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0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6" r:id="rId11"/>
    <p:sldId id="282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9BDD-6F30-484F-B5AF-B49E31A44959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5762-BA3F-41C1-9AA8-D0CB5A87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3877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0;p20"/>
          <p:cNvSpPr/>
          <p:nvPr/>
        </p:nvSpPr>
        <p:spPr>
          <a:xfrm>
            <a:off x="0" y="6083300"/>
            <a:ext cx="12192000" cy="774201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11;p20" descr="Google Shape;1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Google Shape;12;p20" descr="Google Shape;1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Google Shape;13;p20" descr="Google Shape;13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Google Shape;14;p20" descr="Google Shape;14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Google Shape;15;p20"/>
          <p:cNvSpPr/>
          <p:nvPr/>
        </p:nvSpPr>
        <p:spPr>
          <a:xfrm>
            <a:off x="0" y="3174"/>
            <a:ext cx="12192000" cy="1125158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7139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0;p20"/>
          <p:cNvSpPr/>
          <p:nvPr/>
        </p:nvSpPr>
        <p:spPr>
          <a:xfrm>
            <a:off x="0" y="6083300"/>
            <a:ext cx="12192000" cy="774201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11;p20" descr="Google Shape;1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Google Shape;12;p20" descr="Google Shape;1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Google Shape;13;p20" descr="Google Shape;13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Google Shape;14;p20" descr="Google Shape;14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Google Shape;15;p20"/>
          <p:cNvSpPr/>
          <p:nvPr/>
        </p:nvSpPr>
        <p:spPr>
          <a:xfrm>
            <a:off x="0" y="3174"/>
            <a:ext cx="12192000" cy="1125158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8"/>
            <a:ext cx="5303521" cy="4526283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1800" b="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1800" b="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1800" b="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1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Google Shape;39;p24"/>
          <p:cNvSpPr txBox="1">
            <a:spLocks noGrp="1"/>
          </p:cNvSpPr>
          <p:nvPr>
            <p:ph type="body" sz="half" idx="21"/>
          </p:nvPr>
        </p:nvSpPr>
        <p:spPr>
          <a:xfrm>
            <a:off x="6278879" y="1577340"/>
            <a:ext cx="5303522" cy="4526280"/>
          </a:xfrm>
          <a:prstGeom prst="rect">
            <a:avLst/>
          </a:prstGeom>
        </p:spPr>
        <p:txBody>
          <a:bodyPr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24702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0;p20"/>
          <p:cNvSpPr/>
          <p:nvPr/>
        </p:nvSpPr>
        <p:spPr>
          <a:xfrm>
            <a:off x="0" y="6083300"/>
            <a:ext cx="12192000" cy="774201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11;p20" descr="Google Shape;1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Google Shape;12;p20" descr="Google Shape;1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Google Shape;13;p20" descr="Google Shape;13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Google Shape;14;p20" descr="Google Shape;14;p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Google Shape;15;p20"/>
          <p:cNvSpPr/>
          <p:nvPr/>
        </p:nvSpPr>
        <p:spPr>
          <a:xfrm>
            <a:off x="0" y="3174"/>
            <a:ext cx="12192000" cy="1125158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914400" y="2125978"/>
            <a:ext cx="10363200" cy="1440182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2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1800" b="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1800" b="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1800" b="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1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5194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0;g2a7ca393b27_0_508"/>
          <p:cNvSpPr/>
          <p:nvPr/>
        </p:nvSpPr>
        <p:spPr>
          <a:xfrm>
            <a:off x="0" y="6083298"/>
            <a:ext cx="12192000" cy="774837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51;g2a7ca393b27_0_508" descr="Google Shape;51;g2a7ca393b27_0_5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Google Shape;52;g2a7ca393b27_0_508" descr="Google Shape;52;g2a7ca393b27_0_50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Google Shape;53;g2a7ca393b27_0_508" descr="Google Shape;53;g2a7ca393b27_0_5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Google Shape;54;g2a7ca393b27_0_508" descr="Google Shape;54;g2a7ca393b27_0_5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Google Shape;55;g2a7ca393b27_0_508"/>
          <p:cNvSpPr/>
          <p:nvPr/>
        </p:nvSpPr>
        <p:spPr>
          <a:xfrm>
            <a:off x="0" y="3175"/>
            <a:ext cx="12192000" cy="1124839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949" y="6378575"/>
            <a:ext cx="244427" cy="2416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1909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0;g2a7ca393b27_0_508"/>
          <p:cNvSpPr/>
          <p:nvPr/>
        </p:nvSpPr>
        <p:spPr>
          <a:xfrm>
            <a:off x="0" y="6083298"/>
            <a:ext cx="12192000" cy="774837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51;g2a7ca393b27_0_508" descr="Google Shape;51;g2a7ca393b27_0_5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Google Shape;52;g2a7ca393b27_0_508" descr="Google Shape;52;g2a7ca393b27_0_50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Google Shape;53;g2a7ca393b27_0_508" descr="Google Shape;53;g2a7ca393b27_0_5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Google Shape;54;g2a7ca393b27_0_508" descr="Google Shape;54;g2a7ca393b27_0_5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Google Shape;55;g2a7ca393b27_0_508"/>
          <p:cNvSpPr/>
          <p:nvPr/>
        </p:nvSpPr>
        <p:spPr>
          <a:xfrm>
            <a:off x="0" y="3175"/>
            <a:ext cx="12192000" cy="1124839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3887787" y="-11112"/>
            <a:ext cx="4413302" cy="390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1200" y="3298825"/>
            <a:ext cx="11241000" cy="2455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949" y="6378575"/>
            <a:ext cx="244427" cy="2416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21835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50;g2a7ca393b27_0_508"/>
          <p:cNvSpPr/>
          <p:nvPr/>
        </p:nvSpPr>
        <p:spPr>
          <a:xfrm>
            <a:off x="0" y="6083298"/>
            <a:ext cx="12192000" cy="774837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51;g2a7ca393b27_0_508" descr="Google Shape;51;g2a7ca393b27_0_5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Google Shape;52;g2a7ca393b27_0_508" descr="Google Shape;52;g2a7ca393b27_0_50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oogle Shape;53;g2a7ca393b27_0_508" descr="Google Shape;53;g2a7ca393b27_0_5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oogle Shape;54;g2a7ca393b27_0_508" descr="Google Shape;54;g2a7ca393b27_0_5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55;g2a7ca393b27_0_508"/>
          <p:cNvSpPr/>
          <p:nvPr/>
        </p:nvSpPr>
        <p:spPr>
          <a:xfrm>
            <a:off x="0" y="3175"/>
            <a:ext cx="12192000" cy="1124839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3887787" y="-11112"/>
            <a:ext cx="4413302" cy="390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949" y="6378575"/>
            <a:ext cx="244427" cy="2416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8010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50;g2a7ca393b27_0_508"/>
          <p:cNvSpPr/>
          <p:nvPr/>
        </p:nvSpPr>
        <p:spPr>
          <a:xfrm>
            <a:off x="0" y="6083298"/>
            <a:ext cx="12192000" cy="774837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51;g2a7ca393b27_0_508" descr="Google Shape;51;g2a7ca393b27_0_5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oogle Shape;52;g2a7ca393b27_0_508" descr="Google Shape;52;g2a7ca393b27_0_50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oogle Shape;53;g2a7ca393b27_0_508" descr="Google Shape;53;g2a7ca393b27_0_5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54;g2a7ca393b27_0_508" descr="Google Shape;54;g2a7ca393b27_0_5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Google Shape;55;g2a7ca393b27_0_508"/>
          <p:cNvSpPr/>
          <p:nvPr/>
        </p:nvSpPr>
        <p:spPr>
          <a:xfrm>
            <a:off x="0" y="3175"/>
            <a:ext cx="12192000" cy="1124839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3887787" y="-11112"/>
            <a:ext cx="4413302" cy="390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8"/>
            <a:ext cx="5303400" cy="452640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79;g2a7ca393b27_0_535"/>
          <p:cNvSpPr txBox="1">
            <a:spLocks noGrp="1"/>
          </p:cNvSpPr>
          <p:nvPr>
            <p:ph type="body" sz="half" idx="21"/>
          </p:nvPr>
        </p:nvSpPr>
        <p:spPr>
          <a:xfrm>
            <a:off x="6278879" y="1577339"/>
            <a:ext cx="5303402" cy="4526401"/>
          </a:xfrm>
          <a:prstGeom prst="rect">
            <a:avLst/>
          </a:prstGeom>
        </p:spPr>
        <p:txBody>
          <a:bodyPr/>
          <a:lstStyle/>
          <a:p>
            <a:pPr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949" y="6378575"/>
            <a:ext cx="244427" cy="2416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61898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50;g2a7ca393b27_0_508"/>
          <p:cNvSpPr/>
          <p:nvPr/>
        </p:nvSpPr>
        <p:spPr>
          <a:xfrm>
            <a:off x="0" y="6083298"/>
            <a:ext cx="12192000" cy="774837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51;g2a7ca393b27_0_508" descr="Google Shape;51;g2a7ca393b27_0_5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Google Shape;52;g2a7ca393b27_0_508" descr="Google Shape;52;g2a7ca393b27_0_50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53;g2a7ca393b27_0_508" descr="Google Shape;53;g2a7ca393b27_0_5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54;g2a7ca393b27_0_508" descr="Google Shape;54;g2a7ca393b27_0_50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Google Shape;55;g2a7ca393b27_0_508"/>
          <p:cNvSpPr/>
          <p:nvPr/>
        </p:nvSpPr>
        <p:spPr>
          <a:xfrm>
            <a:off x="0" y="3175"/>
            <a:ext cx="12192000" cy="1124839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8"/>
            <a:ext cx="10363200" cy="1440302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0"/>
              </a:spcBef>
              <a:defRPr sz="1800"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949" y="6378575"/>
            <a:ext cx="244427" cy="24164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6456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0"/>
          <p:cNvSpPr/>
          <p:nvPr/>
        </p:nvSpPr>
        <p:spPr>
          <a:xfrm>
            <a:off x="0" y="6083300"/>
            <a:ext cx="12192000" cy="774201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1;p20" descr="Google Shape;11;p20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089525" y="6110287"/>
            <a:ext cx="1306513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Google Shape;12;p20" descr="Google Shape;12;p20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92150" y="6110287"/>
            <a:ext cx="1190625" cy="747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oogle Shape;13;p20" descr="Google Shape;13;p20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390775" y="6081712"/>
            <a:ext cx="2217737" cy="7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oogle Shape;14;p20" descr="Google Shape;14;p20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000875" y="6110287"/>
            <a:ext cx="1978025" cy="7429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Google Shape;15;p20"/>
          <p:cNvSpPr/>
          <p:nvPr/>
        </p:nvSpPr>
        <p:spPr>
          <a:xfrm>
            <a:off x="0" y="3174"/>
            <a:ext cx="12192000" cy="1125158"/>
          </a:xfrm>
          <a:prstGeom prst="rect">
            <a:avLst/>
          </a:prstGeom>
          <a:solidFill>
            <a:srgbClr val="006FC0"/>
          </a:solidFill>
          <a:ln w="12700">
            <a:miter lim="400000"/>
          </a:ln>
        </p:spPr>
        <p:txBody>
          <a:bodyPr lIns="0" tIns="0" rIns="0" bIns="0"/>
          <a:lstStyle/>
          <a:p>
            <a:pPr hangingPunct="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3887787" y="-11112"/>
            <a:ext cx="4413252" cy="390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711200" y="3298825"/>
            <a:ext cx="11241087" cy="2455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974" y="6378575"/>
            <a:ext cx="244426" cy="2416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575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Google Shape;97;p1"/>
          <p:cNvSpPr txBox="1"/>
          <p:nvPr/>
        </p:nvSpPr>
        <p:spPr>
          <a:xfrm>
            <a:off x="445279" y="3011202"/>
            <a:ext cx="11007991" cy="313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75" tIns="44975" rIns="44975" bIns="44975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XXXXXXX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P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 Professor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pPr algn="ctr" hangingPunct="0"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hangingPunct="0"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hangingPunct="0">
              <a:defRPr sz="1800" b="1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 kern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</p:txBody>
      </p:sp>
      <p:sp>
        <p:nvSpPr>
          <p:cNvPr id="158" name="Google Shape;98;p1"/>
          <p:cNvSpPr txBox="1"/>
          <p:nvPr/>
        </p:nvSpPr>
        <p:spPr>
          <a:xfrm>
            <a:off x="1789686" y="1371600"/>
            <a:ext cx="8612628" cy="132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75" tIns="44975" rIns="44975" bIns="44975">
            <a:spAutoFit/>
          </a:bodyPr>
          <a:lstStyle/>
          <a:p>
            <a:pPr algn="ctr" hangingPunct="0"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Crop Yield Prediction using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endParaRPr sz="4000" b="1" kern="0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1026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3556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83965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137" y="2257419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or Interpretation of data or graphs available in the base paper.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5918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83965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722" y="2296644"/>
            <a:ext cx="9509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applications of the proposed system </a:t>
            </a: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67946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83965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137" y="2257419"/>
            <a:ext cx="95097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proposed system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scope of the system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</a:t>
            </a:r>
          </a:p>
          <a:p>
            <a:pPr lvl="1"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5861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83965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REFERENCES(IEEE format)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231" y="2257419"/>
            <a:ext cx="9851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Claus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Antonio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Jacopo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Pooyan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Jamshidi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“Cloud Container Technologies: A State-of-the-Art Review”,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Society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</a:p>
          <a:p>
            <a:pPr lvl="1"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8575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Rectangle 1"/>
          <p:cNvSpPr/>
          <p:nvPr/>
        </p:nvSpPr>
        <p:spPr>
          <a:xfrm>
            <a:off x="2459604" y="20939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Font type and size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Times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New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Roman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Tiltle-32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- 38 with bold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Sub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Heading – 24 with bold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Body/content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- 20</a:t>
            </a:r>
          </a:p>
        </p:txBody>
      </p:sp>
      <p:pic>
        <p:nvPicPr>
          <p:cNvPr id="7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6525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Rectangle 2"/>
          <p:cNvSpPr/>
          <p:nvPr/>
        </p:nvSpPr>
        <p:spPr>
          <a:xfrm>
            <a:off x="4340580" y="1646122"/>
            <a:ext cx="3626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03707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Rectangle 2"/>
          <p:cNvSpPr/>
          <p:nvPr/>
        </p:nvSpPr>
        <p:spPr>
          <a:xfrm>
            <a:off x="4213359" y="1322956"/>
            <a:ext cx="4668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2DBCB89-A261-47BD-B9E6-AF140A4DF443}"/>
              </a:ext>
            </a:extLst>
          </p:cNvPr>
          <p:cNvSpPr txBox="1">
            <a:spLocks/>
          </p:cNvSpPr>
          <p:nvPr/>
        </p:nvSpPr>
        <p:spPr>
          <a:xfrm>
            <a:off x="1017766" y="2292453"/>
            <a:ext cx="10336033" cy="38845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228600" algn="l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seminar topic, domain, classification of the domain</a:t>
            </a:r>
          </a:p>
          <a:p>
            <a:pPr indent="0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8789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7427" y="1065336"/>
            <a:ext cx="12117650" cy="99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797891"/>
              </p:ext>
            </p:extLst>
          </p:nvPr>
        </p:nvGraphicFramePr>
        <p:xfrm>
          <a:off x="599661" y="2055383"/>
          <a:ext cx="9536430" cy="37979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1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48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15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Publication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Adopted 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1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1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1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1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15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27959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95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65995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137" y="2257419"/>
            <a:ext cx="9509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2 to 3 lines framed from the open issues of the previous study 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020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65995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137" y="2257419"/>
            <a:ext cx="9509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2 to 3 lines / bulleted points of the proposed system</a:t>
            </a: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0065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65995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137" y="2257419"/>
            <a:ext cx="9509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main architecture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Descriptions, if any </a:t>
            </a: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2492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93;p1"/>
          <p:cNvSpPr txBox="1"/>
          <p:nvPr/>
        </p:nvSpPr>
        <p:spPr>
          <a:xfrm>
            <a:off x="3419475" y="12699"/>
            <a:ext cx="5353050" cy="1063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hangingPunct="0">
              <a:lnSpc>
                <a:spcPct val="116665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</a:p>
          <a:p>
            <a:pPr algn="ctr" hangingPunct="0"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 Road, V.V. </a:t>
            </a:r>
            <a:r>
              <a:rPr sz="1600" kern="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Pura</a:t>
            </a:r>
            <a:r>
              <a:rPr sz="16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Bengaluru.-560004.</a:t>
            </a:r>
          </a:p>
          <a:p>
            <a:pPr algn="ctr" hangingPunct="0">
              <a:lnSpc>
                <a:spcPct val="112500"/>
              </a:lnSpc>
              <a:defRPr sz="24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000" b="1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epartment of Computer Science &amp; Engineering</a:t>
            </a:r>
          </a:p>
        </p:txBody>
      </p:sp>
      <p:grpSp>
        <p:nvGrpSpPr>
          <p:cNvPr id="156" name="Google Shape;94;p1"/>
          <p:cNvGrpSpPr/>
          <p:nvPr/>
        </p:nvGrpSpPr>
        <p:grpSpPr>
          <a:xfrm>
            <a:off x="203198" y="-1"/>
            <a:ext cx="11891964" cy="1193295"/>
            <a:chOff x="0" y="0"/>
            <a:chExt cx="11891963" cy="1193293"/>
          </a:xfrm>
        </p:grpSpPr>
        <p:pic>
          <p:nvPicPr>
            <p:cNvPr id="154" name="Google Shape;95;p1" descr="Google Shape;95;p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441922" cy="1193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96;p1" descr="Google Shape;96;p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50042" y="70750"/>
              <a:ext cx="1441921" cy="994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2F71D12-DE8B-4DCA-B3B2-70B504AD2CF6}"/>
              </a:ext>
            </a:extLst>
          </p:cNvPr>
          <p:cNvSpPr txBox="1">
            <a:spLocks/>
          </p:cNvSpPr>
          <p:nvPr/>
        </p:nvSpPr>
        <p:spPr>
          <a:xfrm>
            <a:off x="1219863" y="1193295"/>
            <a:ext cx="10515600" cy="81624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4904" y="1320118"/>
            <a:ext cx="83965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/ METHDOLOGY</a:t>
            </a:r>
            <a:endParaRPr lang="en-US" sz="3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137" y="2257419"/>
            <a:ext cx="9509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algorithm or mathematical model with example</a:t>
            </a:r>
          </a:p>
        </p:txBody>
      </p:sp>
      <p:pic>
        <p:nvPicPr>
          <p:cNvPr id="9" name="Picture 2" descr="C:\Users\user\AppData\Local\Packages\Microsoft.Windows.Photos_8wekyb3d8bbwe\TempState\ShareServiceTempFolder\qs 1 guag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77" y="6072846"/>
            <a:ext cx="1115084" cy="7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96810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519</Words>
  <Application>Microsoft Office PowerPoint</Application>
  <PresentationFormat>Custom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BANGALORE INSTITUTE OF TECHNOLOGY</dc:title>
  <dc:creator>kartik gajendra</dc:creator>
  <cp:lastModifiedBy>user</cp:lastModifiedBy>
  <cp:revision>46</cp:revision>
  <dcterms:created xsi:type="dcterms:W3CDTF">2019-03-20T12:30:03Z</dcterms:created>
  <dcterms:modified xsi:type="dcterms:W3CDTF">2024-02-14T11:28:43Z</dcterms:modified>
</cp:coreProperties>
</file>