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59" r:id="rId6"/>
    <p:sldId id="260" r:id="rId7"/>
    <p:sldId id="261" r:id="rId8"/>
    <p:sldId id="263" r:id="rId9"/>
    <p:sldId id="264" r:id="rId10"/>
    <p:sldId id="265" r:id="rId11"/>
    <p:sldId id="266"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91DFC-E6F9-4275-B253-997B625B19F3}" v="77" dt="2020-03-25T14:20:24.218"/>
    <p1510:client id="{CA250E97-55C4-4F9F-8ABF-91AF8FCDDC12}" v="15" dt="2020-03-25T13:29:36.922"/>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5" d="100"/>
          <a:sy n="65" d="100"/>
        </p:scale>
        <p:origin x="65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Lavoie" userId="df7b22a1104eb6ce" providerId="LiveId" clId="{1FB91DFC-E6F9-4275-B253-997B625B19F3}"/>
    <pc:docChg chg="undo custSel addSld delSld modSld">
      <pc:chgData name="Marco Lavoie" userId="df7b22a1104eb6ce" providerId="LiveId" clId="{1FB91DFC-E6F9-4275-B253-997B625B19F3}" dt="2020-03-25T14:20:24.218" v="901"/>
      <pc:docMkLst>
        <pc:docMk/>
      </pc:docMkLst>
      <pc:sldChg chg="addSp delSp modSp">
        <pc:chgData name="Marco Lavoie" userId="df7b22a1104eb6ce" providerId="LiveId" clId="{1FB91DFC-E6F9-4275-B253-997B625B19F3}" dt="2020-03-25T14:10:23.046" v="800"/>
        <pc:sldMkLst>
          <pc:docMk/>
          <pc:sldMk cId="2708265382" sldId="256"/>
        </pc:sldMkLst>
        <pc:spChg chg="del mod">
          <ac:chgData name="Marco Lavoie" userId="df7b22a1104eb6ce" providerId="LiveId" clId="{1FB91DFC-E6F9-4275-B253-997B625B19F3}" dt="2020-03-25T13:33:30.892" v="23" actId="478"/>
          <ac:spMkLst>
            <pc:docMk/>
            <pc:sldMk cId="2708265382" sldId="256"/>
            <ac:spMk id="2" creationId="{E180F7B5-7935-41D2-88E5-7A670FCB24C2}"/>
          </ac:spMkLst>
        </pc:spChg>
        <pc:spChg chg="add mod">
          <ac:chgData name="Marco Lavoie" userId="df7b22a1104eb6ce" providerId="LiveId" clId="{1FB91DFC-E6F9-4275-B253-997B625B19F3}" dt="2020-03-25T13:34:10.872" v="40" actId="14100"/>
          <ac:spMkLst>
            <pc:docMk/>
            <pc:sldMk cId="2708265382" sldId="256"/>
            <ac:spMk id="5" creationId="{E7C8994E-9BDD-4094-BF45-93DCEAABFF7E}"/>
          </ac:spMkLst>
        </pc:spChg>
        <pc:spChg chg="add">
          <ac:chgData name="Marco Lavoie" userId="df7b22a1104eb6ce" providerId="LiveId" clId="{1FB91DFC-E6F9-4275-B253-997B625B19F3}" dt="2020-03-25T14:10:23.046" v="800"/>
          <ac:spMkLst>
            <pc:docMk/>
            <pc:sldMk cId="2708265382" sldId="256"/>
            <ac:spMk id="6" creationId="{6D419A5F-B27E-44F2-B37A-78C20F079E54}"/>
          </ac:spMkLst>
        </pc:spChg>
        <pc:spChg chg="add del mod">
          <ac:chgData name="Marco Lavoie" userId="df7b22a1104eb6ce" providerId="LiveId" clId="{1FB91DFC-E6F9-4275-B253-997B625B19F3}" dt="2020-03-25T14:10:21.822" v="799" actId="478"/>
          <ac:spMkLst>
            <pc:docMk/>
            <pc:sldMk cId="2708265382" sldId="256"/>
            <ac:spMk id="7" creationId="{4FBF32C4-7032-447F-8884-1D2B6909FAE0}"/>
          </ac:spMkLst>
        </pc:spChg>
      </pc:sldChg>
      <pc:sldChg chg="modSp">
        <pc:chgData name="Marco Lavoie" userId="df7b22a1104eb6ce" providerId="LiveId" clId="{1FB91DFC-E6F9-4275-B253-997B625B19F3}" dt="2020-03-25T13:37:32.856" v="97" actId="27636"/>
        <pc:sldMkLst>
          <pc:docMk/>
          <pc:sldMk cId="3434414859" sldId="257"/>
        </pc:sldMkLst>
        <pc:spChg chg="mod">
          <ac:chgData name="Marco Lavoie" userId="df7b22a1104eb6ce" providerId="LiveId" clId="{1FB91DFC-E6F9-4275-B253-997B625B19F3}" dt="2020-03-25T13:37:32.856" v="97" actId="27636"/>
          <ac:spMkLst>
            <pc:docMk/>
            <pc:sldMk cId="3434414859" sldId="257"/>
            <ac:spMk id="3" creationId="{C3F1A86D-3A21-4272-93E5-F8AE74424EA8}"/>
          </ac:spMkLst>
        </pc:spChg>
      </pc:sldChg>
      <pc:sldChg chg="addSp modSp add">
        <pc:chgData name="Marco Lavoie" userId="df7b22a1104eb6ce" providerId="LiveId" clId="{1FB91DFC-E6F9-4275-B253-997B625B19F3}" dt="2020-03-25T13:39:33.641" v="140" actId="20577"/>
        <pc:sldMkLst>
          <pc:docMk/>
          <pc:sldMk cId="226950116" sldId="258"/>
        </pc:sldMkLst>
        <pc:spChg chg="mod">
          <ac:chgData name="Marco Lavoie" userId="df7b22a1104eb6ce" providerId="LiveId" clId="{1FB91DFC-E6F9-4275-B253-997B625B19F3}" dt="2020-03-25T13:38:06.975" v="126" actId="20577"/>
          <ac:spMkLst>
            <pc:docMk/>
            <pc:sldMk cId="226950116" sldId="258"/>
            <ac:spMk id="2" creationId="{ECC1B7DB-8DD7-4EF8-816A-FE11011E8F9B}"/>
          </ac:spMkLst>
        </pc:spChg>
        <pc:spChg chg="mod">
          <ac:chgData name="Marco Lavoie" userId="df7b22a1104eb6ce" providerId="LiveId" clId="{1FB91DFC-E6F9-4275-B253-997B625B19F3}" dt="2020-03-25T13:39:33.641" v="140" actId="20577"/>
          <ac:spMkLst>
            <pc:docMk/>
            <pc:sldMk cId="226950116" sldId="258"/>
            <ac:spMk id="3" creationId="{E05328DC-8C71-4C17-97D7-BFF170F53E24}"/>
          </ac:spMkLst>
        </pc:spChg>
        <pc:spChg chg="add">
          <ac:chgData name="Marco Lavoie" userId="df7b22a1104eb6ce" providerId="LiveId" clId="{1FB91DFC-E6F9-4275-B253-997B625B19F3}" dt="2020-03-25T13:39:11.369" v="136"/>
          <ac:spMkLst>
            <pc:docMk/>
            <pc:sldMk cId="226950116" sldId="258"/>
            <ac:spMk id="4" creationId="{AD92F656-F5F0-42DA-B8CF-A6AB1254DAFC}"/>
          </ac:spMkLst>
        </pc:spChg>
        <pc:spChg chg="add">
          <ac:chgData name="Marco Lavoie" userId="df7b22a1104eb6ce" providerId="LiveId" clId="{1FB91DFC-E6F9-4275-B253-997B625B19F3}" dt="2020-03-25T13:39:11.369" v="136"/>
          <ac:spMkLst>
            <pc:docMk/>
            <pc:sldMk cId="226950116" sldId="258"/>
            <ac:spMk id="5" creationId="{13FEC136-E342-4B04-B4AD-3D6F6EF6C0A6}"/>
          </ac:spMkLst>
        </pc:spChg>
        <pc:spChg chg="add">
          <ac:chgData name="Marco Lavoie" userId="df7b22a1104eb6ce" providerId="LiveId" clId="{1FB91DFC-E6F9-4275-B253-997B625B19F3}" dt="2020-03-25T13:39:11.369" v="136"/>
          <ac:spMkLst>
            <pc:docMk/>
            <pc:sldMk cId="226950116" sldId="258"/>
            <ac:spMk id="6" creationId="{D435801B-ABA4-4893-9B50-A9F23CE11878}"/>
          </ac:spMkLst>
        </pc:spChg>
      </pc:sldChg>
      <pc:sldChg chg="del">
        <pc:chgData name="Marco Lavoie" userId="df7b22a1104eb6ce" providerId="LiveId" clId="{1FB91DFC-E6F9-4275-B253-997B625B19F3}" dt="2020-03-25T13:31:02.989" v="0" actId="47"/>
        <pc:sldMkLst>
          <pc:docMk/>
          <pc:sldMk cId="1657958298" sldId="258"/>
        </pc:sldMkLst>
      </pc:sldChg>
      <pc:sldChg chg="del">
        <pc:chgData name="Marco Lavoie" userId="df7b22a1104eb6ce" providerId="LiveId" clId="{1FB91DFC-E6F9-4275-B253-997B625B19F3}" dt="2020-03-25T13:31:02.989" v="0" actId="47"/>
        <pc:sldMkLst>
          <pc:docMk/>
          <pc:sldMk cId="646098691" sldId="259"/>
        </pc:sldMkLst>
      </pc:sldChg>
      <pc:sldChg chg="addSp modSp add">
        <pc:chgData name="Marco Lavoie" userId="df7b22a1104eb6ce" providerId="LiveId" clId="{1FB91DFC-E6F9-4275-B253-997B625B19F3}" dt="2020-03-25T13:47:26.655" v="345"/>
        <pc:sldMkLst>
          <pc:docMk/>
          <pc:sldMk cId="2726460942" sldId="259"/>
        </pc:sldMkLst>
        <pc:spChg chg="mod">
          <ac:chgData name="Marco Lavoie" userId="df7b22a1104eb6ce" providerId="LiveId" clId="{1FB91DFC-E6F9-4275-B253-997B625B19F3}" dt="2020-03-25T13:39:46.848" v="163" actId="20577"/>
          <ac:spMkLst>
            <pc:docMk/>
            <pc:sldMk cId="2726460942" sldId="259"/>
            <ac:spMk id="2" creationId="{180154E7-3B95-47DD-AD71-8BA2D47F169D}"/>
          </ac:spMkLst>
        </pc:spChg>
        <pc:spChg chg="mod">
          <ac:chgData name="Marco Lavoie" userId="df7b22a1104eb6ce" providerId="LiveId" clId="{1FB91DFC-E6F9-4275-B253-997B625B19F3}" dt="2020-03-25T13:43:34.661" v="252" actId="114"/>
          <ac:spMkLst>
            <pc:docMk/>
            <pc:sldMk cId="2726460942" sldId="259"/>
            <ac:spMk id="3" creationId="{C583DDED-AE9B-41C9-920D-36108844B939}"/>
          </ac:spMkLst>
        </pc:spChg>
        <pc:spChg chg="add">
          <ac:chgData name="Marco Lavoie" userId="df7b22a1104eb6ce" providerId="LiveId" clId="{1FB91DFC-E6F9-4275-B253-997B625B19F3}" dt="2020-03-25T13:47:26.655" v="345"/>
          <ac:spMkLst>
            <pc:docMk/>
            <pc:sldMk cId="2726460942" sldId="259"/>
            <ac:spMk id="4" creationId="{2CE11190-BEC0-4872-8BBE-755BB5969F4D}"/>
          </ac:spMkLst>
        </pc:spChg>
        <pc:spChg chg="add">
          <ac:chgData name="Marco Lavoie" userId="df7b22a1104eb6ce" providerId="LiveId" clId="{1FB91DFC-E6F9-4275-B253-997B625B19F3}" dt="2020-03-25T13:47:26.655" v="345"/>
          <ac:spMkLst>
            <pc:docMk/>
            <pc:sldMk cId="2726460942" sldId="259"/>
            <ac:spMk id="5" creationId="{C0488971-6C99-4490-97D4-81DE632D4015}"/>
          </ac:spMkLst>
        </pc:spChg>
        <pc:spChg chg="add">
          <ac:chgData name="Marco Lavoie" userId="df7b22a1104eb6ce" providerId="LiveId" clId="{1FB91DFC-E6F9-4275-B253-997B625B19F3}" dt="2020-03-25T13:47:26.655" v="345"/>
          <ac:spMkLst>
            <pc:docMk/>
            <pc:sldMk cId="2726460942" sldId="259"/>
            <ac:spMk id="6" creationId="{0CB32045-FC22-4B75-9A67-5B06D6FC6E19}"/>
          </ac:spMkLst>
        </pc:spChg>
      </pc:sldChg>
      <pc:sldChg chg="del">
        <pc:chgData name="Marco Lavoie" userId="df7b22a1104eb6ce" providerId="LiveId" clId="{1FB91DFC-E6F9-4275-B253-997B625B19F3}" dt="2020-03-25T13:31:02.989" v="0" actId="47"/>
        <pc:sldMkLst>
          <pc:docMk/>
          <pc:sldMk cId="1117218987" sldId="260"/>
        </pc:sldMkLst>
      </pc:sldChg>
      <pc:sldChg chg="addSp modSp add">
        <pc:chgData name="Marco Lavoie" userId="df7b22a1104eb6ce" providerId="LiveId" clId="{1FB91DFC-E6F9-4275-B253-997B625B19F3}" dt="2020-03-25T13:43:55.308" v="256"/>
        <pc:sldMkLst>
          <pc:docMk/>
          <pc:sldMk cId="1178134524" sldId="260"/>
        </pc:sldMkLst>
        <pc:spChg chg="mod">
          <ac:chgData name="Marco Lavoie" userId="df7b22a1104eb6ce" providerId="LiveId" clId="{1FB91DFC-E6F9-4275-B253-997B625B19F3}" dt="2020-03-25T13:41:35.765" v="211" actId="20577"/>
          <ac:spMkLst>
            <pc:docMk/>
            <pc:sldMk cId="1178134524" sldId="260"/>
            <ac:spMk id="2" creationId="{A7D8B318-233F-4D7A-970B-9669BFB61203}"/>
          </ac:spMkLst>
        </pc:spChg>
        <pc:spChg chg="mod">
          <ac:chgData name="Marco Lavoie" userId="df7b22a1104eb6ce" providerId="LiveId" clId="{1FB91DFC-E6F9-4275-B253-997B625B19F3}" dt="2020-03-25T13:43:44.298" v="255" actId="114"/>
          <ac:spMkLst>
            <pc:docMk/>
            <pc:sldMk cId="1178134524" sldId="260"/>
            <ac:spMk id="3" creationId="{1E0B30A2-EA5F-4F6A-8120-C5845678FD49}"/>
          </ac:spMkLst>
        </pc:spChg>
        <pc:spChg chg="add">
          <ac:chgData name="Marco Lavoie" userId="df7b22a1104eb6ce" providerId="LiveId" clId="{1FB91DFC-E6F9-4275-B253-997B625B19F3}" dt="2020-03-25T13:43:55.308" v="256"/>
          <ac:spMkLst>
            <pc:docMk/>
            <pc:sldMk cId="1178134524" sldId="260"/>
            <ac:spMk id="4" creationId="{802D5A82-FF5A-4E1D-B528-70C33194B202}"/>
          </ac:spMkLst>
        </pc:spChg>
        <pc:spChg chg="add">
          <ac:chgData name="Marco Lavoie" userId="df7b22a1104eb6ce" providerId="LiveId" clId="{1FB91DFC-E6F9-4275-B253-997B625B19F3}" dt="2020-03-25T13:43:55.308" v="256"/>
          <ac:spMkLst>
            <pc:docMk/>
            <pc:sldMk cId="1178134524" sldId="260"/>
            <ac:spMk id="5" creationId="{DF3B29D9-4B31-4C6A-B78B-93C70E71A37C}"/>
          </ac:spMkLst>
        </pc:spChg>
        <pc:spChg chg="add">
          <ac:chgData name="Marco Lavoie" userId="df7b22a1104eb6ce" providerId="LiveId" clId="{1FB91DFC-E6F9-4275-B253-997B625B19F3}" dt="2020-03-25T13:43:55.308" v="256"/>
          <ac:spMkLst>
            <pc:docMk/>
            <pc:sldMk cId="1178134524" sldId="260"/>
            <ac:spMk id="6" creationId="{63E0F80E-9EC4-4B61-B1C7-7F740D47872A}"/>
          </ac:spMkLst>
        </pc:spChg>
      </pc:sldChg>
      <pc:sldChg chg="addSp modSp add">
        <pc:chgData name="Marco Lavoie" userId="df7b22a1104eb6ce" providerId="LiveId" clId="{1FB91DFC-E6F9-4275-B253-997B625B19F3}" dt="2020-03-25T13:47:31.016" v="346"/>
        <pc:sldMkLst>
          <pc:docMk/>
          <pc:sldMk cId="1965916181" sldId="261"/>
        </pc:sldMkLst>
        <pc:spChg chg="mod">
          <ac:chgData name="Marco Lavoie" userId="df7b22a1104eb6ce" providerId="LiveId" clId="{1FB91DFC-E6F9-4275-B253-997B625B19F3}" dt="2020-03-25T13:44:10.214" v="277" actId="20577"/>
          <ac:spMkLst>
            <pc:docMk/>
            <pc:sldMk cId="1965916181" sldId="261"/>
            <ac:spMk id="2" creationId="{0FE6FED4-F1B4-41F4-9A32-43EBDE5B6E5F}"/>
          </ac:spMkLst>
        </pc:spChg>
        <pc:spChg chg="mod">
          <ac:chgData name="Marco Lavoie" userId="df7b22a1104eb6ce" providerId="LiveId" clId="{1FB91DFC-E6F9-4275-B253-997B625B19F3}" dt="2020-03-25T13:45:26.813" v="296" actId="20577"/>
          <ac:spMkLst>
            <pc:docMk/>
            <pc:sldMk cId="1965916181" sldId="261"/>
            <ac:spMk id="3" creationId="{D3AF3918-DC40-44EE-90C0-5741976AB2CF}"/>
          </ac:spMkLst>
        </pc:spChg>
        <pc:spChg chg="add">
          <ac:chgData name="Marco Lavoie" userId="df7b22a1104eb6ce" providerId="LiveId" clId="{1FB91DFC-E6F9-4275-B253-997B625B19F3}" dt="2020-03-25T13:47:31.016" v="346"/>
          <ac:spMkLst>
            <pc:docMk/>
            <pc:sldMk cId="1965916181" sldId="261"/>
            <ac:spMk id="4" creationId="{368E9D32-3CCA-4BA4-BA75-7A7E49B2D3A4}"/>
          </ac:spMkLst>
        </pc:spChg>
        <pc:spChg chg="add">
          <ac:chgData name="Marco Lavoie" userId="df7b22a1104eb6ce" providerId="LiveId" clId="{1FB91DFC-E6F9-4275-B253-997B625B19F3}" dt="2020-03-25T13:47:31.016" v="346"/>
          <ac:spMkLst>
            <pc:docMk/>
            <pc:sldMk cId="1965916181" sldId="261"/>
            <ac:spMk id="5" creationId="{3B3BF9F6-EF68-4D98-B5ED-EF3793FD0557}"/>
          </ac:spMkLst>
        </pc:spChg>
        <pc:spChg chg="add">
          <ac:chgData name="Marco Lavoie" userId="df7b22a1104eb6ce" providerId="LiveId" clId="{1FB91DFC-E6F9-4275-B253-997B625B19F3}" dt="2020-03-25T13:47:31.016" v="346"/>
          <ac:spMkLst>
            <pc:docMk/>
            <pc:sldMk cId="1965916181" sldId="261"/>
            <ac:spMk id="6" creationId="{D4B66300-8A29-4C4E-B888-89404FB589C0}"/>
          </ac:spMkLst>
        </pc:spChg>
      </pc:sldChg>
      <pc:sldChg chg="del">
        <pc:chgData name="Marco Lavoie" userId="df7b22a1104eb6ce" providerId="LiveId" clId="{1FB91DFC-E6F9-4275-B253-997B625B19F3}" dt="2020-03-25T13:31:02.989" v="0" actId="47"/>
        <pc:sldMkLst>
          <pc:docMk/>
          <pc:sldMk cId="3574344151" sldId="261"/>
        </pc:sldMkLst>
      </pc:sldChg>
      <pc:sldChg chg="addSp modSp add">
        <pc:chgData name="Marco Lavoie" userId="df7b22a1104eb6ce" providerId="LiveId" clId="{1FB91DFC-E6F9-4275-B253-997B625B19F3}" dt="2020-03-25T13:47:18.287" v="344"/>
        <pc:sldMkLst>
          <pc:docMk/>
          <pc:sldMk cId="958490534" sldId="262"/>
        </pc:sldMkLst>
        <pc:spChg chg="mod">
          <ac:chgData name="Marco Lavoie" userId="df7b22a1104eb6ce" providerId="LiveId" clId="{1FB91DFC-E6F9-4275-B253-997B625B19F3}" dt="2020-03-25T13:46:16.942" v="313" actId="20577"/>
          <ac:spMkLst>
            <pc:docMk/>
            <pc:sldMk cId="958490534" sldId="262"/>
            <ac:spMk id="2" creationId="{B6E8C15D-5BB7-4EA6-9D2B-2A43881B90E1}"/>
          </ac:spMkLst>
        </pc:spChg>
        <pc:spChg chg="mod">
          <ac:chgData name="Marco Lavoie" userId="df7b22a1104eb6ce" providerId="LiveId" clId="{1FB91DFC-E6F9-4275-B253-997B625B19F3}" dt="2020-03-25T13:47:08.847" v="343" actId="20577"/>
          <ac:spMkLst>
            <pc:docMk/>
            <pc:sldMk cId="958490534" sldId="262"/>
            <ac:spMk id="3" creationId="{D1295727-2447-45C4-82A1-DDAE5049CA9D}"/>
          </ac:spMkLst>
        </pc:spChg>
        <pc:spChg chg="add">
          <ac:chgData name="Marco Lavoie" userId="df7b22a1104eb6ce" providerId="LiveId" clId="{1FB91DFC-E6F9-4275-B253-997B625B19F3}" dt="2020-03-25T13:47:18.287" v="344"/>
          <ac:spMkLst>
            <pc:docMk/>
            <pc:sldMk cId="958490534" sldId="262"/>
            <ac:spMk id="4" creationId="{1792D500-25E1-44D3-B167-F9F525538170}"/>
          </ac:spMkLst>
        </pc:spChg>
        <pc:spChg chg="add">
          <ac:chgData name="Marco Lavoie" userId="df7b22a1104eb6ce" providerId="LiveId" clId="{1FB91DFC-E6F9-4275-B253-997B625B19F3}" dt="2020-03-25T13:47:18.287" v="344"/>
          <ac:spMkLst>
            <pc:docMk/>
            <pc:sldMk cId="958490534" sldId="262"/>
            <ac:spMk id="5" creationId="{A5785ADC-3512-46E0-8B6B-FF87E1055C15}"/>
          </ac:spMkLst>
        </pc:spChg>
        <pc:spChg chg="add">
          <ac:chgData name="Marco Lavoie" userId="df7b22a1104eb6ce" providerId="LiveId" clId="{1FB91DFC-E6F9-4275-B253-997B625B19F3}" dt="2020-03-25T13:47:18.287" v="344"/>
          <ac:spMkLst>
            <pc:docMk/>
            <pc:sldMk cId="958490534" sldId="262"/>
            <ac:spMk id="6" creationId="{EE6F1D56-0486-40A8-AD5E-B5D0C9DE371E}"/>
          </ac:spMkLst>
        </pc:spChg>
      </pc:sldChg>
      <pc:sldChg chg="del">
        <pc:chgData name="Marco Lavoie" userId="df7b22a1104eb6ce" providerId="LiveId" clId="{1FB91DFC-E6F9-4275-B253-997B625B19F3}" dt="2020-03-25T13:31:02.989" v="0" actId="47"/>
        <pc:sldMkLst>
          <pc:docMk/>
          <pc:sldMk cId="2470850223" sldId="262"/>
        </pc:sldMkLst>
      </pc:sldChg>
      <pc:sldChg chg="del">
        <pc:chgData name="Marco Lavoie" userId="df7b22a1104eb6ce" providerId="LiveId" clId="{1FB91DFC-E6F9-4275-B253-997B625B19F3}" dt="2020-03-25T13:31:02.989" v="0" actId="47"/>
        <pc:sldMkLst>
          <pc:docMk/>
          <pc:sldMk cId="2057149275" sldId="263"/>
        </pc:sldMkLst>
      </pc:sldChg>
      <pc:sldChg chg="addSp delSp modSp add">
        <pc:chgData name="Marco Lavoie" userId="df7b22a1104eb6ce" providerId="LiveId" clId="{1FB91DFC-E6F9-4275-B253-997B625B19F3}" dt="2020-03-25T13:55:20.379" v="482" actId="14734"/>
        <pc:sldMkLst>
          <pc:docMk/>
          <pc:sldMk cId="3318456804" sldId="263"/>
        </pc:sldMkLst>
        <pc:spChg chg="mod">
          <ac:chgData name="Marco Lavoie" userId="df7b22a1104eb6ce" providerId="LiveId" clId="{1FB91DFC-E6F9-4275-B253-997B625B19F3}" dt="2020-03-25T13:48:19.529" v="369" actId="20577"/>
          <ac:spMkLst>
            <pc:docMk/>
            <pc:sldMk cId="3318456804" sldId="263"/>
            <ac:spMk id="2" creationId="{9F99CC10-B12C-40A2-84F8-FBD5F057411F}"/>
          </ac:spMkLst>
        </pc:spChg>
        <pc:spChg chg="del">
          <ac:chgData name="Marco Lavoie" userId="df7b22a1104eb6ce" providerId="LiveId" clId="{1FB91DFC-E6F9-4275-B253-997B625B19F3}" dt="2020-03-25T13:48:32.014" v="370" actId="478"/>
          <ac:spMkLst>
            <pc:docMk/>
            <pc:sldMk cId="3318456804" sldId="263"/>
            <ac:spMk id="3" creationId="{24D4FBD5-4B5C-489F-B6E5-C3D2E70B578C}"/>
          </ac:spMkLst>
        </pc:spChg>
        <pc:spChg chg="add">
          <ac:chgData name="Marco Lavoie" userId="df7b22a1104eb6ce" providerId="LiveId" clId="{1FB91DFC-E6F9-4275-B253-997B625B19F3}" dt="2020-03-25T13:50:48.591" v="399"/>
          <ac:spMkLst>
            <pc:docMk/>
            <pc:sldMk cId="3318456804" sldId="263"/>
            <ac:spMk id="6" creationId="{397D9321-0E1E-4D35-83ED-29BB35E9F8C7}"/>
          </ac:spMkLst>
        </pc:spChg>
        <pc:spChg chg="add">
          <ac:chgData name="Marco Lavoie" userId="df7b22a1104eb6ce" providerId="LiveId" clId="{1FB91DFC-E6F9-4275-B253-997B625B19F3}" dt="2020-03-25T13:50:48.591" v="399"/>
          <ac:spMkLst>
            <pc:docMk/>
            <pc:sldMk cId="3318456804" sldId="263"/>
            <ac:spMk id="7" creationId="{D04E1D6F-BE4D-4887-AE8E-DA45094CD769}"/>
          </ac:spMkLst>
        </pc:spChg>
        <pc:spChg chg="add">
          <ac:chgData name="Marco Lavoie" userId="df7b22a1104eb6ce" providerId="LiveId" clId="{1FB91DFC-E6F9-4275-B253-997B625B19F3}" dt="2020-03-25T13:50:48.591" v="399"/>
          <ac:spMkLst>
            <pc:docMk/>
            <pc:sldMk cId="3318456804" sldId="263"/>
            <ac:spMk id="8" creationId="{7146E443-2199-4B58-A803-7B41A2E5FE5C}"/>
          </ac:spMkLst>
        </pc:spChg>
        <pc:spChg chg="add del">
          <ac:chgData name="Marco Lavoie" userId="df7b22a1104eb6ce" providerId="LiveId" clId="{1FB91DFC-E6F9-4275-B253-997B625B19F3}" dt="2020-03-25T13:54:46.253" v="480" actId="478"/>
          <ac:spMkLst>
            <pc:docMk/>
            <pc:sldMk cId="3318456804" sldId="263"/>
            <ac:spMk id="9" creationId="{687D248D-C035-40CE-A685-E5613EF7D47F}"/>
          </ac:spMkLst>
        </pc:spChg>
        <pc:graphicFrameChg chg="add mod modGraphic">
          <ac:chgData name="Marco Lavoie" userId="df7b22a1104eb6ce" providerId="LiveId" clId="{1FB91DFC-E6F9-4275-B253-997B625B19F3}" dt="2020-03-25T13:55:20.379" v="482" actId="14734"/>
          <ac:graphicFrameMkLst>
            <pc:docMk/>
            <pc:sldMk cId="3318456804" sldId="263"/>
            <ac:graphicFrameMk id="4" creationId="{46D42842-FFC5-4973-8917-6DE2CC5BACBC}"/>
          </ac:graphicFrameMkLst>
        </pc:graphicFrameChg>
      </pc:sldChg>
      <pc:sldChg chg="del">
        <pc:chgData name="Marco Lavoie" userId="df7b22a1104eb6ce" providerId="LiveId" clId="{1FB91DFC-E6F9-4275-B253-997B625B19F3}" dt="2020-03-25T13:31:02.989" v="0" actId="47"/>
        <pc:sldMkLst>
          <pc:docMk/>
          <pc:sldMk cId="339513301" sldId="264"/>
        </pc:sldMkLst>
      </pc:sldChg>
      <pc:sldChg chg="addSp delSp modSp add">
        <pc:chgData name="Marco Lavoie" userId="df7b22a1104eb6ce" providerId="LiveId" clId="{1FB91DFC-E6F9-4275-B253-997B625B19F3}" dt="2020-03-25T13:59:19.700" v="797"/>
        <pc:sldMkLst>
          <pc:docMk/>
          <pc:sldMk cId="2205964834" sldId="264"/>
        </pc:sldMkLst>
        <pc:spChg chg="mod">
          <ac:chgData name="Marco Lavoie" userId="df7b22a1104eb6ce" providerId="LiveId" clId="{1FB91DFC-E6F9-4275-B253-997B625B19F3}" dt="2020-03-25T13:51:12.513" v="432" actId="114"/>
          <ac:spMkLst>
            <pc:docMk/>
            <pc:sldMk cId="2205964834" sldId="264"/>
            <ac:spMk id="2" creationId="{7A85A41C-AD19-4368-8BBB-28339AECA8AB}"/>
          </ac:spMkLst>
        </pc:spChg>
        <pc:spChg chg="del">
          <ac:chgData name="Marco Lavoie" userId="df7b22a1104eb6ce" providerId="LiveId" clId="{1FB91DFC-E6F9-4275-B253-997B625B19F3}" dt="2020-03-25T13:51:15.926" v="433" actId="478"/>
          <ac:spMkLst>
            <pc:docMk/>
            <pc:sldMk cId="2205964834" sldId="264"/>
            <ac:spMk id="3" creationId="{3233E29A-E2CA-4913-8BEA-E256CA233388}"/>
          </ac:spMkLst>
        </pc:spChg>
        <pc:spChg chg="add del">
          <ac:chgData name="Marco Lavoie" userId="df7b22a1104eb6ce" providerId="LiveId" clId="{1FB91DFC-E6F9-4275-B253-997B625B19F3}" dt="2020-03-25T13:54:36.266" v="477" actId="478"/>
          <ac:spMkLst>
            <pc:docMk/>
            <pc:sldMk cId="2205964834" sldId="264"/>
            <ac:spMk id="5" creationId="{94132C02-8990-4DA3-9CE3-BB297437048F}"/>
          </ac:spMkLst>
        </pc:spChg>
        <pc:spChg chg="add">
          <ac:chgData name="Marco Lavoie" userId="df7b22a1104eb6ce" providerId="LiveId" clId="{1FB91DFC-E6F9-4275-B253-997B625B19F3}" dt="2020-03-25T13:59:19.700" v="797"/>
          <ac:spMkLst>
            <pc:docMk/>
            <pc:sldMk cId="2205964834" sldId="264"/>
            <ac:spMk id="5" creationId="{99AFEEF2-D5E8-45B2-BC78-6B1EB2768F17}"/>
          </ac:spMkLst>
        </pc:spChg>
        <pc:spChg chg="add">
          <ac:chgData name="Marco Lavoie" userId="df7b22a1104eb6ce" providerId="LiveId" clId="{1FB91DFC-E6F9-4275-B253-997B625B19F3}" dt="2020-03-25T13:59:19.700" v="797"/>
          <ac:spMkLst>
            <pc:docMk/>
            <pc:sldMk cId="2205964834" sldId="264"/>
            <ac:spMk id="6" creationId="{17783727-C656-4D75-8EA8-C714A200C7CE}"/>
          </ac:spMkLst>
        </pc:spChg>
        <pc:spChg chg="add">
          <ac:chgData name="Marco Lavoie" userId="df7b22a1104eb6ce" providerId="LiveId" clId="{1FB91DFC-E6F9-4275-B253-997B625B19F3}" dt="2020-03-25T13:59:19.700" v="797"/>
          <ac:spMkLst>
            <pc:docMk/>
            <pc:sldMk cId="2205964834" sldId="264"/>
            <ac:spMk id="7" creationId="{D9215D4A-DFA0-4D8E-BE77-34452EA8D5A3}"/>
          </ac:spMkLst>
        </pc:spChg>
        <pc:graphicFrameChg chg="add mod modGraphic">
          <ac:chgData name="Marco Lavoie" userId="df7b22a1104eb6ce" providerId="LiveId" clId="{1FB91DFC-E6F9-4275-B253-997B625B19F3}" dt="2020-03-25T13:54:27.932" v="476" actId="14100"/>
          <ac:graphicFrameMkLst>
            <pc:docMk/>
            <pc:sldMk cId="2205964834" sldId="264"/>
            <ac:graphicFrameMk id="4" creationId="{EC4EA7A6-301D-4D5B-B9EC-39AB11AC709A}"/>
          </ac:graphicFrameMkLst>
        </pc:graphicFrameChg>
      </pc:sldChg>
      <pc:sldChg chg="del">
        <pc:chgData name="Marco Lavoie" userId="df7b22a1104eb6ce" providerId="LiveId" clId="{1FB91DFC-E6F9-4275-B253-997B625B19F3}" dt="2020-03-25T13:31:02.989" v="0" actId="47"/>
        <pc:sldMkLst>
          <pc:docMk/>
          <pc:sldMk cId="266760265" sldId="265"/>
        </pc:sldMkLst>
      </pc:sldChg>
      <pc:sldChg chg="addSp modSp add">
        <pc:chgData name="Marco Lavoie" userId="df7b22a1104eb6ce" providerId="LiveId" clId="{1FB91DFC-E6F9-4275-B253-997B625B19F3}" dt="2020-03-25T13:59:21.052" v="798"/>
        <pc:sldMkLst>
          <pc:docMk/>
          <pc:sldMk cId="1695394709" sldId="265"/>
        </pc:sldMkLst>
        <pc:spChg chg="mod">
          <ac:chgData name="Marco Lavoie" userId="df7b22a1104eb6ce" providerId="LiveId" clId="{1FB91DFC-E6F9-4275-B253-997B625B19F3}" dt="2020-03-25T13:52:51.106" v="451"/>
          <ac:spMkLst>
            <pc:docMk/>
            <pc:sldMk cId="1695394709" sldId="265"/>
            <ac:spMk id="2" creationId="{E900C698-7C46-4FC6-9C18-5338959D516F}"/>
          </ac:spMkLst>
        </pc:spChg>
        <pc:spChg chg="mod">
          <ac:chgData name="Marco Lavoie" userId="df7b22a1104eb6ce" providerId="LiveId" clId="{1FB91DFC-E6F9-4275-B253-997B625B19F3}" dt="2020-03-25T13:57:36.386" v="796" actId="20577"/>
          <ac:spMkLst>
            <pc:docMk/>
            <pc:sldMk cId="1695394709" sldId="265"/>
            <ac:spMk id="3" creationId="{48DBFD89-214A-47F8-BC09-DA8E294CDB33}"/>
          </ac:spMkLst>
        </pc:spChg>
        <pc:spChg chg="add">
          <ac:chgData name="Marco Lavoie" userId="df7b22a1104eb6ce" providerId="LiveId" clId="{1FB91DFC-E6F9-4275-B253-997B625B19F3}" dt="2020-03-25T13:59:21.052" v="798"/>
          <ac:spMkLst>
            <pc:docMk/>
            <pc:sldMk cId="1695394709" sldId="265"/>
            <ac:spMk id="5" creationId="{28C53DF3-60E7-441F-9DB0-718066A45705}"/>
          </ac:spMkLst>
        </pc:spChg>
        <pc:spChg chg="add">
          <ac:chgData name="Marco Lavoie" userId="df7b22a1104eb6ce" providerId="LiveId" clId="{1FB91DFC-E6F9-4275-B253-997B625B19F3}" dt="2020-03-25T13:59:21.052" v="798"/>
          <ac:spMkLst>
            <pc:docMk/>
            <pc:sldMk cId="1695394709" sldId="265"/>
            <ac:spMk id="6" creationId="{977F04FB-F56F-4885-A079-C9674E2FBDCD}"/>
          </ac:spMkLst>
        </pc:spChg>
        <pc:spChg chg="add">
          <ac:chgData name="Marco Lavoie" userId="df7b22a1104eb6ce" providerId="LiveId" clId="{1FB91DFC-E6F9-4275-B253-997B625B19F3}" dt="2020-03-25T13:59:21.052" v="798"/>
          <ac:spMkLst>
            <pc:docMk/>
            <pc:sldMk cId="1695394709" sldId="265"/>
            <ac:spMk id="7" creationId="{0121004B-BF35-40FF-AA59-24CBF4CBDE6E}"/>
          </ac:spMkLst>
        </pc:spChg>
        <pc:graphicFrameChg chg="add mod modGraphic">
          <ac:chgData name="Marco Lavoie" userId="df7b22a1104eb6ce" providerId="LiveId" clId="{1FB91DFC-E6F9-4275-B253-997B625B19F3}" dt="2020-03-25T13:54:03.675" v="473" actId="14100"/>
          <ac:graphicFrameMkLst>
            <pc:docMk/>
            <pc:sldMk cId="1695394709" sldId="265"/>
            <ac:graphicFrameMk id="4" creationId="{DBBAB3E4-8E5F-4FC2-919A-D2AF266818BF}"/>
          </ac:graphicFrameMkLst>
        </pc:graphicFrameChg>
      </pc:sldChg>
      <pc:sldChg chg="addSp modSp add">
        <pc:chgData name="Marco Lavoie" userId="df7b22a1104eb6ce" providerId="LiveId" clId="{1FB91DFC-E6F9-4275-B253-997B625B19F3}" dt="2020-03-25T14:20:24.218" v="901"/>
        <pc:sldMkLst>
          <pc:docMk/>
          <pc:sldMk cId="1106241850" sldId="266"/>
        </pc:sldMkLst>
        <pc:spChg chg="mod">
          <ac:chgData name="Marco Lavoie" userId="df7b22a1104eb6ce" providerId="LiveId" clId="{1FB91DFC-E6F9-4275-B253-997B625B19F3}" dt="2020-03-25T14:13:09.134" v="811" actId="20577"/>
          <ac:spMkLst>
            <pc:docMk/>
            <pc:sldMk cId="1106241850" sldId="266"/>
            <ac:spMk id="2" creationId="{B490EFA4-B351-42EF-92CD-B60622E19337}"/>
          </ac:spMkLst>
        </pc:spChg>
        <pc:spChg chg="mod">
          <ac:chgData name="Marco Lavoie" userId="df7b22a1104eb6ce" providerId="LiveId" clId="{1FB91DFC-E6F9-4275-B253-997B625B19F3}" dt="2020-03-25T14:19:07.648" v="900" actId="113"/>
          <ac:spMkLst>
            <pc:docMk/>
            <pc:sldMk cId="1106241850" sldId="266"/>
            <ac:spMk id="3" creationId="{A124A3D9-40E8-4285-94F5-8673911258D8}"/>
          </ac:spMkLst>
        </pc:spChg>
        <pc:spChg chg="add">
          <ac:chgData name="Marco Lavoie" userId="df7b22a1104eb6ce" providerId="LiveId" clId="{1FB91DFC-E6F9-4275-B253-997B625B19F3}" dt="2020-03-25T14:20:24.218" v="901"/>
          <ac:spMkLst>
            <pc:docMk/>
            <pc:sldMk cId="1106241850" sldId="266"/>
            <ac:spMk id="5" creationId="{F530BAA5-487F-4C8B-AC64-D92A70493732}"/>
          </ac:spMkLst>
        </pc:spChg>
        <pc:spChg chg="add">
          <ac:chgData name="Marco Lavoie" userId="df7b22a1104eb6ce" providerId="LiveId" clId="{1FB91DFC-E6F9-4275-B253-997B625B19F3}" dt="2020-03-25T14:20:24.218" v="901"/>
          <ac:spMkLst>
            <pc:docMk/>
            <pc:sldMk cId="1106241850" sldId="266"/>
            <ac:spMk id="6" creationId="{BD807BC3-DC42-4313-8BCA-B1283D4B1AEA}"/>
          </ac:spMkLst>
        </pc:spChg>
        <pc:spChg chg="add">
          <ac:chgData name="Marco Lavoie" userId="df7b22a1104eb6ce" providerId="LiveId" clId="{1FB91DFC-E6F9-4275-B253-997B625B19F3}" dt="2020-03-25T14:20:24.218" v="901"/>
          <ac:spMkLst>
            <pc:docMk/>
            <pc:sldMk cId="1106241850" sldId="266"/>
            <ac:spMk id="7" creationId="{5AAA349C-C29A-4F1C-B7E9-7D667270B607}"/>
          </ac:spMkLst>
        </pc:spChg>
        <pc:picChg chg="add mod">
          <ac:chgData name="Marco Lavoie" userId="df7b22a1104eb6ce" providerId="LiveId" clId="{1FB91DFC-E6F9-4275-B253-997B625B19F3}" dt="2020-03-25T14:17:44.621" v="874" actId="1035"/>
          <ac:picMkLst>
            <pc:docMk/>
            <pc:sldMk cId="1106241850" sldId="266"/>
            <ac:picMk id="1026" creationId="{9BF82EE8-0EC1-4E56-AF4F-470885FEA3A3}"/>
          </ac:picMkLst>
        </pc:picChg>
      </pc:sldChg>
      <pc:sldChg chg="del">
        <pc:chgData name="Marco Lavoie" userId="df7b22a1104eb6ce" providerId="LiveId" clId="{1FB91DFC-E6F9-4275-B253-997B625B19F3}" dt="2020-03-25T13:31:02.989" v="0" actId="47"/>
        <pc:sldMkLst>
          <pc:docMk/>
          <pc:sldMk cId="2264611004" sldId="266"/>
        </pc:sldMkLst>
      </pc:sldChg>
      <pc:sldChg chg="del">
        <pc:chgData name="Marco Lavoie" userId="df7b22a1104eb6ce" providerId="LiveId" clId="{1FB91DFC-E6F9-4275-B253-997B625B19F3}" dt="2020-03-25T13:31:02.989" v="0" actId="47"/>
        <pc:sldMkLst>
          <pc:docMk/>
          <pc:sldMk cId="3235728688" sldId="267"/>
        </pc:sldMkLst>
      </pc:sldChg>
    </pc:docChg>
  </pc:docChgLst>
  <pc:docChgLst>
    <pc:chgData name="Marco Lavoie" userId="df7b22a1104eb6ce" providerId="LiveId" clId="{CA250E97-55C4-4F9F-8ABF-91AF8FCDDC12}"/>
    <pc:docChg chg="undo custSel addSld modSld">
      <pc:chgData name="Marco Lavoie" userId="df7b22a1104eb6ce" providerId="LiveId" clId="{CA250E97-55C4-4F9F-8ABF-91AF8FCDDC12}" dt="2020-03-25T13:29:36.922" v="345"/>
      <pc:docMkLst>
        <pc:docMk/>
      </pc:docMkLst>
      <pc:sldChg chg="addSp">
        <pc:chgData name="Marco Lavoie" userId="df7b22a1104eb6ce" providerId="LiveId" clId="{CA250E97-55C4-4F9F-8ABF-91AF8FCDDC12}" dt="2020-03-24T22:49:26.882" v="0"/>
        <pc:sldMkLst>
          <pc:docMk/>
          <pc:sldMk cId="1657958298" sldId="258"/>
        </pc:sldMkLst>
        <pc:spChg chg="add">
          <ac:chgData name="Marco Lavoie" userId="df7b22a1104eb6ce" providerId="LiveId" clId="{CA250E97-55C4-4F9F-8ABF-91AF8FCDDC12}" dt="2020-03-24T22:49:26.882" v="0"/>
          <ac:spMkLst>
            <pc:docMk/>
            <pc:sldMk cId="1657958298" sldId="258"/>
            <ac:spMk id="4" creationId="{45544949-4104-4E4D-92E0-CCC47B5F530F}"/>
          </ac:spMkLst>
        </pc:spChg>
        <pc:spChg chg="add">
          <ac:chgData name="Marco Lavoie" userId="df7b22a1104eb6ce" providerId="LiveId" clId="{CA250E97-55C4-4F9F-8ABF-91AF8FCDDC12}" dt="2020-03-24T22:49:26.882" v="0"/>
          <ac:spMkLst>
            <pc:docMk/>
            <pc:sldMk cId="1657958298" sldId="258"/>
            <ac:spMk id="5" creationId="{8ACBCA58-5A6B-4AA6-828F-CB266A00A1C5}"/>
          </ac:spMkLst>
        </pc:spChg>
        <pc:spChg chg="add">
          <ac:chgData name="Marco Lavoie" userId="df7b22a1104eb6ce" providerId="LiveId" clId="{CA250E97-55C4-4F9F-8ABF-91AF8FCDDC12}" dt="2020-03-24T22:49:26.882" v="0"/>
          <ac:spMkLst>
            <pc:docMk/>
            <pc:sldMk cId="1657958298" sldId="258"/>
            <ac:spMk id="6" creationId="{C5BC1862-AC71-415F-8936-224ABC2C653D}"/>
          </ac:spMkLst>
        </pc:spChg>
      </pc:sldChg>
      <pc:sldChg chg="addSp">
        <pc:chgData name="Marco Lavoie" userId="df7b22a1104eb6ce" providerId="LiveId" clId="{CA250E97-55C4-4F9F-8ABF-91AF8FCDDC12}" dt="2020-03-24T22:49:28.514" v="1"/>
        <pc:sldMkLst>
          <pc:docMk/>
          <pc:sldMk cId="646098691" sldId="259"/>
        </pc:sldMkLst>
        <pc:spChg chg="add">
          <ac:chgData name="Marco Lavoie" userId="df7b22a1104eb6ce" providerId="LiveId" clId="{CA250E97-55C4-4F9F-8ABF-91AF8FCDDC12}" dt="2020-03-24T22:49:28.514" v="1"/>
          <ac:spMkLst>
            <pc:docMk/>
            <pc:sldMk cId="646098691" sldId="259"/>
            <ac:spMk id="4" creationId="{62338627-16F1-4ACD-88FC-283B590E9572}"/>
          </ac:spMkLst>
        </pc:spChg>
        <pc:spChg chg="add">
          <ac:chgData name="Marco Lavoie" userId="df7b22a1104eb6ce" providerId="LiveId" clId="{CA250E97-55C4-4F9F-8ABF-91AF8FCDDC12}" dt="2020-03-24T22:49:28.514" v="1"/>
          <ac:spMkLst>
            <pc:docMk/>
            <pc:sldMk cId="646098691" sldId="259"/>
            <ac:spMk id="5" creationId="{88610250-C279-4877-8632-F967BC665CF7}"/>
          </ac:spMkLst>
        </pc:spChg>
        <pc:spChg chg="add">
          <ac:chgData name="Marco Lavoie" userId="df7b22a1104eb6ce" providerId="LiveId" clId="{CA250E97-55C4-4F9F-8ABF-91AF8FCDDC12}" dt="2020-03-24T22:49:28.514" v="1"/>
          <ac:spMkLst>
            <pc:docMk/>
            <pc:sldMk cId="646098691" sldId="259"/>
            <ac:spMk id="6" creationId="{CB609491-CE45-442A-A0E1-643CC404D5F7}"/>
          </ac:spMkLst>
        </pc:spChg>
      </pc:sldChg>
      <pc:sldChg chg="addSp">
        <pc:chgData name="Marco Lavoie" userId="df7b22a1104eb6ce" providerId="LiveId" clId="{CA250E97-55C4-4F9F-8ABF-91AF8FCDDC12}" dt="2020-03-24T22:49:29.599" v="2"/>
        <pc:sldMkLst>
          <pc:docMk/>
          <pc:sldMk cId="1117218987" sldId="260"/>
        </pc:sldMkLst>
        <pc:spChg chg="add">
          <ac:chgData name="Marco Lavoie" userId="df7b22a1104eb6ce" providerId="LiveId" clId="{CA250E97-55C4-4F9F-8ABF-91AF8FCDDC12}" dt="2020-03-24T22:49:29.599" v="2"/>
          <ac:spMkLst>
            <pc:docMk/>
            <pc:sldMk cId="1117218987" sldId="260"/>
            <ac:spMk id="4" creationId="{4561D545-B652-4ED7-B3B6-00BB28038395}"/>
          </ac:spMkLst>
        </pc:spChg>
        <pc:spChg chg="add">
          <ac:chgData name="Marco Lavoie" userId="df7b22a1104eb6ce" providerId="LiveId" clId="{CA250E97-55C4-4F9F-8ABF-91AF8FCDDC12}" dt="2020-03-24T22:49:29.599" v="2"/>
          <ac:spMkLst>
            <pc:docMk/>
            <pc:sldMk cId="1117218987" sldId="260"/>
            <ac:spMk id="5" creationId="{B4A9A989-8C6C-400E-A5FC-A03A1ECCA759}"/>
          </ac:spMkLst>
        </pc:spChg>
        <pc:spChg chg="add">
          <ac:chgData name="Marco Lavoie" userId="df7b22a1104eb6ce" providerId="LiveId" clId="{CA250E97-55C4-4F9F-8ABF-91AF8FCDDC12}" dt="2020-03-24T22:49:29.599" v="2"/>
          <ac:spMkLst>
            <pc:docMk/>
            <pc:sldMk cId="1117218987" sldId="260"/>
            <ac:spMk id="6" creationId="{556CD8A9-C17E-4215-9A90-39ADE9A9A99E}"/>
          </ac:spMkLst>
        </pc:spChg>
      </pc:sldChg>
      <pc:sldChg chg="addSp">
        <pc:chgData name="Marco Lavoie" userId="df7b22a1104eb6ce" providerId="LiveId" clId="{CA250E97-55C4-4F9F-8ABF-91AF8FCDDC12}" dt="2020-03-24T22:49:30.989" v="3"/>
        <pc:sldMkLst>
          <pc:docMk/>
          <pc:sldMk cId="3574344151" sldId="261"/>
        </pc:sldMkLst>
        <pc:spChg chg="add">
          <ac:chgData name="Marco Lavoie" userId="df7b22a1104eb6ce" providerId="LiveId" clId="{CA250E97-55C4-4F9F-8ABF-91AF8FCDDC12}" dt="2020-03-24T22:49:30.989" v="3"/>
          <ac:spMkLst>
            <pc:docMk/>
            <pc:sldMk cId="3574344151" sldId="261"/>
            <ac:spMk id="4" creationId="{B531374F-9AAC-4ED2-BCF0-EBCFD77B5885}"/>
          </ac:spMkLst>
        </pc:spChg>
        <pc:spChg chg="add">
          <ac:chgData name="Marco Lavoie" userId="df7b22a1104eb6ce" providerId="LiveId" clId="{CA250E97-55C4-4F9F-8ABF-91AF8FCDDC12}" dt="2020-03-24T22:49:30.989" v="3"/>
          <ac:spMkLst>
            <pc:docMk/>
            <pc:sldMk cId="3574344151" sldId="261"/>
            <ac:spMk id="5" creationId="{568D5507-A72F-40F4-A1F5-23C4592BE6DB}"/>
          </ac:spMkLst>
        </pc:spChg>
        <pc:spChg chg="add">
          <ac:chgData name="Marco Lavoie" userId="df7b22a1104eb6ce" providerId="LiveId" clId="{CA250E97-55C4-4F9F-8ABF-91AF8FCDDC12}" dt="2020-03-24T22:49:30.989" v="3"/>
          <ac:spMkLst>
            <pc:docMk/>
            <pc:sldMk cId="3574344151" sldId="261"/>
            <ac:spMk id="6" creationId="{04C8E3C5-5D1C-4FE8-B42B-6CACF2E313E9}"/>
          </ac:spMkLst>
        </pc:spChg>
      </pc:sldChg>
      <pc:sldChg chg="addSp">
        <pc:chgData name="Marco Lavoie" userId="df7b22a1104eb6ce" providerId="LiveId" clId="{CA250E97-55C4-4F9F-8ABF-91AF8FCDDC12}" dt="2020-03-24T22:49:31.810" v="4"/>
        <pc:sldMkLst>
          <pc:docMk/>
          <pc:sldMk cId="2470850223" sldId="262"/>
        </pc:sldMkLst>
        <pc:spChg chg="add">
          <ac:chgData name="Marco Lavoie" userId="df7b22a1104eb6ce" providerId="LiveId" clId="{CA250E97-55C4-4F9F-8ABF-91AF8FCDDC12}" dt="2020-03-24T22:49:31.810" v="4"/>
          <ac:spMkLst>
            <pc:docMk/>
            <pc:sldMk cId="2470850223" sldId="262"/>
            <ac:spMk id="4" creationId="{8016892D-F22E-4F7E-BB05-A89751A0BFC4}"/>
          </ac:spMkLst>
        </pc:spChg>
        <pc:spChg chg="add">
          <ac:chgData name="Marco Lavoie" userId="df7b22a1104eb6ce" providerId="LiveId" clId="{CA250E97-55C4-4F9F-8ABF-91AF8FCDDC12}" dt="2020-03-24T22:49:31.810" v="4"/>
          <ac:spMkLst>
            <pc:docMk/>
            <pc:sldMk cId="2470850223" sldId="262"/>
            <ac:spMk id="5" creationId="{0DC9936A-FEF0-4D4D-8C3F-9255203B1DC4}"/>
          </ac:spMkLst>
        </pc:spChg>
        <pc:spChg chg="add">
          <ac:chgData name="Marco Lavoie" userId="df7b22a1104eb6ce" providerId="LiveId" clId="{CA250E97-55C4-4F9F-8ABF-91AF8FCDDC12}" dt="2020-03-24T22:49:31.810" v="4"/>
          <ac:spMkLst>
            <pc:docMk/>
            <pc:sldMk cId="2470850223" sldId="262"/>
            <ac:spMk id="6" creationId="{EAB110D2-3592-41B5-A4BE-45C10880AB25}"/>
          </ac:spMkLst>
        </pc:spChg>
      </pc:sldChg>
      <pc:sldChg chg="addSp">
        <pc:chgData name="Marco Lavoie" userId="df7b22a1104eb6ce" providerId="LiveId" clId="{CA250E97-55C4-4F9F-8ABF-91AF8FCDDC12}" dt="2020-03-24T22:49:32.627" v="5"/>
        <pc:sldMkLst>
          <pc:docMk/>
          <pc:sldMk cId="2057149275" sldId="263"/>
        </pc:sldMkLst>
        <pc:spChg chg="add">
          <ac:chgData name="Marco Lavoie" userId="df7b22a1104eb6ce" providerId="LiveId" clId="{CA250E97-55C4-4F9F-8ABF-91AF8FCDDC12}" dt="2020-03-24T22:49:32.627" v="5"/>
          <ac:spMkLst>
            <pc:docMk/>
            <pc:sldMk cId="2057149275" sldId="263"/>
            <ac:spMk id="5" creationId="{01280449-DF4C-4968-862D-634DCAE63459}"/>
          </ac:spMkLst>
        </pc:spChg>
        <pc:spChg chg="add">
          <ac:chgData name="Marco Lavoie" userId="df7b22a1104eb6ce" providerId="LiveId" clId="{CA250E97-55C4-4F9F-8ABF-91AF8FCDDC12}" dt="2020-03-24T22:49:32.627" v="5"/>
          <ac:spMkLst>
            <pc:docMk/>
            <pc:sldMk cId="2057149275" sldId="263"/>
            <ac:spMk id="6" creationId="{7CBA0648-9260-4B09-B06F-A43ACE017654}"/>
          </ac:spMkLst>
        </pc:spChg>
        <pc:spChg chg="add">
          <ac:chgData name="Marco Lavoie" userId="df7b22a1104eb6ce" providerId="LiveId" clId="{CA250E97-55C4-4F9F-8ABF-91AF8FCDDC12}" dt="2020-03-24T22:49:32.627" v="5"/>
          <ac:spMkLst>
            <pc:docMk/>
            <pc:sldMk cId="2057149275" sldId="263"/>
            <ac:spMk id="7" creationId="{EAFCCEC8-921A-49EB-B4F5-64EB4AA80F1A}"/>
          </ac:spMkLst>
        </pc:spChg>
      </pc:sldChg>
      <pc:sldChg chg="addSp">
        <pc:chgData name="Marco Lavoie" userId="df7b22a1104eb6ce" providerId="LiveId" clId="{CA250E97-55C4-4F9F-8ABF-91AF8FCDDC12}" dt="2020-03-24T22:49:33.467" v="6"/>
        <pc:sldMkLst>
          <pc:docMk/>
          <pc:sldMk cId="339513301" sldId="264"/>
        </pc:sldMkLst>
        <pc:spChg chg="add">
          <ac:chgData name="Marco Lavoie" userId="df7b22a1104eb6ce" providerId="LiveId" clId="{CA250E97-55C4-4F9F-8ABF-91AF8FCDDC12}" dt="2020-03-24T22:49:33.467" v="6"/>
          <ac:spMkLst>
            <pc:docMk/>
            <pc:sldMk cId="339513301" sldId="264"/>
            <ac:spMk id="5" creationId="{F5989437-C885-4D43-AF84-A2C0F37C4CDB}"/>
          </ac:spMkLst>
        </pc:spChg>
        <pc:spChg chg="add">
          <ac:chgData name="Marco Lavoie" userId="df7b22a1104eb6ce" providerId="LiveId" clId="{CA250E97-55C4-4F9F-8ABF-91AF8FCDDC12}" dt="2020-03-24T22:49:33.467" v="6"/>
          <ac:spMkLst>
            <pc:docMk/>
            <pc:sldMk cId="339513301" sldId="264"/>
            <ac:spMk id="6" creationId="{5BB272E0-6ED9-47FB-8BB1-7F5A086F1DA6}"/>
          </ac:spMkLst>
        </pc:spChg>
        <pc:spChg chg="add">
          <ac:chgData name="Marco Lavoie" userId="df7b22a1104eb6ce" providerId="LiveId" clId="{CA250E97-55C4-4F9F-8ABF-91AF8FCDDC12}" dt="2020-03-24T22:49:33.467" v="6"/>
          <ac:spMkLst>
            <pc:docMk/>
            <pc:sldMk cId="339513301" sldId="264"/>
            <ac:spMk id="7" creationId="{F2E9599F-E138-469C-A7D6-3CD7DEC78935}"/>
          </ac:spMkLst>
        </pc:spChg>
      </pc:sldChg>
      <pc:sldChg chg="addSp">
        <pc:chgData name="Marco Lavoie" userId="df7b22a1104eb6ce" providerId="LiveId" clId="{CA250E97-55C4-4F9F-8ABF-91AF8FCDDC12}" dt="2020-03-24T22:49:34.280" v="7"/>
        <pc:sldMkLst>
          <pc:docMk/>
          <pc:sldMk cId="266760265" sldId="265"/>
        </pc:sldMkLst>
        <pc:spChg chg="add">
          <ac:chgData name="Marco Lavoie" userId="df7b22a1104eb6ce" providerId="LiveId" clId="{CA250E97-55C4-4F9F-8ABF-91AF8FCDDC12}" dt="2020-03-24T22:49:34.280" v="7"/>
          <ac:spMkLst>
            <pc:docMk/>
            <pc:sldMk cId="266760265" sldId="265"/>
            <ac:spMk id="5" creationId="{16D8B47E-6248-4359-8740-1AB070228DDD}"/>
          </ac:spMkLst>
        </pc:spChg>
        <pc:spChg chg="add">
          <ac:chgData name="Marco Lavoie" userId="df7b22a1104eb6ce" providerId="LiveId" clId="{CA250E97-55C4-4F9F-8ABF-91AF8FCDDC12}" dt="2020-03-24T22:49:34.280" v="7"/>
          <ac:spMkLst>
            <pc:docMk/>
            <pc:sldMk cId="266760265" sldId="265"/>
            <ac:spMk id="6" creationId="{D806F0A7-B044-41DC-B84E-E08C6BD0D967}"/>
          </ac:spMkLst>
        </pc:spChg>
        <pc:spChg chg="add">
          <ac:chgData name="Marco Lavoie" userId="df7b22a1104eb6ce" providerId="LiveId" clId="{CA250E97-55C4-4F9F-8ABF-91AF8FCDDC12}" dt="2020-03-24T22:49:34.280" v="7"/>
          <ac:spMkLst>
            <pc:docMk/>
            <pc:sldMk cId="266760265" sldId="265"/>
            <ac:spMk id="7" creationId="{E374238C-D0BB-4C0A-8077-2C63233454A4}"/>
          </ac:spMkLst>
        </pc:spChg>
      </pc:sldChg>
      <pc:sldChg chg="addSp">
        <pc:chgData name="Marco Lavoie" userId="df7b22a1104eb6ce" providerId="LiveId" clId="{CA250E97-55C4-4F9F-8ABF-91AF8FCDDC12}" dt="2020-03-24T22:49:35.091" v="8"/>
        <pc:sldMkLst>
          <pc:docMk/>
          <pc:sldMk cId="2264611004" sldId="266"/>
        </pc:sldMkLst>
        <pc:spChg chg="add">
          <ac:chgData name="Marco Lavoie" userId="df7b22a1104eb6ce" providerId="LiveId" clId="{CA250E97-55C4-4F9F-8ABF-91AF8FCDDC12}" dt="2020-03-24T22:49:35.091" v="8"/>
          <ac:spMkLst>
            <pc:docMk/>
            <pc:sldMk cId="2264611004" sldId="266"/>
            <ac:spMk id="5" creationId="{78F7966C-19FA-41C9-9B29-BE03DA7FB0E6}"/>
          </ac:spMkLst>
        </pc:spChg>
        <pc:spChg chg="add">
          <ac:chgData name="Marco Lavoie" userId="df7b22a1104eb6ce" providerId="LiveId" clId="{CA250E97-55C4-4F9F-8ABF-91AF8FCDDC12}" dt="2020-03-24T22:49:35.091" v="8"/>
          <ac:spMkLst>
            <pc:docMk/>
            <pc:sldMk cId="2264611004" sldId="266"/>
            <ac:spMk id="6" creationId="{D07A89F4-3BDF-40CE-A940-9992AA248141}"/>
          </ac:spMkLst>
        </pc:spChg>
        <pc:spChg chg="add">
          <ac:chgData name="Marco Lavoie" userId="df7b22a1104eb6ce" providerId="LiveId" clId="{CA250E97-55C4-4F9F-8ABF-91AF8FCDDC12}" dt="2020-03-24T22:49:35.091" v="8"/>
          <ac:spMkLst>
            <pc:docMk/>
            <pc:sldMk cId="2264611004" sldId="266"/>
            <ac:spMk id="7" creationId="{AD33A9A4-4E31-4937-BFBB-026375BB0949}"/>
          </ac:spMkLst>
        </pc:spChg>
      </pc:sldChg>
      <pc:sldChg chg="addSp modSp add">
        <pc:chgData name="Marco Lavoie" userId="df7b22a1104eb6ce" providerId="LiveId" clId="{CA250E97-55C4-4F9F-8ABF-91AF8FCDDC12}" dt="2020-03-25T13:29:36.922" v="345"/>
        <pc:sldMkLst>
          <pc:docMk/>
          <pc:sldMk cId="3235728688" sldId="267"/>
        </pc:sldMkLst>
        <pc:spChg chg="mod">
          <ac:chgData name="Marco Lavoie" userId="df7b22a1104eb6ce" providerId="LiveId" clId="{CA250E97-55C4-4F9F-8ABF-91AF8FCDDC12}" dt="2020-03-25T13:22:18.877" v="20" actId="20577"/>
          <ac:spMkLst>
            <pc:docMk/>
            <pc:sldMk cId="3235728688" sldId="267"/>
            <ac:spMk id="2" creationId="{22D9D1CB-3DF3-4398-8693-22BB5C39EC30}"/>
          </ac:spMkLst>
        </pc:spChg>
        <pc:spChg chg="mod">
          <ac:chgData name="Marco Lavoie" userId="df7b22a1104eb6ce" providerId="LiveId" clId="{CA250E97-55C4-4F9F-8ABF-91AF8FCDDC12}" dt="2020-03-25T13:28:45.084" v="340" actId="20577"/>
          <ac:spMkLst>
            <pc:docMk/>
            <pc:sldMk cId="3235728688" sldId="267"/>
            <ac:spMk id="3" creationId="{F6C52635-87A0-4EAC-AAB4-5EAB3C693129}"/>
          </ac:spMkLst>
        </pc:spChg>
        <pc:spChg chg="add">
          <ac:chgData name="Marco Lavoie" userId="df7b22a1104eb6ce" providerId="LiveId" clId="{CA250E97-55C4-4F9F-8ABF-91AF8FCDDC12}" dt="2020-03-25T13:29:36.922" v="345"/>
          <ac:spMkLst>
            <pc:docMk/>
            <pc:sldMk cId="3235728688" sldId="267"/>
            <ac:spMk id="6" creationId="{C86CD5A2-2F7F-44E0-ABDF-9C78A0E53D62}"/>
          </ac:spMkLst>
        </pc:spChg>
        <pc:spChg chg="add">
          <ac:chgData name="Marco Lavoie" userId="df7b22a1104eb6ce" providerId="LiveId" clId="{CA250E97-55C4-4F9F-8ABF-91AF8FCDDC12}" dt="2020-03-25T13:29:36.922" v="345"/>
          <ac:spMkLst>
            <pc:docMk/>
            <pc:sldMk cId="3235728688" sldId="267"/>
            <ac:spMk id="7" creationId="{E71F5B58-783F-4F4B-9C63-1FE17D608560}"/>
          </ac:spMkLst>
        </pc:spChg>
        <pc:spChg chg="add">
          <ac:chgData name="Marco Lavoie" userId="df7b22a1104eb6ce" providerId="LiveId" clId="{CA250E97-55C4-4F9F-8ABF-91AF8FCDDC12}" dt="2020-03-25T13:29:36.922" v="345"/>
          <ac:spMkLst>
            <pc:docMk/>
            <pc:sldMk cId="3235728688" sldId="267"/>
            <ac:spMk id="8" creationId="{E46A8E88-18EB-427C-8EE8-85E78016F95E}"/>
          </ac:spMkLst>
        </pc:spChg>
        <pc:cxnChg chg="add mod">
          <ac:chgData name="Marco Lavoie" userId="df7b22a1104eb6ce" providerId="LiveId" clId="{CA250E97-55C4-4F9F-8ABF-91AF8FCDDC12}" dt="2020-03-25T13:29:18.528" v="344" actId="1582"/>
          <ac:cxnSpMkLst>
            <pc:docMk/>
            <pc:sldMk cId="3235728688" sldId="267"/>
            <ac:cxnSpMk id="5" creationId="{6CB9A943-F2BC-4EB2-AC2D-586ACD937804}"/>
          </ac:cxnSpMkLst>
        </pc:cxn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945434-6CAF-4666-9B34-63D77E2464F2}"/>
              </a:ext>
            </a:extLst>
          </p:cNvPr>
          <p:cNvSpPr>
            <a:spLocks noGrp="1"/>
          </p:cNvSpPr>
          <p:nvPr>
            <p:ph type="ctrTitle"/>
          </p:nvPr>
        </p:nvSpPr>
        <p:spPr>
          <a:xfrm>
            <a:off x="1524000" y="1122363"/>
            <a:ext cx="5440472" cy="2387600"/>
          </a:xfrm>
        </p:spPr>
        <p:txBody>
          <a:bodyPr anchor="b"/>
          <a:lstStyle>
            <a:lvl1pPr algn="l">
              <a:defRPr sz="6000"/>
            </a:lvl1pPr>
          </a:lstStyle>
          <a:p>
            <a:r>
              <a:rPr lang="fr-FR" dirty="0"/>
              <a:t>Modifiez le style du titre</a:t>
            </a:r>
            <a:endParaRPr lang="fr-CA" dirty="0"/>
          </a:p>
        </p:txBody>
      </p:sp>
      <p:sp>
        <p:nvSpPr>
          <p:cNvPr id="3" name="Sous-titre 2">
            <a:extLst>
              <a:ext uri="{FF2B5EF4-FFF2-40B4-BE49-F238E27FC236}">
                <a16:creationId xmlns:a16="http://schemas.microsoft.com/office/drawing/2014/main" id="{E1BA67A3-9417-46AA-9ECB-B427A24FAB58}"/>
              </a:ext>
            </a:extLst>
          </p:cNvPr>
          <p:cNvSpPr>
            <a:spLocks noGrp="1"/>
          </p:cNvSpPr>
          <p:nvPr>
            <p:ph type="subTitle" idx="1"/>
          </p:nvPr>
        </p:nvSpPr>
        <p:spPr>
          <a:xfrm>
            <a:off x="1524000" y="3602038"/>
            <a:ext cx="5440472"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grpSp>
        <p:nvGrpSpPr>
          <p:cNvPr id="7" name="Groupe 6">
            <a:extLst>
              <a:ext uri="{FF2B5EF4-FFF2-40B4-BE49-F238E27FC236}">
                <a16:creationId xmlns:a16="http://schemas.microsoft.com/office/drawing/2014/main" id="{D5DD278C-0560-40E3-A935-7905389792C8}"/>
              </a:ext>
            </a:extLst>
          </p:cNvPr>
          <p:cNvGrpSpPr/>
          <p:nvPr userDrawn="1"/>
        </p:nvGrpSpPr>
        <p:grpSpPr>
          <a:xfrm>
            <a:off x="6964472" y="1682870"/>
            <a:ext cx="5317348" cy="2713766"/>
            <a:chOff x="6964472" y="1682870"/>
            <a:chExt cx="5317348" cy="2713766"/>
          </a:xfrm>
        </p:grpSpPr>
        <p:pic>
          <p:nvPicPr>
            <p:cNvPr id="8" name="Image 7" descr="Une image contenant plante&#10;&#10;Description générée automatiquement">
              <a:extLst>
                <a:ext uri="{FF2B5EF4-FFF2-40B4-BE49-F238E27FC236}">
                  <a16:creationId xmlns:a16="http://schemas.microsoft.com/office/drawing/2014/main" id="{EB8BD960-688B-4194-A0ED-328F2CC4A6CA}"/>
                </a:ext>
              </a:extLst>
            </p:cNvPr>
            <p:cNvPicPr>
              <a:picLocks noChangeAspect="1"/>
            </p:cNvPicPr>
            <p:nvPr/>
          </p:nvPicPr>
          <p:blipFill rotWithShape="1">
            <a:blip r:embed="rId2">
              <a:extLst>
                <a:ext uri="{28A0092B-C50C-407E-A947-70E740481C1C}">
                  <a14:useLocalDpi xmlns:a14="http://schemas.microsoft.com/office/drawing/2010/main" val="0"/>
                </a:ext>
              </a:extLst>
            </a:blip>
            <a:srcRect l="17383" t="16672" r="10864" b="13127"/>
            <a:stretch/>
          </p:blipFill>
          <p:spPr>
            <a:xfrm>
              <a:off x="6964472" y="1791221"/>
              <a:ext cx="2430050" cy="2605415"/>
            </a:xfrm>
            <a:prstGeom prst="rect">
              <a:avLst/>
            </a:prstGeom>
            <a:scene3d>
              <a:camera prst="isometricOffAxis1Right"/>
              <a:lightRig rig="threePt" dir="t"/>
            </a:scene3d>
          </p:spPr>
        </p:pic>
        <p:sp>
          <p:nvSpPr>
            <p:cNvPr id="9" name="ZoneTexte 8">
              <a:extLst>
                <a:ext uri="{FF2B5EF4-FFF2-40B4-BE49-F238E27FC236}">
                  <a16:creationId xmlns:a16="http://schemas.microsoft.com/office/drawing/2014/main" id="{FA3492A1-3588-4716-8D07-E818315AC001}"/>
                </a:ext>
              </a:extLst>
            </p:cNvPr>
            <p:cNvSpPr txBox="1"/>
            <p:nvPr/>
          </p:nvSpPr>
          <p:spPr>
            <a:xfrm>
              <a:off x="8273671" y="1682870"/>
              <a:ext cx="4008149" cy="2308324"/>
            </a:xfrm>
            <a:prstGeom prst="rect">
              <a:avLst/>
            </a:prstGeom>
            <a:noFill/>
            <a:scene3d>
              <a:camera prst="isometricRightUp">
                <a:rot lat="2100000" lon="19800000" rev="0"/>
              </a:camera>
              <a:lightRig rig="threePt" dir="t"/>
            </a:scene3d>
            <a:sp3d/>
          </p:spPr>
          <p:txBody>
            <a:bodyPr wrap="none" rtlCol="0">
              <a:spAutoFit/>
            </a:bodyPr>
            <a:lstStyle/>
            <a:p>
              <a:r>
                <a:rPr lang="fr-CA" sz="7200" dirty="0">
                  <a:ln w="0"/>
                  <a:solidFill>
                    <a:schemeClr val="accent1"/>
                  </a:solidFill>
                  <a:effectLst>
                    <a:outerShdw blurRad="50800" dist="38100" dir="10800000" algn="r" rotWithShape="0">
                      <a:prstClr val="black">
                        <a:alpha val="40000"/>
                      </a:prstClr>
                    </a:outerShdw>
                  </a:effectLst>
                </a:rPr>
                <a:t>Assurance</a:t>
              </a:r>
            </a:p>
            <a:p>
              <a:r>
                <a:rPr lang="fr-CA" sz="7200" dirty="0">
                  <a:ln w="0"/>
                  <a:solidFill>
                    <a:schemeClr val="accent1"/>
                  </a:solidFill>
                  <a:effectLst>
                    <a:outerShdw blurRad="50800" dist="38100" dir="10800000" algn="r" rotWithShape="0">
                      <a:prstClr val="black">
                        <a:alpha val="40000"/>
                      </a:prstClr>
                    </a:outerShdw>
                  </a:effectLst>
                </a:rPr>
                <a:t>Qualité</a:t>
              </a:r>
            </a:p>
          </p:txBody>
        </p:sp>
      </p:grpSp>
      <p:sp>
        <p:nvSpPr>
          <p:cNvPr id="10" name="Espace réservé de la date 3">
            <a:extLst>
              <a:ext uri="{FF2B5EF4-FFF2-40B4-BE49-F238E27FC236}">
                <a16:creationId xmlns:a16="http://schemas.microsoft.com/office/drawing/2014/main" id="{8513A599-CF7B-4DEC-AD5E-7692BC80BE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11" name="Espace réservé du pied de page 4">
            <a:extLst>
              <a:ext uri="{FF2B5EF4-FFF2-40B4-BE49-F238E27FC236}">
                <a16:creationId xmlns:a16="http://schemas.microsoft.com/office/drawing/2014/main" id="{FB0A6FBC-0DE0-435E-ABEE-4A1381A9B7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12" name="Espace réservé du numéro de diapositive 5">
            <a:extLst>
              <a:ext uri="{FF2B5EF4-FFF2-40B4-BE49-F238E27FC236}">
                <a16:creationId xmlns:a16="http://schemas.microsoft.com/office/drawing/2014/main" id="{DEF83F0F-D3F4-48AF-A5A3-4319D57602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t>‹N°›</a:t>
            </a:fld>
            <a:endParaRPr lang="fr-CA"/>
          </a:p>
        </p:txBody>
      </p:sp>
    </p:spTree>
    <p:extLst>
      <p:ext uri="{BB962C8B-B14F-4D97-AF65-F5344CB8AC3E}">
        <p14:creationId xmlns:p14="http://schemas.microsoft.com/office/powerpoint/2010/main" val="1584675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Espace réservé du contenu 4">
            <a:extLst>
              <a:ext uri="{FF2B5EF4-FFF2-40B4-BE49-F238E27FC236}">
                <a16:creationId xmlns:a16="http://schemas.microsoft.com/office/drawing/2014/main" id="{FA86E49F-7DDD-409B-88F8-D1BBD91BF0DF}"/>
              </a:ext>
              <a:ext uri="{C183D7F6-B498-43B3-948B-1728B52AA6E4}">
                <adec:decorative xmlns:adec="http://schemas.microsoft.com/office/drawing/2017/decorative" val="1"/>
              </a:ext>
            </a:extLst>
          </p:cNvPr>
          <p:cNvPicPr>
            <a:picLocks noChangeAspect="1"/>
          </p:cNvPicPr>
          <p:nvPr userDrawn="1"/>
        </p:nvPicPr>
        <p:blipFill>
          <a:blip r:embed="rId2">
            <a:alphaModFix amt="12000"/>
            <a:extLst>
              <a:ext uri="{BEBA8EAE-BF5A-486C-A8C5-ECC9F3942E4B}">
                <a14:imgProps xmlns:a14="http://schemas.microsoft.com/office/drawing/2010/main">
                  <a14:imgLayer r:embed="rId3">
                    <a14:imgEffect>
                      <a14:colorTemperature colorTemp="6300"/>
                    </a14:imgEffect>
                  </a14:imgLayer>
                </a14:imgProps>
              </a:ext>
              <a:ext uri="{28A0092B-C50C-407E-A947-70E740481C1C}">
                <a14:useLocalDpi xmlns:a14="http://schemas.microsoft.com/office/drawing/2010/main" val="0"/>
              </a:ext>
            </a:extLst>
          </a:blip>
          <a:stretch>
            <a:fillRect/>
          </a:stretch>
        </p:blipFill>
        <p:spPr>
          <a:xfrm>
            <a:off x="3920331" y="1825625"/>
            <a:ext cx="4351338" cy="4351338"/>
          </a:xfrm>
          <a:prstGeom prst="rect">
            <a:avLst/>
          </a:prstGeom>
        </p:spPr>
      </p:pic>
      <p:sp>
        <p:nvSpPr>
          <p:cNvPr id="2" name="Titre 1">
            <a:extLst>
              <a:ext uri="{FF2B5EF4-FFF2-40B4-BE49-F238E27FC236}">
                <a16:creationId xmlns:a16="http://schemas.microsoft.com/office/drawing/2014/main" id="{BD5939BA-25FD-46E3-80D9-C38E63DB924D}"/>
              </a:ext>
            </a:extLst>
          </p:cNvPr>
          <p:cNvSpPr>
            <a:spLocks noGrp="1"/>
          </p:cNvSpPr>
          <p:nvPr>
            <p:ph type="title"/>
          </p:nvPr>
        </p:nvSpPr>
        <p:spPr>
          <a:xfrm>
            <a:off x="2911652" y="365125"/>
            <a:ext cx="8442148" cy="1325563"/>
          </a:xfrm>
        </p:spPr>
        <p:txBody>
          <a:bodyPr/>
          <a:lstStyle/>
          <a:p>
            <a:r>
              <a:rPr lang="fr-FR" dirty="0"/>
              <a:t>Modifiez le style du titre</a:t>
            </a:r>
            <a:endParaRPr lang="fr-CA" dirty="0"/>
          </a:p>
        </p:txBody>
      </p:sp>
      <p:sp>
        <p:nvSpPr>
          <p:cNvPr id="3" name="Espace réservé du texte vertical 2">
            <a:extLst>
              <a:ext uri="{FF2B5EF4-FFF2-40B4-BE49-F238E27FC236}">
                <a16:creationId xmlns:a16="http://schemas.microsoft.com/office/drawing/2014/main" id="{A2916C3C-7DDC-492F-A7FC-76188E602F6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grpSp>
        <p:nvGrpSpPr>
          <p:cNvPr id="8" name="Groupe 7">
            <a:extLst>
              <a:ext uri="{FF2B5EF4-FFF2-40B4-BE49-F238E27FC236}">
                <a16:creationId xmlns:a16="http://schemas.microsoft.com/office/drawing/2014/main" id="{E0AC5247-B1A4-4040-865C-29DF1CF958DE}"/>
              </a:ext>
            </a:extLst>
          </p:cNvPr>
          <p:cNvGrpSpPr/>
          <p:nvPr userDrawn="1"/>
        </p:nvGrpSpPr>
        <p:grpSpPr>
          <a:xfrm>
            <a:off x="722806" y="481268"/>
            <a:ext cx="2188845" cy="1069487"/>
            <a:chOff x="6964472" y="1682870"/>
            <a:chExt cx="5554076" cy="2713766"/>
          </a:xfrm>
        </p:grpSpPr>
        <p:pic>
          <p:nvPicPr>
            <p:cNvPr id="9" name="Image 8" descr="Une image contenant plante&#10;&#10;Description générée automatiquement">
              <a:extLst>
                <a:ext uri="{FF2B5EF4-FFF2-40B4-BE49-F238E27FC236}">
                  <a16:creationId xmlns:a16="http://schemas.microsoft.com/office/drawing/2014/main" id="{5B0A1464-CE83-4EFD-A681-E7EA5B5EEE20}"/>
                </a:ext>
              </a:extLst>
            </p:cNvPr>
            <p:cNvPicPr>
              <a:picLocks noChangeAspect="1"/>
            </p:cNvPicPr>
            <p:nvPr/>
          </p:nvPicPr>
          <p:blipFill rotWithShape="1">
            <a:blip r:embed="rId4">
              <a:extLst>
                <a:ext uri="{28A0092B-C50C-407E-A947-70E740481C1C}">
                  <a14:useLocalDpi xmlns:a14="http://schemas.microsoft.com/office/drawing/2010/main" val="0"/>
                </a:ext>
              </a:extLst>
            </a:blip>
            <a:srcRect l="17383" t="16672" r="10864" b="13127"/>
            <a:stretch/>
          </p:blipFill>
          <p:spPr>
            <a:xfrm>
              <a:off x="6964472" y="1791221"/>
              <a:ext cx="2430050" cy="2605415"/>
            </a:xfrm>
            <a:prstGeom prst="rect">
              <a:avLst/>
            </a:prstGeom>
            <a:scene3d>
              <a:camera prst="isometricOffAxis1Right"/>
              <a:lightRig rig="threePt" dir="t"/>
            </a:scene3d>
          </p:spPr>
        </p:pic>
        <p:sp>
          <p:nvSpPr>
            <p:cNvPr id="10" name="ZoneTexte 9">
              <a:extLst>
                <a:ext uri="{FF2B5EF4-FFF2-40B4-BE49-F238E27FC236}">
                  <a16:creationId xmlns:a16="http://schemas.microsoft.com/office/drawing/2014/main" id="{DCCD7859-A7B5-4B96-A22B-D583D4B48CAE}"/>
                </a:ext>
              </a:extLst>
            </p:cNvPr>
            <p:cNvSpPr txBox="1"/>
            <p:nvPr/>
          </p:nvSpPr>
          <p:spPr>
            <a:xfrm>
              <a:off x="8273670" y="1682870"/>
              <a:ext cx="4244878" cy="2420995"/>
            </a:xfrm>
            <a:prstGeom prst="rect">
              <a:avLst/>
            </a:prstGeom>
            <a:noFill/>
            <a:scene3d>
              <a:camera prst="isometricRightUp">
                <a:rot lat="2100000" lon="19800000" rev="0"/>
              </a:camera>
              <a:lightRig rig="threePt" dir="t"/>
            </a:scene3d>
            <a:sp3d/>
          </p:spPr>
          <p:txBody>
            <a:bodyPr wrap="none" rtlCol="0">
              <a:spAutoFit/>
            </a:bodyPr>
            <a:lstStyle/>
            <a:p>
              <a:r>
                <a:rPr lang="fr-CA" sz="2800" dirty="0">
                  <a:ln w="0"/>
                  <a:solidFill>
                    <a:schemeClr val="accent1"/>
                  </a:solidFill>
                  <a:effectLst>
                    <a:outerShdw blurRad="50800" dist="38100" dir="10800000" algn="r" rotWithShape="0">
                      <a:prstClr val="black">
                        <a:alpha val="40000"/>
                      </a:prstClr>
                    </a:outerShdw>
                  </a:effectLst>
                </a:rPr>
                <a:t>Assurance</a:t>
              </a:r>
            </a:p>
            <a:p>
              <a:r>
                <a:rPr lang="fr-CA" sz="2800" dirty="0">
                  <a:ln w="0"/>
                  <a:solidFill>
                    <a:schemeClr val="accent1"/>
                  </a:solidFill>
                  <a:effectLst>
                    <a:outerShdw blurRad="50800" dist="38100" dir="10800000" algn="r" rotWithShape="0">
                      <a:prstClr val="black">
                        <a:alpha val="40000"/>
                      </a:prstClr>
                    </a:outerShdw>
                  </a:effectLst>
                </a:rPr>
                <a:t>Qualité</a:t>
              </a:r>
            </a:p>
          </p:txBody>
        </p:sp>
      </p:grpSp>
      <p:sp>
        <p:nvSpPr>
          <p:cNvPr id="11" name="Espace réservé de la date 3">
            <a:extLst>
              <a:ext uri="{FF2B5EF4-FFF2-40B4-BE49-F238E27FC236}">
                <a16:creationId xmlns:a16="http://schemas.microsoft.com/office/drawing/2014/main" id="{1265E4CB-74D7-46D7-8D26-767E1B9E23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12" name="Espace réservé du pied de page 4">
            <a:extLst>
              <a:ext uri="{FF2B5EF4-FFF2-40B4-BE49-F238E27FC236}">
                <a16:creationId xmlns:a16="http://schemas.microsoft.com/office/drawing/2014/main" id="{99C03EEC-15B4-4ACE-8C00-D05AAA57DD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13" name="Espace réservé du numéro de diapositive 5">
            <a:extLst>
              <a:ext uri="{FF2B5EF4-FFF2-40B4-BE49-F238E27FC236}">
                <a16:creationId xmlns:a16="http://schemas.microsoft.com/office/drawing/2014/main" id="{DF810502-A035-447F-96C3-1B5D1F272F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t>‹N°›</a:t>
            </a:fld>
            <a:endParaRPr lang="fr-CA"/>
          </a:p>
        </p:txBody>
      </p:sp>
    </p:spTree>
    <p:extLst>
      <p:ext uri="{BB962C8B-B14F-4D97-AF65-F5344CB8AC3E}">
        <p14:creationId xmlns:p14="http://schemas.microsoft.com/office/powerpoint/2010/main" val="4263958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ABEB574-E841-475D-87E8-79614E84B804}"/>
              </a:ext>
            </a:extLst>
          </p:cNvPr>
          <p:cNvSpPr>
            <a:spLocks noGrp="1"/>
          </p:cNvSpPr>
          <p:nvPr>
            <p:ph type="title" orient="vert"/>
          </p:nvPr>
        </p:nvSpPr>
        <p:spPr>
          <a:xfrm>
            <a:off x="9153426" y="365125"/>
            <a:ext cx="2083535" cy="5811838"/>
          </a:xfrm>
        </p:spPr>
        <p:txBody>
          <a:bodyPr vert="eaVert" anchor="b" anchorCtr="0"/>
          <a:lstStyle/>
          <a:p>
            <a:r>
              <a:rPr lang="fr-FR" dirty="0"/>
              <a:t>Modifiez le style du titre</a:t>
            </a:r>
            <a:endParaRPr lang="fr-CA" dirty="0"/>
          </a:p>
        </p:txBody>
      </p:sp>
      <p:sp>
        <p:nvSpPr>
          <p:cNvPr id="3" name="Espace réservé du texte vertical 2">
            <a:extLst>
              <a:ext uri="{FF2B5EF4-FFF2-40B4-BE49-F238E27FC236}">
                <a16:creationId xmlns:a16="http://schemas.microsoft.com/office/drawing/2014/main" id="{781A4953-0AE1-48CF-A3B3-D7886D17A925}"/>
              </a:ext>
            </a:extLst>
          </p:cNvPr>
          <p:cNvSpPr>
            <a:spLocks noGrp="1"/>
          </p:cNvSpPr>
          <p:nvPr>
            <p:ph type="body" orient="vert" idx="1"/>
          </p:nvPr>
        </p:nvSpPr>
        <p:spPr>
          <a:xfrm>
            <a:off x="838200" y="365125"/>
            <a:ext cx="8272524"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pic>
        <p:nvPicPr>
          <p:cNvPr id="7" name="Espace réservé du contenu 4">
            <a:extLst>
              <a:ext uri="{FF2B5EF4-FFF2-40B4-BE49-F238E27FC236}">
                <a16:creationId xmlns:a16="http://schemas.microsoft.com/office/drawing/2014/main" id="{3F5877E7-7C2B-400E-A830-6E5EBC4C97FE}"/>
              </a:ext>
              <a:ext uri="{C183D7F6-B498-43B3-948B-1728B52AA6E4}">
                <adec:decorative xmlns:adec="http://schemas.microsoft.com/office/drawing/2017/decorative" val="1"/>
              </a:ext>
            </a:extLst>
          </p:cNvPr>
          <p:cNvPicPr>
            <a:picLocks noChangeAspect="1"/>
          </p:cNvPicPr>
          <p:nvPr userDrawn="1"/>
        </p:nvPicPr>
        <p:blipFill>
          <a:blip r:embed="rId2">
            <a:alphaModFix amt="12000"/>
            <a:extLst>
              <a:ext uri="{BEBA8EAE-BF5A-486C-A8C5-ECC9F3942E4B}">
                <a14:imgProps xmlns:a14="http://schemas.microsoft.com/office/drawing/2010/main">
                  <a14:imgLayer r:embed="rId3">
                    <a14:imgEffect>
                      <a14:colorTemperature colorTemp="6300"/>
                    </a14:imgEffect>
                  </a14:imgLayer>
                </a14:imgProps>
              </a:ext>
              <a:ext uri="{28A0092B-C50C-407E-A947-70E740481C1C}">
                <a14:useLocalDpi xmlns:a14="http://schemas.microsoft.com/office/drawing/2010/main" val="0"/>
              </a:ext>
            </a:extLst>
          </a:blip>
          <a:stretch>
            <a:fillRect/>
          </a:stretch>
        </p:blipFill>
        <p:spPr>
          <a:xfrm>
            <a:off x="1781404" y="365126"/>
            <a:ext cx="5811838" cy="5811838"/>
          </a:xfrm>
          <a:prstGeom prst="rect">
            <a:avLst/>
          </a:prstGeom>
        </p:spPr>
      </p:pic>
      <p:grpSp>
        <p:nvGrpSpPr>
          <p:cNvPr id="8" name="Groupe 7">
            <a:extLst>
              <a:ext uri="{FF2B5EF4-FFF2-40B4-BE49-F238E27FC236}">
                <a16:creationId xmlns:a16="http://schemas.microsoft.com/office/drawing/2014/main" id="{8A27B8FE-399F-424D-8438-CE1F9F830850}"/>
              </a:ext>
            </a:extLst>
          </p:cNvPr>
          <p:cNvGrpSpPr/>
          <p:nvPr userDrawn="1"/>
        </p:nvGrpSpPr>
        <p:grpSpPr>
          <a:xfrm rot="5400000">
            <a:off x="9650496" y="854897"/>
            <a:ext cx="2188845" cy="1069487"/>
            <a:chOff x="6964472" y="1682870"/>
            <a:chExt cx="5554076" cy="2713766"/>
          </a:xfrm>
        </p:grpSpPr>
        <p:pic>
          <p:nvPicPr>
            <p:cNvPr id="9" name="Image 8" descr="Une image contenant plante&#10;&#10;Description générée automatiquement">
              <a:extLst>
                <a:ext uri="{FF2B5EF4-FFF2-40B4-BE49-F238E27FC236}">
                  <a16:creationId xmlns:a16="http://schemas.microsoft.com/office/drawing/2014/main" id="{2ADA9962-F5E0-4FA9-8698-899FC3A74D1E}"/>
                </a:ext>
              </a:extLst>
            </p:cNvPr>
            <p:cNvPicPr>
              <a:picLocks noChangeAspect="1"/>
            </p:cNvPicPr>
            <p:nvPr/>
          </p:nvPicPr>
          <p:blipFill rotWithShape="1">
            <a:blip r:embed="rId4">
              <a:extLst>
                <a:ext uri="{28A0092B-C50C-407E-A947-70E740481C1C}">
                  <a14:useLocalDpi xmlns:a14="http://schemas.microsoft.com/office/drawing/2010/main" val="0"/>
                </a:ext>
              </a:extLst>
            </a:blip>
            <a:srcRect l="17383" t="16672" r="10864" b="13127"/>
            <a:stretch/>
          </p:blipFill>
          <p:spPr>
            <a:xfrm>
              <a:off x="6964472" y="1791221"/>
              <a:ext cx="2430050" cy="2605415"/>
            </a:xfrm>
            <a:prstGeom prst="rect">
              <a:avLst/>
            </a:prstGeom>
            <a:scene3d>
              <a:camera prst="isometricOffAxis1Right"/>
              <a:lightRig rig="threePt" dir="t"/>
            </a:scene3d>
          </p:spPr>
        </p:pic>
        <p:sp>
          <p:nvSpPr>
            <p:cNvPr id="10" name="ZoneTexte 9">
              <a:extLst>
                <a:ext uri="{FF2B5EF4-FFF2-40B4-BE49-F238E27FC236}">
                  <a16:creationId xmlns:a16="http://schemas.microsoft.com/office/drawing/2014/main" id="{CCC9A76D-6565-48A5-BDBC-5CEB77A8CFEB}"/>
                </a:ext>
              </a:extLst>
            </p:cNvPr>
            <p:cNvSpPr txBox="1"/>
            <p:nvPr/>
          </p:nvSpPr>
          <p:spPr>
            <a:xfrm>
              <a:off x="8273670" y="1682870"/>
              <a:ext cx="4244878" cy="2420995"/>
            </a:xfrm>
            <a:prstGeom prst="rect">
              <a:avLst/>
            </a:prstGeom>
            <a:noFill/>
            <a:scene3d>
              <a:camera prst="isometricRightUp">
                <a:rot lat="2100000" lon="19800000" rev="0"/>
              </a:camera>
              <a:lightRig rig="threePt" dir="t"/>
            </a:scene3d>
            <a:sp3d/>
          </p:spPr>
          <p:txBody>
            <a:bodyPr wrap="none" rtlCol="0">
              <a:spAutoFit/>
            </a:bodyPr>
            <a:lstStyle/>
            <a:p>
              <a:r>
                <a:rPr lang="fr-CA" sz="2800" dirty="0">
                  <a:ln w="0"/>
                  <a:solidFill>
                    <a:schemeClr val="accent1"/>
                  </a:solidFill>
                  <a:effectLst>
                    <a:outerShdw blurRad="50800" dist="38100" dir="10800000" algn="r" rotWithShape="0">
                      <a:prstClr val="black">
                        <a:alpha val="40000"/>
                      </a:prstClr>
                    </a:outerShdw>
                  </a:effectLst>
                </a:rPr>
                <a:t>Assurance</a:t>
              </a:r>
            </a:p>
            <a:p>
              <a:r>
                <a:rPr lang="fr-CA" sz="2800" dirty="0">
                  <a:ln w="0"/>
                  <a:solidFill>
                    <a:schemeClr val="accent1"/>
                  </a:solidFill>
                  <a:effectLst>
                    <a:outerShdw blurRad="50800" dist="38100" dir="10800000" algn="r" rotWithShape="0">
                      <a:prstClr val="black">
                        <a:alpha val="40000"/>
                      </a:prstClr>
                    </a:outerShdw>
                  </a:effectLst>
                </a:rPr>
                <a:t>Qualité</a:t>
              </a:r>
            </a:p>
          </p:txBody>
        </p:sp>
      </p:grpSp>
      <p:sp>
        <p:nvSpPr>
          <p:cNvPr id="11" name="Espace réservé de la date 3">
            <a:extLst>
              <a:ext uri="{FF2B5EF4-FFF2-40B4-BE49-F238E27FC236}">
                <a16:creationId xmlns:a16="http://schemas.microsoft.com/office/drawing/2014/main" id="{F078F413-4354-4A66-8B2F-9148447907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12" name="Espace réservé du pied de page 4">
            <a:extLst>
              <a:ext uri="{FF2B5EF4-FFF2-40B4-BE49-F238E27FC236}">
                <a16:creationId xmlns:a16="http://schemas.microsoft.com/office/drawing/2014/main" id="{B822FD33-8D74-44EC-9B66-F643B99148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13" name="Espace réservé du numéro de diapositive 5">
            <a:extLst>
              <a:ext uri="{FF2B5EF4-FFF2-40B4-BE49-F238E27FC236}">
                <a16:creationId xmlns:a16="http://schemas.microsoft.com/office/drawing/2014/main" id="{596D40E3-613A-4EE7-9E4A-1EBDF408E3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t>‹N°›</a:t>
            </a:fld>
            <a:endParaRPr lang="fr-CA"/>
          </a:p>
        </p:txBody>
      </p:sp>
    </p:spTree>
    <p:extLst>
      <p:ext uri="{BB962C8B-B14F-4D97-AF65-F5344CB8AC3E}">
        <p14:creationId xmlns:p14="http://schemas.microsoft.com/office/powerpoint/2010/main" val="3513584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0" name="Espace réservé du contenu 4">
            <a:extLst>
              <a:ext uri="{FF2B5EF4-FFF2-40B4-BE49-F238E27FC236}">
                <a16:creationId xmlns:a16="http://schemas.microsoft.com/office/drawing/2014/main" id="{078039A2-DD6D-4A1D-B762-E8A049A6BD40}"/>
              </a:ext>
              <a:ext uri="{C183D7F6-B498-43B3-948B-1728B52AA6E4}">
                <adec:decorative xmlns:adec="http://schemas.microsoft.com/office/drawing/2017/decorative" val="1"/>
              </a:ext>
            </a:extLst>
          </p:cNvPr>
          <p:cNvPicPr>
            <a:picLocks noChangeAspect="1"/>
          </p:cNvPicPr>
          <p:nvPr userDrawn="1"/>
        </p:nvPicPr>
        <p:blipFill>
          <a:blip r:embed="rId2">
            <a:alphaModFix amt="12000"/>
            <a:extLst>
              <a:ext uri="{BEBA8EAE-BF5A-486C-A8C5-ECC9F3942E4B}">
                <a14:imgProps xmlns:a14="http://schemas.microsoft.com/office/drawing/2010/main">
                  <a14:imgLayer r:embed="rId3">
                    <a14:imgEffect>
                      <a14:colorTemperature colorTemp="6300"/>
                    </a14:imgEffect>
                  </a14:imgLayer>
                </a14:imgProps>
              </a:ext>
              <a:ext uri="{28A0092B-C50C-407E-A947-70E740481C1C}">
                <a14:useLocalDpi xmlns:a14="http://schemas.microsoft.com/office/drawing/2010/main" val="0"/>
              </a:ext>
            </a:extLst>
          </a:blip>
          <a:stretch>
            <a:fillRect/>
          </a:stretch>
        </p:blipFill>
        <p:spPr>
          <a:xfrm>
            <a:off x="6990735" y="1825626"/>
            <a:ext cx="4364044" cy="4364044"/>
          </a:xfrm>
          <a:prstGeom prst="rect">
            <a:avLst/>
          </a:prstGeom>
        </p:spPr>
      </p:pic>
      <p:sp>
        <p:nvSpPr>
          <p:cNvPr id="2" name="Titre 1">
            <a:extLst>
              <a:ext uri="{FF2B5EF4-FFF2-40B4-BE49-F238E27FC236}">
                <a16:creationId xmlns:a16="http://schemas.microsoft.com/office/drawing/2014/main" id="{71D6E4E9-453C-42BA-81E0-B4F14C652D9F}"/>
              </a:ext>
            </a:extLst>
          </p:cNvPr>
          <p:cNvSpPr>
            <a:spLocks noGrp="1"/>
          </p:cNvSpPr>
          <p:nvPr>
            <p:ph type="title"/>
          </p:nvPr>
        </p:nvSpPr>
        <p:spPr>
          <a:xfrm>
            <a:off x="2911651" y="365125"/>
            <a:ext cx="8442149" cy="1325563"/>
          </a:xfrm>
        </p:spPr>
        <p:txBody>
          <a:bodyPr/>
          <a:lstStyle/>
          <a:p>
            <a:r>
              <a:rPr lang="fr-FR" dirty="0"/>
              <a:t>Modifiez le style du titre</a:t>
            </a:r>
            <a:endParaRPr lang="fr-CA" dirty="0"/>
          </a:p>
        </p:txBody>
      </p:sp>
      <p:sp>
        <p:nvSpPr>
          <p:cNvPr id="3" name="Espace réservé du contenu 2">
            <a:extLst>
              <a:ext uri="{FF2B5EF4-FFF2-40B4-BE49-F238E27FC236}">
                <a16:creationId xmlns:a16="http://schemas.microsoft.com/office/drawing/2014/main" id="{F2EE9CC7-3056-4B22-9594-7892833EB66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grpSp>
        <p:nvGrpSpPr>
          <p:cNvPr id="7" name="Groupe 6">
            <a:extLst>
              <a:ext uri="{FF2B5EF4-FFF2-40B4-BE49-F238E27FC236}">
                <a16:creationId xmlns:a16="http://schemas.microsoft.com/office/drawing/2014/main" id="{0830FEE6-2A48-4068-AF9D-A14F15468B01}"/>
              </a:ext>
            </a:extLst>
          </p:cNvPr>
          <p:cNvGrpSpPr/>
          <p:nvPr userDrawn="1"/>
        </p:nvGrpSpPr>
        <p:grpSpPr>
          <a:xfrm>
            <a:off x="722806" y="481268"/>
            <a:ext cx="2188845" cy="1069487"/>
            <a:chOff x="6964472" y="1682870"/>
            <a:chExt cx="5554076" cy="2713766"/>
          </a:xfrm>
        </p:grpSpPr>
        <p:pic>
          <p:nvPicPr>
            <p:cNvPr id="8" name="Image 7" descr="Une image contenant plante&#10;&#10;Description générée automatiquement">
              <a:extLst>
                <a:ext uri="{FF2B5EF4-FFF2-40B4-BE49-F238E27FC236}">
                  <a16:creationId xmlns:a16="http://schemas.microsoft.com/office/drawing/2014/main" id="{861EA1F8-C65E-40B0-BF11-8CCD30E7F9C7}"/>
                </a:ext>
              </a:extLst>
            </p:cNvPr>
            <p:cNvPicPr>
              <a:picLocks noChangeAspect="1"/>
            </p:cNvPicPr>
            <p:nvPr/>
          </p:nvPicPr>
          <p:blipFill rotWithShape="1">
            <a:blip r:embed="rId4">
              <a:extLst>
                <a:ext uri="{28A0092B-C50C-407E-A947-70E740481C1C}">
                  <a14:useLocalDpi xmlns:a14="http://schemas.microsoft.com/office/drawing/2010/main" val="0"/>
                </a:ext>
              </a:extLst>
            </a:blip>
            <a:srcRect l="17383" t="16672" r="10864" b="13127"/>
            <a:stretch/>
          </p:blipFill>
          <p:spPr>
            <a:xfrm>
              <a:off x="6964472" y="1791221"/>
              <a:ext cx="2430050" cy="2605415"/>
            </a:xfrm>
            <a:prstGeom prst="rect">
              <a:avLst/>
            </a:prstGeom>
            <a:scene3d>
              <a:camera prst="isometricOffAxis1Right"/>
              <a:lightRig rig="threePt" dir="t"/>
            </a:scene3d>
          </p:spPr>
        </p:pic>
        <p:sp>
          <p:nvSpPr>
            <p:cNvPr id="9" name="ZoneTexte 8">
              <a:extLst>
                <a:ext uri="{FF2B5EF4-FFF2-40B4-BE49-F238E27FC236}">
                  <a16:creationId xmlns:a16="http://schemas.microsoft.com/office/drawing/2014/main" id="{C620B778-CEC1-4983-8B92-6C40CBE4CD05}"/>
                </a:ext>
              </a:extLst>
            </p:cNvPr>
            <p:cNvSpPr txBox="1"/>
            <p:nvPr/>
          </p:nvSpPr>
          <p:spPr>
            <a:xfrm>
              <a:off x="8273670" y="1682870"/>
              <a:ext cx="4244878" cy="2420995"/>
            </a:xfrm>
            <a:prstGeom prst="rect">
              <a:avLst/>
            </a:prstGeom>
            <a:noFill/>
            <a:scene3d>
              <a:camera prst="isometricRightUp">
                <a:rot lat="2100000" lon="19800000" rev="0"/>
              </a:camera>
              <a:lightRig rig="threePt" dir="t"/>
            </a:scene3d>
            <a:sp3d/>
          </p:spPr>
          <p:txBody>
            <a:bodyPr wrap="none" rtlCol="0">
              <a:spAutoFit/>
            </a:bodyPr>
            <a:lstStyle/>
            <a:p>
              <a:r>
                <a:rPr lang="fr-CA" sz="2800" dirty="0">
                  <a:ln w="0"/>
                  <a:solidFill>
                    <a:schemeClr val="accent1"/>
                  </a:solidFill>
                  <a:effectLst>
                    <a:outerShdw blurRad="50800" dist="38100" dir="10800000" algn="r" rotWithShape="0">
                      <a:prstClr val="black">
                        <a:alpha val="40000"/>
                      </a:prstClr>
                    </a:outerShdw>
                  </a:effectLst>
                </a:rPr>
                <a:t>Assurance</a:t>
              </a:r>
            </a:p>
            <a:p>
              <a:r>
                <a:rPr lang="fr-CA" sz="2800" dirty="0">
                  <a:ln w="0"/>
                  <a:solidFill>
                    <a:schemeClr val="accent1"/>
                  </a:solidFill>
                  <a:effectLst>
                    <a:outerShdw blurRad="50800" dist="38100" dir="10800000" algn="r" rotWithShape="0">
                      <a:prstClr val="black">
                        <a:alpha val="40000"/>
                      </a:prstClr>
                    </a:outerShdw>
                  </a:effectLst>
                </a:rPr>
                <a:t>Qualité</a:t>
              </a:r>
            </a:p>
          </p:txBody>
        </p:sp>
      </p:grpSp>
      <p:sp>
        <p:nvSpPr>
          <p:cNvPr id="11" name="Espace réservé de la date 3">
            <a:extLst>
              <a:ext uri="{FF2B5EF4-FFF2-40B4-BE49-F238E27FC236}">
                <a16:creationId xmlns:a16="http://schemas.microsoft.com/office/drawing/2014/main" id="{54FD6EF2-F936-45E6-80D7-CD1FE58B2D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12" name="Espace réservé du pied de page 4">
            <a:extLst>
              <a:ext uri="{FF2B5EF4-FFF2-40B4-BE49-F238E27FC236}">
                <a16:creationId xmlns:a16="http://schemas.microsoft.com/office/drawing/2014/main" id="{8069856A-9A9D-466B-A6C4-ED1B4057EE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13" name="Espace réservé du numéro de diapositive 5">
            <a:extLst>
              <a:ext uri="{FF2B5EF4-FFF2-40B4-BE49-F238E27FC236}">
                <a16:creationId xmlns:a16="http://schemas.microsoft.com/office/drawing/2014/main" id="{F4F96E66-46DD-472F-B438-58835C6C86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t>‹N°›</a:t>
            </a:fld>
            <a:endParaRPr lang="fr-CA"/>
          </a:p>
        </p:txBody>
      </p:sp>
    </p:spTree>
    <p:extLst>
      <p:ext uri="{BB962C8B-B14F-4D97-AF65-F5344CB8AC3E}">
        <p14:creationId xmlns:p14="http://schemas.microsoft.com/office/powerpoint/2010/main" val="2933398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0DE176-2C58-49C2-8B5C-79A1D4E3CBB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F679AE6F-637B-4600-938A-5832F2D98B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grpSp>
        <p:nvGrpSpPr>
          <p:cNvPr id="8" name="Groupe 7">
            <a:extLst>
              <a:ext uri="{FF2B5EF4-FFF2-40B4-BE49-F238E27FC236}">
                <a16:creationId xmlns:a16="http://schemas.microsoft.com/office/drawing/2014/main" id="{B4BE6654-33C5-4643-978B-3D9C1650E1D7}"/>
              </a:ext>
            </a:extLst>
          </p:cNvPr>
          <p:cNvGrpSpPr/>
          <p:nvPr userDrawn="1"/>
        </p:nvGrpSpPr>
        <p:grpSpPr>
          <a:xfrm>
            <a:off x="7875636" y="1788396"/>
            <a:ext cx="3404671" cy="1613565"/>
            <a:chOff x="6964472" y="1682870"/>
            <a:chExt cx="5056344" cy="2713766"/>
          </a:xfrm>
        </p:grpSpPr>
        <p:pic>
          <p:nvPicPr>
            <p:cNvPr id="9" name="Image 8" descr="Une image contenant plante&#10;&#10;Description générée automatiquement">
              <a:extLst>
                <a:ext uri="{FF2B5EF4-FFF2-40B4-BE49-F238E27FC236}">
                  <a16:creationId xmlns:a16="http://schemas.microsoft.com/office/drawing/2014/main" id="{15D28C96-2ED6-43CE-BA3D-3D572E188293}"/>
                </a:ext>
              </a:extLst>
            </p:cNvPr>
            <p:cNvPicPr>
              <a:picLocks noChangeAspect="1"/>
            </p:cNvPicPr>
            <p:nvPr/>
          </p:nvPicPr>
          <p:blipFill rotWithShape="1">
            <a:blip r:embed="rId2">
              <a:extLst>
                <a:ext uri="{28A0092B-C50C-407E-A947-70E740481C1C}">
                  <a14:useLocalDpi xmlns:a14="http://schemas.microsoft.com/office/drawing/2010/main" val="0"/>
                </a:ext>
              </a:extLst>
            </a:blip>
            <a:srcRect l="17383" t="16672" r="10864" b="13127"/>
            <a:stretch/>
          </p:blipFill>
          <p:spPr>
            <a:xfrm>
              <a:off x="6964472" y="1791221"/>
              <a:ext cx="2430050" cy="2605415"/>
            </a:xfrm>
            <a:prstGeom prst="rect">
              <a:avLst/>
            </a:prstGeom>
            <a:scene3d>
              <a:camera prst="isometricOffAxis1Right"/>
              <a:lightRig rig="threePt" dir="t"/>
            </a:scene3d>
          </p:spPr>
        </p:pic>
        <p:sp>
          <p:nvSpPr>
            <p:cNvPr id="10" name="ZoneTexte 9">
              <a:extLst>
                <a:ext uri="{FF2B5EF4-FFF2-40B4-BE49-F238E27FC236}">
                  <a16:creationId xmlns:a16="http://schemas.microsoft.com/office/drawing/2014/main" id="{6A2B4422-49AB-4352-914F-6D24DE0E2915}"/>
                </a:ext>
              </a:extLst>
            </p:cNvPr>
            <p:cNvSpPr txBox="1"/>
            <p:nvPr/>
          </p:nvSpPr>
          <p:spPr>
            <a:xfrm>
              <a:off x="8273670" y="1682870"/>
              <a:ext cx="3747146" cy="2432873"/>
            </a:xfrm>
            <a:prstGeom prst="rect">
              <a:avLst/>
            </a:prstGeom>
            <a:noFill/>
            <a:scene3d>
              <a:camera prst="isometricRightUp">
                <a:rot lat="2100000" lon="19800000" rev="0"/>
              </a:camera>
              <a:lightRig rig="threePt" dir="t"/>
            </a:scene3d>
            <a:sp3d/>
          </p:spPr>
          <p:txBody>
            <a:bodyPr wrap="none" rtlCol="0">
              <a:spAutoFit/>
            </a:bodyPr>
            <a:lstStyle/>
            <a:p>
              <a:r>
                <a:rPr lang="fr-CA" sz="4400" dirty="0">
                  <a:ln w="0"/>
                  <a:solidFill>
                    <a:schemeClr val="accent1"/>
                  </a:solidFill>
                  <a:effectLst>
                    <a:outerShdw blurRad="50800" dist="38100" dir="10800000" algn="r" rotWithShape="0">
                      <a:prstClr val="black">
                        <a:alpha val="40000"/>
                      </a:prstClr>
                    </a:outerShdw>
                  </a:effectLst>
                </a:rPr>
                <a:t>Assurance</a:t>
              </a:r>
            </a:p>
            <a:p>
              <a:r>
                <a:rPr lang="fr-CA" sz="4400" dirty="0">
                  <a:ln w="0"/>
                  <a:solidFill>
                    <a:schemeClr val="accent1"/>
                  </a:solidFill>
                  <a:effectLst>
                    <a:outerShdw blurRad="50800" dist="38100" dir="10800000" algn="r" rotWithShape="0">
                      <a:prstClr val="black">
                        <a:alpha val="40000"/>
                      </a:prstClr>
                    </a:outerShdw>
                  </a:effectLst>
                </a:rPr>
                <a:t>Qualité</a:t>
              </a:r>
            </a:p>
          </p:txBody>
        </p:sp>
      </p:grpSp>
    </p:spTree>
    <p:extLst>
      <p:ext uri="{BB962C8B-B14F-4D97-AF65-F5344CB8AC3E}">
        <p14:creationId xmlns:p14="http://schemas.microsoft.com/office/powerpoint/2010/main" val="1875986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Espace réservé du contenu 4">
            <a:extLst>
              <a:ext uri="{FF2B5EF4-FFF2-40B4-BE49-F238E27FC236}">
                <a16:creationId xmlns:a16="http://schemas.microsoft.com/office/drawing/2014/main" id="{5524A556-61E7-43EA-97CC-6B8781FC96D5}"/>
              </a:ext>
              <a:ext uri="{C183D7F6-B498-43B3-948B-1728B52AA6E4}">
                <adec:decorative xmlns:adec="http://schemas.microsoft.com/office/drawing/2017/decorative" val="1"/>
              </a:ext>
            </a:extLst>
          </p:cNvPr>
          <p:cNvPicPr>
            <a:picLocks noChangeAspect="1"/>
          </p:cNvPicPr>
          <p:nvPr userDrawn="1"/>
        </p:nvPicPr>
        <p:blipFill>
          <a:blip r:embed="rId2">
            <a:alphaModFix amt="12000"/>
            <a:extLst>
              <a:ext uri="{BEBA8EAE-BF5A-486C-A8C5-ECC9F3942E4B}">
                <a14:imgProps xmlns:a14="http://schemas.microsoft.com/office/drawing/2010/main">
                  <a14:imgLayer r:embed="rId3">
                    <a14:imgEffect>
                      <a14:colorTemperature colorTemp="6300"/>
                    </a14:imgEffect>
                  </a14:imgLayer>
                </a14:imgProps>
              </a:ext>
              <a:ext uri="{28A0092B-C50C-407E-A947-70E740481C1C}">
                <a14:useLocalDpi xmlns:a14="http://schemas.microsoft.com/office/drawing/2010/main" val="0"/>
              </a:ext>
            </a:extLst>
          </a:blip>
          <a:stretch>
            <a:fillRect/>
          </a:stretch>
        </p:blipFill>
        <p:spPr>
          <a:xfrm>
            <a:off x="6567950" y="1825626"/>
            <a:ext cx="4364044" cy="4364044"/>
          </a:xfrm>
          <a:prstGeom prst="rect">
            <a:avLst/>
          </a:prstGeom>
        </p:spPr>
      </p:pic>
      <p:sp>
        <p:nvSpPr>
          <p:cNvPr id="4" name="Espace réservé du contenu 3">
            <a:extLst>
              <a:ext uri="{FF2B5EF4-FFF2-40B4-BE49-F238E27FC236}">
                <a16:creationId xmlns:a16="http://schemas.microsoft.com/office/drawing/2014/main" id="{04414352-6C89-40C6-8E62-E07C4D70EA89}"/>
              </a:ext>
            </a:extLst>
          </p:cNvPr>
          <p:cNvSpPr>
            <a:spLocks noGrp="1"/>
          </p:cNvSpPr>
          <p:nvPr>
            <p:ph sz="half" idx="2"/>
          </p:nvPr>
        </p:nvSpPr>
        <p:spPr>
          <a:xfrm>
            <a:off x="6172200" y="1825625"/>
            <a:ext cx="5181600" cy="4351338"/>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A" dirty="0"/>
          </a:p>
        </p:txBody>
      </p:sp>
      <p:sp>
        <p:nvSpPr>
          <p:cNvPr id="2" name="Titre 1">
            <a:extLst>
              <a:ext uri="{FF2B5EF4-FFF2-40B4-BE49-F238E27FC236}">
                <a16:creationId xmlns:a16="http://schemas.microsoft.com/office/drawing/2014/main" id="{09C92CC5-1520-479C-BD3E-FE6D752038FC}"/>
              </a:ext>
            </a:extLst>
          </p:cNvPr>
          <p:cNvSpPr>
            <a:spLocks noGrp="1"/>
          </p:cNvSpPr>
          <p:nvPr>
            <p:ph type="title"/>
          </p:nvPr>
        </p:nvSpPr>
        <p:spPr>
          <a:xfrm>
            <a:off x="2911651" y="365125"/>
            <a:ext cx="8442149" cy="1325563"/>
          </a:xfrm>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A07887C0-B7D1-462D-AA75-766D47E0649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grpSp>
        <p:nvGrpSpPr>
          <p:cNvPr id="9" name="Groupe 8">
            <a:extLst>
              <a:ext uri="{FF2B5EF4-FFF2-40B4-BE49-F238E27FC236}">
                <a16:creationId xmlns:a16="http://schemas.microsoft.com/office/drawing/2014/main" id="{6962FB21-888F-4767-9962-E7D59E7DCF03}"/>
              </a:ext>
            </a:extLst>
          </p:cNvPr>
          <p:cNvGrpSpPr/>
          <p:nvPr userDrawn="1"/>
        </p:nvGrpSpPr>
        <p:grpSpPr>
          <a:xfrm>
            <a:off x="722806" y="481268"/>
            <a:ext cx="2188845" cy="1069487"/>
            <a:chOff x="6964472" y="1682870"/>
            <a:chExt cx="5554076" cy="2713766"/>
          </a:xfrm>
        </p:grpSpPr>
        <p:pic>
          <p:nvPicPr>
            <p:cNvPr id="10" name="Image 9" descr="Une image contenant plante&#10;&#10;Description générée automatiquement">
              <a:extLst>
                <a:ext uri="{FF2B5EF4-FFF2-40B4-BE49-F238E27FC236}">
                  <a16:creationId xmlns:a16="http://schemas.microsoft.com/office/drawing/2014/main" id="{F12CDE0B-D28B-404D-B7B1-BF0067EB12AB}"/>
                </a:ext>
              </a:extLst>
            </p:cNvPr>
            <p:cNvPicPr>
              <a:picLocks noChangeAspect="1"/>
            </p:cNvPicPr>
            <p:nvPr/>
          </p:nvPicPr>
          <p:blipFill rotWithShape="1">
            <a:blip r:embed="rId4">
              <a:extLst>
                <a:ext uri="{28A0092B-C50C-407E-A947-70E740481C1C}">
                  <a14:useLocalDpi xmlns:a14="http://schemas.microsoft.com/office/drawing/2010/main" val="0"/>
                </a:ext>
              </a:extLst>
            </a:blip>
            <a:srcRect l="17383" t="16672" r="10864" b="13127"/>
            <a:stretch/>
          </p:blipFill>
          <p:spPr>
            <a:xfrm>
              <a:off x="6964472" y="1791221"/>
              <a:ext cx="2430050" cy="2605415"/>
            </a:xfrm>
            <a:prstGeom prst="rect">
              <a:avLst/>
            </a:prstGeom>
            <a:scene3d>
              <a:camera prst="isometricOffAxis1Right"/>
              <a:lightRig rig="threePt" dir="t"/>
            </a:scene3d>
          </p:spPr>
        </p:pic>
        <p:sp>
          <p:nvSpPr>
            <p:cNvPr id="11" name="ZoneTexte 10">
              <a:extLst>
                <a:ext uri="{FF2B5EF4-FFF2-40B4-BE49-F238E27FC236}">
                  <a16:creationId xmlns:a16="http://schemas.microsoft.com/office/drawing/2014/main" id="{3482FDC4-28F7-4A99-8C4A-42F5D990F00E}"/>
                </a:ext>
              </a:extLst>
            </p:cNvPr>
            <p:cNvSpPr txBox="1"/>
            <p:nvPr/>
          </p:nvSpPr>
          <p:spPr>
            <a:xfrm>
              <a:off x="8273670" y="1682870"/>
              <a:ext cx="4244878" cy="2420995"/>
            </a:xfrm>
            <a:prstGeom prst="rect">
              <a:avLst/>
            </a:prstGeom>
            <a:noFill/>
            <a:scene3d>
              <a:camera prst="isometricRightUp">
                <a:rot lat="2100000" lon="19800000" rev="0"/>
              </a:camera>
              <a:lightRig rig="threePt" dir="t"/>
            </a:scene3d>
            <a:sp3d/>
          </p:spPr>
          <p:txBody>
            <a:bodyPr wrap="none" rtlCol="0">
              <a:spAutoFit/>
            </a:bodyPr>
            <a:lstStyle/>
            <a:p>
              <a:r>
                <a:rPr lang="fr-CA" sz="2800" dirty="0">
                  <a:ln w="0"/>
                  <a:solidFill>
                    <a:schemeClr val="accent1"/>
                  </a:solidFill>
                  <a:effectLst>
                    <a:outerShdw blurRad="50800" dist="38100" dir="10800000" algn="r" rotWithShape="0">
                      <a:prstClr val="black">
                        <a:alpha val="40000"/>
                      </a:prstClr>
                    </a:outerShdw>
                  </a:effectLst>
                </a:rPr>
                <a:t>Assurance</a:t>
              </a:r>
            </a:p>
            <a:p>
              <a:r>
                <a:rPr lang="fr-CA" sz="2800" dirty="0">
                  <a:ln w="0"/>
                  <a:solidFill>
                    <a:schemeClr val="accent1"/>
                  </a:solidFill>
                  <a:effectLst>
                    <a:outerShdw blurRad="50800" dist="38100" dir="10800000" algn="r" rotWithShape="0">
                      <a:prstClr val="black">
                        <a:alpha val="40000"/>
                      </a:prstClr>
                    </a:outerShdw>
                  </a:effectLst>
                </a:rPr>
                <a:t>Qualité</a:t>
              </a:r>
            </a:p>
          </p:txBody>
        </p:sp>
      </p:grpSp>
      <p:sp>
        <p:nvSpPr>
          <p:cNvPr id="12" name="Espace réservé de la date 3">
            <a:extLst>
              <a:ext uri="{FF2B5EF4-FFF2-40B4-BE49-F238E27FC236}">
                <a16:creationId xmlns:a16="http://schemas.microsoft.com/office/drawing/2014/main" id="{CD46EE70-E5F5-46F6-93F3-EDFFF487A2D8}"/>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13" name="Espace réservé du pied de page 4">
            <a:extLst>
              <a:ext uri="{FF2B5EF4-FFF2-40B4-BE49-F238E27FC236}">
                <a16:creationId xmlns:a16="http://schemas.microsoft.com/office/drawing/2014/main" id="{3306F264-A366-4C80-A913-51440E1F43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14" name="Espace réservé du numéro de diapositive 5">
            <a:extLst>
              <a:ext uri="{FF2B5EF4-FFF2-40B4-BE49-F238E27FC236}">
                <a16:creationId xmlns:a16="http://schemas.microsoft.com/office/drawing/2014/main" id="{DA0D765C-C54A-4A87-8241-CA31C790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t>‹N°›</a:t>
            </a:fld>
            <a:endParaRPr lang="fr-CA"/>
          </a:p>
        </p:txBody>
      </p:sp>
    </p:spTree>
    <p:extLst>
      <p:ext uri="{BB962C8B-B14F-4D97-AF65-F5344CB8AC3E}">
        <p14:creationId xmlns:p14="http://schemas.microsoft.com/office/powerpoint/2010/main" val="2750920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Espace réservé du contenu 4">
            <a:extLst>
              <a:ext uri="{FF2B5EF4-FFF2-40B4-BE49-F238E27FC236}">
                <a16:creationId xmlns:a16="http://schemas.microsoft.com/office/drawing/2014/main" id="{75D3F905-F143-49CB-92DE-24B9C3233CBA}"/>
              </a:ext>
              <a:ext uri="{C183D7F6-B498-43B3-948B-1728B52AA6E4}">
                <adec:decorative xmlns:adec="http://schemas.microsoft.com/office/drawing/2017/decorative" val="1"/>
              </a:ext>
            </a:extLst>
          </p:cNvPr>
          <p:cNvPicPr>
            <a:picLocks noChangeAspect="1"/>
          </p:cNvPicPr>
          <p:nvPr userDrawn="1"/>
        </p:nvPicPr>
        <p:blipFill>
          <a:blip r:embed="rId2">
            <a:alphaModFix amt="12000"/>
            <a:extLst>
              <a:ext uri="{BEBA8EAE-BF5A-486C-A8C5-ECC9F3942E4B}">
                <a14:imgProps xmlns:a14="http://schemas.microsoft.com/office/drawing/2010/main">
                  <a14:imgLayer r:embed="rId3">
                    <a14:imgEffect>
                      <a14:colorTemperature colorTemp="6300"/>
                    </a14:imgEffect>
                  </a14:imgLayer>
                </a14:imgProps>
              </a:ext>
              <a:ext uri="{28A0092B-C50C-407E-A947-70E740481C1C}">
                <a14:useLocalDpi xmlns:a14="http://schemas.microsoft.com/office/drawing/2010/main" val="0"/>
              </a:ext>
            </a:extLst>
          </a:blip>
          <a:stretch>
            <a:fillRect/>
          </a:stretch>
        </p:blipFill>
        <p:spPr>
          <a:xfrm>
            <a:off x="6567950" y="1825626"/>
            <a:ext cx="4364044" cy="4364044"/>
          </a:xfrm>
          <a:prstGeom prst="rect">
            <a:avLst/>
          </a:prstGeom>
        </p:spPr>
      </p:pic>
      <p:sp>
        <p:nvSpPr>
          <p:cNvPr id="6" name="Espace réservé du contenu 5">
            <a:extLst>
              <a:ext uri="{FF2B5EF4-FFF2-40B4-BE49-F238E27FC236}">
                <a16:creationId xmlns:a16="http://schemas.microsoft.com/office/drawing/2014/main" id="{9831CDEB-0A8C-44AE-91F5-89DE0BCACC25}"/>
              </a:ext>
            </a:extLst>
          </p:cNvPr>
          <p:cNvSpPr>
            <a:spLocks noGrp="1"/>
          </p:cNvSpPr>
          <p:nvPr>
            <p:ph sz="quarter" idx="4"/>
          </p:nvPr>
        </p:nvSpPr>
        <p:spPr>
          <a:xfrm>
            <a:off x="6172200" y="2505075"/>
            <a:ext cx="5183188" cy="3684588"/>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A" dirty="0"/>
          </a:p>
        </p:txBody>
      </p:sp>
      <p:sp>
        <p:nvSpPr>
          <p:cNvPr id="2" name="Titre 1">
            <a:extLst>
              <a:ext uri="{FF2B5EF4-FFF2-40B4-BE49-F238E27FC236}">
                <a16:creationId xmlns:a16="http://schemas.microsoft.com/office/drawing/2014/main" id="{0FF82238-951F-4871-A90C-ED47DE016F20}"/>
              </a:ext>
            </a:extLst>
          </p:cNvPr>
          <p:cNvSpPr>
            <a:spLocks noGrp="1"/>
          </p:cNvSpPr>
          <p:nvPr>
            <p:ph type="title"/>
          </p:nvPr>
        </p:nvSpPr>
        <p:spPr>
          <a:xfrm>
            <a:off x="2911651" y="365125"/>
            <a:ext cx="8443737" cy="1325563"/>
          </a:xfrm>
        </p:spPr>
        <p:txBody>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00AF5345-C9BD-400C-A840-6323B9D6EA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AF124F1-86D2-4544-B73D-4097271E7DB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5BFE9004-EAB1-448B-BBFA-37C3664AAB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grpSp>
        <p:nvGrpSpPr>
          <p:cNvPr id="11" name="Groupe 10">
            <a:extLst>
              <a:ext uri="{FF2B5EF4-FFF2-40B4-BE49-F238E27FC236}">
                <a16:creationId xmlns:a16="http://schemas.microsoft.com/office/drawing/2014/main" id="{70CE37D6-4A50-4D25-8EA1-5001002743A9}"/>
              </a:ext>
            </a:extLst>
          </p:cNvPr>
          <p:cNvGrpSpPr/>
          <p:nvPr userDrawn="1"/>
        </p:nvGrpSpPr>
        <p:grpSpPr>
          <a:xfrm>
            <a:off x="722806" y="481268"/>
            <a:ext cx="2188845" cy="1069487"/>
            <a:chOff x="6964472" y="1682870"/>
            <a:chExt cx="5554076" cy="2713766"/>
          </a:xfrm>
        </p:grpSpPr>
        <p:pic>
          <p:nvPicPr>
            <p:cNvPr id="12" name="Image 11" descr="Une image contenant plante&#10;&#10;Description générée automatiquement">
              <a:extLst>
                <a:ext uri="{FF2B5EF4-FFF2-40B4-BE49-F238E27FC236}">
                  <a16:creationId xmlns:a16="http://schemas.microsoft.com/office/drawing/2014/main" id="{FE3A5953-E13D-4F99-9F0B-948A9870378B}"/>
                </a:ext>
              </a:extLst>
            </p:cNvPr>
            <p:cNvPicPr>
              <a:picLocks noChangeAspect="1"/>
            </p:cNvPicPr>
            <p:nvPr/>
          </p:nvPicPr>
          <p:blipFill rotWithShape="1">
            <a:blip r:embed="rId4">
              <a:extLst>
                <a:ext uri="{28A0092B-C50C-407E-A947-70E740481C1C}">
                  <a14:useLocalDpi xmlns:a14="http://schemas.microsoft.com/office/drawing/2010/main" val="0"/>
                </a:ext>
              </a:extLst>
            </a:blip>
            <a:srcRect l="17383" t="16672" r="10864" b="13127"/>
            <a:stretch/>
          </p:blipFill>
          <p:spPr>
            <a:xfrm>
              <a:off x="6964472" y="1791221"/>
              <a:ext cx="2430050" cy="2605415"/>
            </a:xfrm>
            <a:prstGeom prst="rect">
              <a:avLst/>
            </a:prstGeom>
            <a:scene3d>
              <a:camera prst="isometricOffAxis1Right"/>
              <a:lightRig rig="threePt" dir="t"/>
            </a:scene3d>
          </p:spPr>
        </p:pic>
        <p:sp>
          <p:nvSpPr>
            <p:cNvPr id="13" name="ZoneTexte 12">
              <a:extLst>
                <a:ext uri="{FF2B5EF4-FFF2-40B4-BE49-F238E27FC236}">
                  <a16:creationId xmlns:a16="http://schemas.microsoft.com/office/drawing/2014/main" id="{6A5F8DE4-DCDE-4E4F-A1E3-782F365C5C76}"/>
                </a:ext>
              </a:extLst>
            </p:cNvPr>
            <p:cNvSpPr txBox="1"/>
            <p:nvPr/>
          </p:nvSpPr>
          <p:spPr>
            <a:xfrm>
              <a:off x="8273670" y="1682870"/>
              <a:ext cx="4244878" cy="2420995"/>
            </a:xfrm>
            <a:prstGeom prst="rect">
              <a:avLst/>
            </a:prstGeom>
            <a:noFill/>
            <a:scene3d>
              <a:camera prst="isometricRightUp">
                <a:rot lat="2100000" lon="19800000" rev="0"/>
              </a:camera>
              <a:lightRig rig="threePt" dir="t"/>
            </a:scene3d>
            <a:sp3d/>
          </p:spPr>
          <p:txBody>
            <a:bodyPr wrap="none" rtlCol="0">
              <a:spAutoFit/>
            </a:bodyPr>
            <a:lstStyle/>
            <a:p>
              <a:r>
                <a:rPr lang="fr-CA" sz="2800" dirty="0">
                  <a:ln w="0"/>
                  <a:solidFill>
                    <a:schemeClr val="accent1"/>
                  </a:solidFill>
                  <a:effectLst>
                    <a:outerShdw blurRad="50800" dist="38100" dir="10800000" algn="r" rotWithShape="0">
                      <a:prstClr val="black">
                        <a:alpha val="40000"/>
                      </a:prstClr>
                    </a:outerShdw>
                  </a:effectLst>
                </a:rPr>
                <a:t>Assurance</a:t>
              </a:r>
            </a:p>
            <a:p>
              <a:r>
                <a:rPr lang="fr-CA" sz="2800" dirty="0">
                  <a:ln w="0"/>
                  <a:solidFill>
                    <a:schemeClr val="accent1"/>
                  </a:solidFill>
                  <a:effectLst>
                    <a:outerShdw blurRad="50800" dist="38100" dir="10800000" algn="r" rotWithShape="0">
                      <a:prstClr val="black">
                        <a:alpha val="40000"/>
                      </a:prstClr>
                    </a:outerShdw>
                  </a:effectLst>
                </a:rPr>
                <a:t>Qualité</a:t>
              </a:r>
            </a:p>
          </p:txBody>
        </p:sp>
      </p:grpSp>
      <p:sp>
        <p:nvSpPr>
          <p:cNvPr id="14" name="Espace réservé de la date 3">
            <a:extLst>
              <a:ext uri="{FF2B5EF4-FFF2-40B4-BE49-F238E27FC236}">
                <a16:creationId xmlns:a16="http://schemas.microsoft.com/office/drawing/2014/main" id="{061B0816-A642-4D38-AAB3-E13368B0F203}"/>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15" name="Espace réservé du pied de page 4">
            <a:extLst>
              <a:ext uri="{FF2B5EF4-FFF2-40B4-BE49-F238E27FC236}">
                <a16:creationId xmlns:a16="http://schemas.microsoft.com/office/drawing/2014/main" id="{FF68EC27-0166-4C8D-9367-1E543F2756A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16" name="Espace réservé du numéro de diapositive 5">
            <a:extLst>
              <a:ext uri="{FF2B5EF4-FFF2-40B4-BE49-F238E27FC236}">
                <a16:creationId xmlns:a16="http://schemas.microsoft.com/office/drawing/2014/main" id="{BC268BD0-0A86-4E51-9F27-FCEBC138738A}"/>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t>‹N°›</a:t>
            </a:fld>
            <a:endParaRPr lang="fr-CA"/>
          </a:p>
        </p:txBody>
      </p:sp>
    </p:spTree>
    <p:extLst>
      <p:ext uri="{BB962C8B-B14F-4D97-AF65-F5344CB8AC3E}">
        <p14:creationId xmlns:p14="http://schemas.microsoft.com/office/powerpoint/2010/main" val="2672380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Espace réservé du contenu 4">
            <a:extLst>
              <a:ext uri="{FF2B5EF4-FFF2-40B4-BE49-F238E27FC236}">
                <a16:creationId xmlns:a16="http://schemas.microsoft.com/office/drawing/2014/main" id="{A37C9674-B0C8-46A8-99E4-42AD311F2E4E}"/>
              </a:ext>
              <a:ext uri="{C183D7F6-B498-43B3-948B-1728B52AA6E4}">
                <adec:decorative xmlns:adec="http://schemas.microsoft.com/office/drawing/2017/decorative" val="1"/>
              </a:ext>
            </a:extLst>
          </p:cNvPr>
          <p:cNvPicPr>
            <a:picLocks noChangeAspect="1"/>
          </p:cNvPicPr>
          <p:nvPr userDrawn="1"/>
        </p:nvPicPr>
        <p:blipFill>
          <a:blip r:embed="rId2">
            <a:alphaModFix amt="12000"/>
            <a:extLst>
              <a:ext uri="{BEBA8EAE-BF5A-486C-A8C5-ECC9F3942E4B}">
                <a14:imgProps xmlns:a14="http://schemas.microsoft.com/office/drawing/2010/main">
                  <a14:imgLayer r:embed="rId3">
                    <a14:imgEffect>
                      <a14:colorTemperature colorTemp="6300"/>
                    </a14:imgEffect>
                  </a14:imgLayer>
                </a14:imgProps>
              </a:ext>
              <a:ext uri="{28A0092B-C50C-407E-A947-70E740481C1C}">
                <a14:useLocalDpi xmlns:a14="http://schemas.microsoft.com/office/drawing/2010/main" val="0"/>
              </a:ext>
            </a:extLst>
          </a:blip>
          <a:stretch>
            <a:fillRect/>
          </a:stretch>
        </p:blipFill>
        <p:spPr>
          <a:xfrm>
            <a:off x="6990735" y="1825626"/>
            <a:ext cx="4364044" cy="4364044"/>
          </a:xfrm>
          <a:prstGeom prst="rect">
            <a:avLst/>
          </a:prstGeom>
        </p:spPr>
      </p:pic>
      <p:sp>
        <p:nvSpPr>
          <p:cNvPr id="2" name="Titre 1">
            <a:extLst>
              <a:ext uri="{FF2B5EF4-FFF2-40B4-BE49-F238E27FC236}">
                <a16:creationId xmlns:a16="http://schemas.microsoft.com/office/drawing/2014/main" id="{482845E9-21ED-40FF-B998-7C606BCB1617}"/>
              </a:ext>
            </a:extLst>
          </p:cNvPr>
          <p:cNvSpPr>
            <a:spLocks noGrp="1"/>
          </p:cNvSpPr>
          <p:nvPr>
            <p:ph type="title"/>
          </p:nvPr>
        </p:nvSpPr>
        <p:spPr>
          <a:xfrm>
            <a:off x="2911651" y="365125"/>
            <a:ext cx="8442149" cy="1325563"/>
          </a:xfrm>
        </p:spPr>
        <p:txBody>
          <a:bodyPr/>
          <a:lstStyle/>
          <a:p>
            <a:r>
              <a:rPr lang="fr-FR" dirty="0"/>
              <a:t>Modifiez le style du titre</a:t>
            </a:r>
            <a:endParaRPr lang="fr-CA" dirty="0"/>
          </a:p>
        </p:txBody>
      </p:sp>
      <p:grpSp>
        <p:nvGrpSpPr>
          <p:cNvPr id="7" name="Groupe 6">
            <a:extLst>
              <a:ext uri="{FF2B5EF4-FFF2-40B4-BE49-F238E27FC236}">
                <a16:creationId xmlns:a16="http://schemas.microsoft.com/office/drawing/2014/main" id="{702BEB8F-9F96-4B7B-B17A-824C44E0045C}"/>
              </a:ext>
            </a:extLst>
          </p:cNvPr>
          <p:cNvGrpSpPr/>
          <p:nvPr userDrawn="1"/>
        </p:nvGrpSpPr>
        <p:grpSpPr>
          <a:xfrm>
            <a:off x="722806" y="481268"/>
            <a:ext cx="2188845" cy="1069487"/>
            <a:chOff x="6964472" y="1682870"/>
            <a:chExt cx="5554076" cy="2713766"/>
          </a:xfrm>
        </p:grpSpPr>
        <p:pic>
          <p:nvPicPr>
            <p:cNvPr id="8" name="Image 7" descr="Une image contenant plante&#10;&#10;Description générée automatiquement">
              <a:extLst>
                <a:ext uri="{FF2B5EF4-FFF2-40B4-BE49-F238E27FC236}">
                  <a16:creationId xmlns:a16="http://schemas.microsoft.com/office/drawing/2014/main" id="{42E48496-5A19-4D67-8544-23CD14A1F7D5}"/>
                </a:ext>
              </a:extLst>
            </p:cNvPr>
            <p:cNvPicPr>
              <a:picLocks noChangeAspect="1"/>
            </p:cNvPicPr>
            <p:nvPr/>
          </p:nvPicPr>
          <p:blipFill rotWithShape="1">
            <a:blip r:embed="rId4">
              <a:extLst>
                <a:ext uri="{28A0092B-C50C-407E-A947-70E740481C1C}">
                  <a14:useLocalDpi xmlns:a14="http://schemas.microsoft.com/office/drawing/2010/main" val="0"/>
                </a:ext>
              </a:extLst>
            </a:blip>
            <a:srcRect l="17383" t="16672" r="10864" b="13127"/>
            <a:stretch/>
          </p:blipFill>
          <p:spPr>
            <a:xfrm>
              <a:off x="6964472" y="1791221"/>
              <a:ext cx="2430050" cy="2605415"/>
            </a:xfrm>
            <a:prstGeom prst="rect">
              <a:avLst/>
            </a:prstGeom>
            <a:scene3d>
              <a:camera prst="isometricOffAxis1Right"/>
              <a:lightRig rig="threePt" dir="t"/>
            </a:scene3d>
          </p:spPr>
        </p:pic>
        <p:sp>
          <p:nvSpPr>
            <p:cNvPr id="9" name="ZoneTexte 8">
              <a:extLst>
                <a:ext uri="{FF2B5EF4-FFF2-40B4-BE49-F238E27FC236}">
                  <a16:creationId xmlns:a16="http://schemas.microsoft.com/office/drawing/2014/main" id="{A5D2A0CF-9ACC-4C7A-874D-A794E9C92A3B}"/>
                </a:ext>
              </a:extLst>
            </p:cNvPr>
            <p:cNvSpPr txBox="1"/>
            <p:nvPr/>
          </p:nvSpPr>
          <p:spPr>
            <a:xfrm>
              <a:off x="8273670" y="1682870"/>
              <a:ext cx="4244878" cy="2420995"/>
            </a:xfrm>
            <a:prstGeom prst="rect">
              <a:avLst/>
            </a:prstGeom>
            <a:noFill/>
            <a:scene3d>
              <a:camera prst="isometricRightUp">
                <a:rot lat="2100000" lon="19800000" rev="0"/>
              </a:camera>
              <a:lightRig rig="threePt" dir="t"/>
            </a:scene3d>
            <a:sp3d/>
          </p:spPr>
          <p:txBody>
            <a:bodyPr wrap="none" rtlCol="0">
              <a:spAutoFit/>
            </a:bodyPr>
            <a:lstStyle/>
            <a:p>
              <a:r>
                <a:rPr lang="fr-CA" sz="2800" dirty="0">
                  <a:ln w="0"/>
                  <a:solidFill>
                    <a:schemeClr val="accent1"/>
                  </a:solidFill>
                  <a:effectLst>
                    <a:outerShdw blurRad="50800" dist="38100" dir="10800000" algn="r" rotWithShape="0">
                      <a:prstClr val="black">
                        <a:alpha val="40000"/>
                      </a:prstClr>
                    </a:outerShdw>
                  </a:effectLst>
                </a:rPr>
                <a:t>Assurance</a:t>
              </a:r>
            </a:p>
            <a:p>
              <a:r>
                <a:rPr lang="fr-CA" sz="2800" dirty="0">
                  <a:ln w="0"/>
                  <a:solidFill>
                    <a:schemeClr val="accent1"/>
                  </a:solidFill>
                  <a:effectLst>
                    <a:outerShdw blurRad="50800" dist="38100" dir="10800000" algn="r" rotWithShape="0">
                      <a:prstClr val="black">
                        <a:alpha val="40000"/>
                      </a:prstClr>
                    </a:outerShdw>
                  </a:effectLst>
                </a:rPr>
                <a:t>Qualité</a:t>
              </a:r>
            </a:p>
          </p:txBody>
        </p:sp>
      </p:grpSp>
      <p:sp>
        <p:nvSpPr>
          <p:cNvPr id="10" name="Espace réservé de la date 3">
            <a:extLst>
              <a:ext uri="{FF2B5EF4-FFF2-40B4-BE49-F238E27FC236}">
                <a16:creationId xmlns:a16="http://schemas.microsoft.com/office/drawing/2014/main" id="{733EB2A0-A7BA-4619-BF71-09E7C00C28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11" name="Espace réservé du pied de page 4">
            <a:extLst>
              <a:ext uri="{FF2B5EF4-FFF2-40B4-BE49-F238E27FC236}">
                <a16:creationId xmlns:a16="http://schemas.microsoft.com/office/drawing/2014/main" id="{C5E37B37-16D1-43CF-9EEA-0806F7FAE2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12" name="Espace réservé du numéro de diapositive 5">
            <a:extLst>
              <a:ext uri="{FF2B5EF4-FFF2-40B4-BE49-F238E27FC236}">
                <a16:creationId xmlns:a16="http://schemas.microsoft.com/office/drawing/2014/main" id="{577A501B-AA54-4320-B477-5F00E763E6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t>‹N°›</a:t>
            </a:fld>
            <a:endParaRPr lang="fr-CA"/>
          </a:p>
        </p:txBody>
      </p:sp>
    </p:spTree>
    <p:extLst>
      <p:ext uri="{BB962C8B-B14F-4D97-AF65-F5344CB8AC3E}">
        <p14:creationId xmlns:p14="http://schemas.microsoft.com/office/powerpoint/2010/main" val="2184603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69261B59-0863-4EAC-8202-125142F2021B}"/>
              </a:ext>
              <a:ext uri="{C183D7F6-B498-43B3-948B-1728B52AA6E4}">
                <adec:decorative xmlns:adec="http://schemas.microsoft.com/office/drawing/2017/decorative" val="1"/>
              </a:ext>
            </a:extLst>
          </p:cNvPr>
          <p:cNvPicPr>
            <a:picLocks noChangeAspect="1"/>
          </p:cNvPicPr>
          <p:nvPr userDrawn="1"/>
        </p:nvPicPr>
        <p:blipFill>
          <a:blip r:embed="rId2">
            <a:alphaModFix amt="12000"/>
            <a:extLst>
              <a:ext uri="{BEBA8EAE-BF5A-486C-A8C5-ECC9F3942E4B}">
                <a14:imgProps xmlns:a14="http://schemas.microsoft.com/office/drawing/2010/main">
                  <a14:imgLayer r:embed="rId3">
                    <a14:imgEffect>
                      <a14:colorTemperature colorTemp="6300"/>
                    </a14:imgEffect>
                  </a14:imgLayer>
                </a14:imgProps>
              </a:ext>
              <a:ext uri="{28A0092B-C50C-407E-A947-70E740481C1C}">
                <a14:useLocalDpi xmlns:a14="http://schemas.microsoft.com/office/drawing/2010/main" val="0"/>
              </a:ext>
            </a:extLst>
          </a:blip>
          <a:stretch>
            <a:fillRect/>
          </a:stretch>
        </p:blipFill>
        <p:spPr>
          <a:xfrm>
            <a:off x="6990735" y="1825626"/>
            <a:ext cx="4364044" cy="4364044"/>
          </a:xfrm>
          <a:prstGeom prst="rect">
            <a:avLst/>
          </a:prstGeom>
        </p:spPr>
      </p:pic>
      <p:grpSp>
        <p:nvGrpSpPr>
          <p:cNvPr id="6" name="Groupe 5">
            <a:extLst>
              <a:ext uri="{FF2B5EF4-FFF2-40B4-BE49-F238E27FC236}">
                <a16:creationId xmlns:a16="http://schemas.microsoft.com/office/drawing/2014/main" id="{E5A574AB-1DAA-4665-9D9A-C11608492A5F}"/>
              </a:ext>
            </a:extLst>
          </p:cNvPr>
          <p:cNvGrpSpPr/>
          <p:nvPr userDrawn="1"/>
        </p:nvGrpSpPr>
        <p:grpSpPr>
          <a:xfrm>
            <a:off x="722806" y="481268"/>
            <a:ext cx="2188845" cy="1069487"/>
            <a:chOff x="6964472" y="1682870"/>
            <a:chExt cx="5554076" cy="2713766"/>
          </a:xfrm>
        </p:grpSpPr>
        <p:pic>
          <p:nvPicPr>
            <p:cNvPr id="7" name="Image 6" descr="Une image contenant plante&#10;&#10;Description générée automatiquement">
              <a:extLst>
                <a:ext uri="{FF2B5EF4-FFF2-40B4-BE49-F238E27FC236}">
                  <a16:creationId xmlns:a16="http://schemas.microsoft.com/office/drawing/2014/main" id="{C2F82471-CCB8-46FF-B81C-028F430B7579}"/>
                </a:ext>
              </a:extLst>
            </p:cNvPr>
            <p:cNvPicPr>
              <a:picLocks noChangeAspect="1"/>
            </p:cNvPicPr>
            <p:nvPr/>
          </p:nvPicPr>
          <p:blipFill rotWithShape="1">
            <a:blip r:embed="rId4">
              <a:extLst>
                <a:ext uri="{28A0092B-C50C-407E-A947-70E740481C1C}">
                  <a14:useLocalDpi xmlns:a14="http://schemas.microsoft.com/office/drawing/2010/main" val="0"/>
                </a:ext>
              </a:extLst>
            </a:blip>
            <a:srcRect l="17383" t="16672" r="10864" b="13127"/>
            <a:stretch/>
          </p:blipFill>
          <p:spPr>
            <a:xfrm>
              <a:off x="6964472" y="1791221"/>
              <a:ext cx="2430050" cy="2605415"/>
            </a:xfrm>
            <a:prstGeom prst="rect">
              <a:avLst/>
            </a:prstGeom>
            <a:scene3d>
              <a:camera prst="isometricOffAxis1Right"/>
              <a:lightRig rig="threePt" dir="t"/>
            </a:scene3d>
          </p:spPr>
        </p:pic>
        <p:sp>
          <p:nvSpPr>
            <p:cNvPr id="8" name="ZoneTexte 7">
              <a:extLst>
                <a:ext uri="{FF2B5EF4-FFF2-40B4-BE49-F238E27FC236}">
                  <a16:creationId xmlns:a16="http://schemas.microsoft.com/office/drawing/2014/main" id="{DE1D198A-0941-4B7F-BC33-31F3D576764A}"/>
                </a:ext>
              </a:extLst>
            </p:cNvPr>
            <p:cNvSpPr txBox="1"/>
            <p:nvPr/>
          </p:nvSpPr>
          <p:spPr>
            <a:xfrm>
              <a:off x="8273670" y="1682870"/>
              <a:ext cx="4244878" cy="2420995"/>
            </a:xfrm>
            <a:prstGeom prst="rect">
              <a:avLst/>
            </a:prstGeom>
            <a:noFill/>
            <a:scene3d>
              <a:camera prst="isometricRightUp">
                <a:rot lat="2100000" lon="19800000" rev="0"/>
              </a:camera>
              <a:lightRig rig="threePt" dir="t"/>
            </a:scene3d>
            <a:sp3d/>
          </p:spPr>
          <p:txBody>
            <a:bodyPr wrap="none" rtlCol="0">
              <a:spAutoFit/>
            </a:bodyPr>
            <a:lstStyle/>
            <a:p>
              <a:r>
                <a:rPr lang="fr-CA" sz="2800" dirty="0">
                  <a:ln w="0"/>
                  <a:solidFill>
                    <a:schemeClr val="accent1"/>
                  </a:solidFill>
                  <a:effectLst>
                    <a:outerShdw blurRad="50800" dist="38100" dir="10800000" algn="r" rotWithShape="0">
                      <a:prstClr val="black">
                        <a:alpha val="40000"/>
                      </a:prstClr>
                    </a:outerShdw>
                  </a:effectLst>
                </a:rPr>
                <a:t>Assurance</a:t>
              </a:r>
            </a:p>
            <a:p>
              <a:r>
                <a:rPr lang="fr-CA" sz="2800" dirty="0">
                  <a:ln w="0"/>
                  <a:solidFill>
                    <a:schemeClr val="accent1"/>
                  </a:solidFill>
                  <a:effectLst>
                    <a:outerShdw blurRad="50800" dist="38100" dir="10800000" algn="r" rotWithShape="0">
                      <a:prstClr val="black">
                        <a:alpha val="40000"/>
                      </a:prstClr>
                    </a:outerShdw>
                  </a:effectLst>
                </a:rPr>
                <a:t>Qualité</a:t>
              </a:r>
            </a:p>
          </p:txBody>
        </p:sp>
      </p:grpSp>
      <p:sp>
        <p:nvSpPr>
          <p:cNvPr id="9" name="Espace réservé de la date 3">
            <a:extLst>
              <a:ext uri="{FF2B5EF4-FFF2-40B4-BE49-F238E27FC236}">
                <a16:creationId xmlns:a16="http://schemas.microsoft.com/office/drawing/2014/main" id="{5A53E497-BB88-4012-A860-2DE5D57E6A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10" name="Espace réservé du pied de page 4">
            <a:extLst>
              <a:ext uri="{FF2B5EF4-FFF2-40B4-BE49-F238E27FC236}">
                <a16:creationId xmlns:a16="http://schemas.microsoft.com/office/drawing/2014/main" id="{4F5471BD-7AF7-4DDA-BBF7-228E136B2B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11" name="Espace réservé du numéro de diapositive 5">
            <a:extLst>
              <a:ext uri="{FF2B5EF4-FFF2-40B4-BE49-F238E27FC236}">
                <a16:creationId xmlns:a16="http://schemas.microsoft.com/office/drawing/2014/main" id="{83C255AD-4B30-42A6-9A86-57993F9308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t>‹N°›</a:t>
            </a:fld>
            <a:endParaRPr lang="fr-CA"/>
          </a:p>
        </p:txBody>
      </p:sp>
    </p:spTree>
    <p:extLst>
      <p:ext uri="{BB962C8B-B14F-4D97-AF65-F5344CB8AC3E}">
        <p14:creationId xmlns:p14="http://schemas.microsoft.com/office/powerpoint/2010/main" val="406551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Espace réservé du contenu 4">
            <a:extLst>
              <a:ext uri="{FF2B5EF4-FFF2-40B4-BE49-F238E27FC236}">
                <a16:creationId xmlns:a16="http://schemas.microsoft.com/office/drawing/2014/main" id="{535072CF-113F-4398-A25A-51C1DEEA9125}"/>
              </a:ext>
              <a:ext uri="{C183D7F6-B498-43B3-948B-1728B52AA6E4}">
                <adec:decorative xmlns:adec="http://schemas.microsoft.com/office/drawing/2017/decorative" val="1"/>
              </a:ext>
            </a:extLst>
          </p:cNvPr>
          <p:cNvPicPr>
            <a:picLocks noChangeAspect="1"/>
          </p:cNvPicPr>
          <p:nvPr userDrawn="1"/>
        </p:nvPicPr>
        <p:blipFill>
          <a:blip r:embed="rId2">
            <a:alphaModFix amt="12000"/>
            <a:extLst>
              <a:ext uri="{BEBA8EAE-BF5A-486C-A8C5-ECC9F3942E4B}">
                <a14:imgProps xmlns:a14="http://schemas.microsoft.com/office/drawing/2010/main">
                  <a14:imgLayer r:embed="rId3">
                    <a14:imgEffect>
                      <a14:colorTemperature colorTemp="6300"/>
                    </a14:imgEffect>
                  </a14:imgLayer>
                </a14:imgProps>
              </a:ext>
              <a:ext uri="{28A0092B-C50C-407E-A947-70E740481C1C}">
                <a14:useLocalDpi xmlns:a14="http://schemas.microsoft.com/office/drawing/2010/main" val="0"/>
              </a:ext>
            </a:extLst>
          </a:blip>
          <a:stretch>
            <a:fillRect/>
          </a:stretch>
        </p:blipFill>
        <p:spPr>
          <a:xfrm>
            <a:off x="5847736" y="987425"/>
            <a:ext cx="4877777" cy="4877777"/>
          </a:xfrm>
          <a:prstGeom prst="rect">
            <a:avLst/>
          </a:prstGeom>
        </p:spPr>
      </p:pic>
      <p:sp>
        <p:nvSpPr>
          <p:cNvPr id="2" name="Titre 1">
            <a:extLst>
              <a:ext uri="{FF2B5EF4-FFF2-40B4-BE49-F238E27FC236}">
                <a16:creationId xmlns:a16="http://schemas.microsoft.com/office/drawing/2014/main" id="{FF3C3282-ECBB-4B17-8B60-5E8B15058C43}"/>
              </a:ext>
            </a:extLst>
          </p:cNvPr>
          <p:cNvSpPr>
            <a:spLocks noGrp="1"/>
          </p:cNvSpPr>
          <p:nvPr>
            <p:ph type="title"/>
          </p:nvPr>
        </p:nvSpPr>
        <p:spPr>
          <a:xfrm>
            <a:off x="839788" y="457200"/>
            <a:ext cx="3932237" cy="2344994"/>
          </a:xfrm>
        </p:spPr>
        <p:txBody>
          <a:bodyPr anchor="b"/>
          <a:lstStyle>
            <a:lvl1pPr>
              <a:defRPr sz="3200"/>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11B714C3-2001-4AF1-A115-1207B87706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a:extLst>
              <a:ext uri="{FF2B5EF4-FFF2-40B4-BE49-F238E27FC236}">
                <a16:creationId xmlns:a16="http://schemas.microsoft.com/office/drawing/2014/main" id="{6CAAD039-E927-44DC-A73A-8548B0D08014}"/>
              </a:ext>
            </a:extLst>
          </p:cNvPr>
          <p:cNvSpPr>
            <a:spLocks noGrp="1"/>
          </p:cNvSpPr>
          <p:nvPr>
            <p:ph type="body" sz="half" idx="2"/>
          </p:nvPr>
        </p:nvSpPr>
        <p:spPr>
          <a:xfrm>
            <a:off x="839788" y="2802194"/>
            <a:ext cx="3932237" cy="306679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Cliquez pour modifier les styles du texte du masque</a:t>
            </a:r>
          </a:p>
        </p:txBody>
      </p:sp>
      <p:grpSp>
        <p:nvGrpSpPr>
          <p:cNvPr id="9" name="Groupe 8">
            <a:extLst>
              <a:ext uri="{FF2B5EF4-FFF2-40B4-BE49-F238E27FC236}">
                <a16:creationId xmlns:a16="http://schemas.microsoft.com/office/drawing/2014/main" id="{7BE81BF0-8802-489F-B15B-B0A9B9EE6FFB}"/>
              </a:ext>
            </a:extLst>
          </p:cNvPr>
          <p:cNvGrpSpPr/>
          <p:nvPr userDrawn="1"/>
        </p:nvGrpSpPr>
        <p:grpSpPr>
          <a:xfrm>
            <a:off x="919454" y="540260"/>
            <a:ext cx="2188845" cy="1069487"/>
            <a:chOff x="6964472" y="1682870"/>
            <a:chExt cx="5554076" cy="2713766"/>
          </a:xfrm>
        </p:grpSpPr>
        <p:pic>
          <p:nvPicPr>
            <p:cNvPr id="10" name="Image 9" descr="Une image contenant plante&#10;&#10;Description générée automatiquement">
              <a:extLst>
                <a:ext uri="{FF2B5EF4-FFF2-40B4-BE49-F238E27FC236}">
                  <a16:creationId xmlns:a16="http://schemas.microsoft.com/office/drawing/2014/main" id="{2DD70351-09C7-43E8-979A-A95133C29206}"/>
                </a:ext>
              </a:extLst>
            </p:cNvPr>
            <p:cNvPicPr>
              <a:picLocks noChangeAspect="1"/>
            </p:cNvPicPr>
            <p:nvPr/>
          </p:nvPicPr>
          <p:blipFill rotWithShape="1">
            <a:blip r:embed="rId4">
              <a:extLst>
                <a:ext uri="{28A0092B-C50C-407E-A947-70E740481C1C}">
                  <a14:useLocalDpi xmlns:a14="http://schemas.microsoft.com/office/drawing/2010/main" val="0"/>
                </a:ext>
              </a:extLst>
            </a:blip>
            <a:srcRect l="17383" t="16672" r="10864" b="13127"/>
            <a:stretch/>
          </p:blipFill>
          <p:spPr>
            <a:xfrm>
              <a:off x="6964472" y="1791221"/>
              <a:ext cx="2430050" cy="2605415"/>
            </a:xfrm>
            <a:prstGeom prst="rect">
              <a:avLst/>
            </a:prstGeom>
            <a:scene3d>
              <a:camera prst="isometricOffAxis1Right"/>
              <a:lightRig rig="threePt" dir="t"/>
            </a:scene3d>
          </p:spPr>
        </p:pic>
        <p:sp>
          <p:nvSpPr>
            <p:cNvPr id="11" name="ZoneTexte 10">
              <a:extLst>
                <a:ext uri="{FF2B5EF4-FFF2-40B4-BE49-F238E27FC236}">
                  <a16:creationId xmlns:a16="http://schemas.microsoft.com/office/drawing/2014/main" id="{B47BE81E-2A68-4306-99E4-4108D0DD7E4C}"/>
                </a:ext>
              </a:extLst>
            </p:cNvPr>
            <p:cNvSpPr txBox="1"/>
            <p:nvPr/>
          </p:nvSpPr>
          <p:spPr>
            <a:xfrm>
              <a:off x="8273670" y="1682870"/>
              <a:ext cx="4244878" cy="2420995"/>
            </a:xfrm>
            <a:prstGeom prst="rect">
              <a:avLst/>
            </a:prstGeom>
            <a:noFill/>
            <a:scene3d>
              <a:camera prst="isometricRightUp">
                <a:rot lat="2100000" lon="19800000" rev="0"/>
              </a:camera>
              <a:lightRig rig="threePt" dir="t"/>
            </a:scene3d>
            <a:sp3d/>
          </p:spPr>
          <p:txBody>
            <a:bodyPr wrap="none" rtlCol="0">
              <a:spAutoFit/>
            </a:bodyPr>
            <a:lstStyle/>
            <a:p>
              <a:r>
                <a:rPr lang="fr-CA" sz="2800" dirty="0">
                  <a:ln w="0"/>
                  <a:solidFill>
                    <a:schemeClr val="accent1"/>
                  </a:solidFill>
                  <a:effectLst>
                    <a:outerShdw blurRad="50800" dist="38100" dir="10800000" algn="r" rotWithShape="0">
                      <a:prstClr val="black">
                        <a:alpha val="40000"/>
                      </a:prstClr>
                    </a:outerShdw>
                  </a:effectLst>
                </a:rPr>
                <a:t>Assurance</a:t>
              </a:r>
            </a:p>
            <a:p>
              <a:r>
                <a:rPr lang="fr-CA" sz="2800" dirty="0">
                  <a:ln w="0"/>
                  <a:solidFill>
                    <a:schemeClr val="accent1"/>
                  </a:solidFill>
                  <a:effectLst>
                    <a:outerShdw blurRad="50800" dist="38100" dir="10800000" algn="r" rotWithShape="0">
                      <a:prstClr val="black">
                        <a:alpha val="40000"/>
                      </a:prstClr>
                    </a:outerShdw>
                  </a:effectLst>
                </a:rPr>
                <a:t>Qualité</a:t>
              </a:r>
            </a:p>
          </p:txBody>
        </p:sp>
      </p:grpSp>
      <p:sp>
        <p:nvSpPr>
          <p:cNvPr id="12" name="Espace réservé de la date 3">
            <a:extLst>
              <a:ext uri="{FF2B5EF4-FFF2-40B4-BE49-F238E27FC236}">
                <a16:creationId xmlns:a16="http://schemas.microsoft.com/office/drawing/2014/main" id="{9D3C1FB2-AF94-4A3B-B6BB-3CD641E6C674}"/>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13" name="Espace réservé du pied de page 4">
            <a:extLst>
              <a:ext uri="{FF2B5EF4-FFF2-40B4-BE49-F238E27FC236}">
                <a16:creationId xmlns:a16="http://schemas.microsoft.com/office/drawing/2014/main" id="{BADD13BD-2759-461B-B91A-346C98C5B0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14" name="Espace réservé du numéro de diapositive 5">
            <a:extLst>
              <a:ext uri="{FF2B5EF4-FFF2-40B4-BE49-F238E27FC236}">
                <a16:creationId xmlns:a16="http://schemas.microsoft.com/office/drawing/2014/main" id="{594F055A-C96C-4FEB-8D73-F4871C27CD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t>‹N°›</a:t>
            </a:fld>
            <a:endParaRPr lang="fr-CA"/>
          </a:p>
        </p:txBody>
      </p:sp>
    </p:spTree>
    <p:extLst>
      <p:ext uri="{BB962C8B-B14F-4D97-AF65-F5344CB8AC3E}">
        <p14:creationId xmlns:p14="http://schemas.microsoft.com/office/powerpoint/2010/main" val="923168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Espace réservé du contenu 4">
            <a:extLst>
              <a:ext uri="{FF2B5EF4-FFF2-40B4-BE49-F238E27FC236}">
                <a16:creationId xmlns:a16="http://schemas.microsoft.com/office/drawing/2014/main" id="{D06FCB5F-4EAE-4071-A7CE-C371260B8A16}"/>
              </a:ext>
              <a:ext uri="{C183D7F6-B498-43B3-948B-1728B52AA6E4}">
                <adec:decorative xmlns:adec="http://schemas.microsoft.com/office/drawing/2017/decorative" val="1"/>
              </a:ext>
            </a:extLst>
          </p:cNvPr>
          <p:cNvPicPr>
            <a:picLocks noChangeAspect="1"/>
          </p:cNvPicPr>
          <p:nvPr userDrawn="1"/>
        </p:nvPicPr>
        <p:blipFill>
          <a:blip r:embed="rId2">
            <a:alphaModFix amt="12000"/>
            <a:extLst>
              <a:ext uri="{BEBA8EAE-BF5A-486C-A8C5-ECC9F3942E4B}">
                <a14:imgProps xmlns:a14="http://schemas.microsoft.com/office/drawing/2010/main">
                  <a14:imgLayer r:embed="rId3">
                    <a14:imgEffect>
                      <a14:colorTemperature colorTemp="6300"/>
                    </a14:imgEffect>
                  </a14:imgLayer>
                </a14:imgProps>
              </a:ext>
              <a:ext uri="{28A0092B-C50C-407E-A947-70E740481C1C}">
                <a14:useLocalDpi xmlns:a14="http://schemas.microsoft.com/office/drawing/2010/main" val="0"/>
              </a:ext>
            </a:extLst>
          </a:blip>
          <a:stretch>
            <a:fillRect/>
          </a:stretch>
        </p:blipFill>
        <p:spPr>
          <a:xfrm>
            <a:off x="5847736" y="987425"/>
            <a:ext cx="4877777" cy="4877777"/>
          </a:xfrm>
          <a:prstGeom prst="rect">
            <a:avLst/>
          </a:prstGeom>
        </p:spPr>
      </p:pic>
      <p:sp>
        <p:nvSpPr>
          <p:cNvPr id="2" name="Titre 1">
            <a:extLst>
              <a:ext uri="{FF2B5EF4-FFF2-40B4-BE49-F238E27FC236}">
                <a16:creationId xmlns:a16="http://schemas.microsoft.com/office/drawing/2014/main" id="{9865E26D-69B4-4CFF-AE73-0ED76D6C87C6}"/>
              </a:ext>
            </a:extLst>
          </p:cNvPr>
          <p:cNvSpPr>
            <a:spLocks noGrp="1"/>
          </p:cNvSpPr>
          <p:nvPr>
            <p:ph type="title"/>
          </p:nvPr>
        </p:nvSpPr>
        <p:spPr>
          <a:xfrm>
            <a:off x="839788" y="457199"/>
            <a:ext cx="3932237" cy="2323707"/>
          </a:xfrm>
        </p:spPr>
        <p:txBody>
          <a:bodyPr anchor="b"/>
          <a:lstStyle>
            <a:lvl1pPr>
              <a:defRPr sz="3200"/>
            </a:lvl1pPr>
          </a:lstStyle>
          <a:p>
            <a:r>
              <a:rPr lang="fr-FR" dirty="0"/>
              <a:t>Modifiez le style du titre</a:t>
            </a:r>
            <a:endParaRPr lang="fr-CA" dirty="0"/>
          </a:p>
        </p:txBody>
      </p:sp>
      <p:sp>
        <p:nvSpPr>
          <p:cNvPr id="3" name="Espace réservé pour une image  2">
            <a:extLst>
              <a:ext uri="{FF2B5EF4-FFF2-40B4-BE49-F238E27FC236}">
                <a16:creationId xmlns:a16="http://schemas.microsoft.com/office/drawing/2014/main" id="{62220252-FE18-4F1B-96F6-179E801995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fr-CA"/>
          </a:p>
        </p:txBody>
      </p:sp>
      <p:sp>
        <p:nvSpPr>
          <p:cNvPr id="4" name="Espace réservé du texte 3">
            <a:extLst>
              <a:ext uri="{FF2B5EF4-FFF2-40B4-BE49-F238E27FC236}">
                <a16:creationId xmlns:a16="http://schemas.microsoft.com/office/drawing/2014/main" id="{6D07E1AF-8E9C-4C34-AA6B-739FBB24DBA0}"/>
              </a:ext>
            </a:extLst>
          </p:cNvPr>
          <p:cNvSpPr>
            <a:spLocks noGrp="1"/>
          </p:cNvSpPr>
          <p:nvPr>
            <p:ph type="body" sz="half" idx="2"/>
          </p:nvPr>
        </p:nvSpPr>
        <p:spPr>
          <a:xfrm>
            <a:off x="839788" y="2780907"/>
            <a:ext cx="3932237" cy="30880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Cliquez pour modifier les styles du texte du masque</a:t>
            </a:r>
          </a:p>
        </p:txBody>
      </p:sp>
      <p:grpSp>
        <p:nvGrpSpPr>
          <p:cNvPr id="9" name="Groupe 8">
            <a:extLst>
              <a:ext uri="{FF2B5EF4-FFF2-40B4-BE49-F238E27FC236}">
                <a16:creationId xmlns:a16="http://schemas.microsoft.com/office/drawing/2014/main" id="{AF3BAB59-0ED0-4FDA-A645-AEA1E5CFC0F2}"/>
              </a:ext>
            </a:extLst>
          </p:cNvPr>
          <p:cNvGrpSpPr/>
          <p:nvPr userDrawn="1"/>
        </p:nvGrpSpPr>
        <p:grpSpPr>
          <a:xfrm>
            <a:off x="919454" y="540260"/>
            <a:ext cx="2188845" cy="1069487"/>
            <a:chOff x="6964472" y="1682870"/>
            <a:chExt cx="5554076" cy="2713766"/>
          </a:xfrm>
        </p:grpSpPr>
        <p:pic>
          <p:nvPicPr>
            <p:cNvPr id="10" name="Image 9" descr="Une image contenant plante&#10;&#10;Description générée automatiquement">
              <a:extLst>
                <a:ext uri="{FF2B5EF4-FFF2-40B4-BE49-F238E27FC236}">
                  <a16:creationId xmlns:a16="http://schemas.microsoft.com/office/drawing/2014/main" id="{8E75C618-B3A1-4757-BCC2-027B0D6A538B}"/>
                </a:ext>
              </a:extLst>
            </p:cNvPr>
            <p:cNvPicPr>
              <a:picLocks noChangeAspect="1"/>
            </p:cNvPicPr>
            <p:nvPr/>
          </p:nvPicPr>
          <p:blipFill rotWithShape="1">
            <a:blip r:embed="rId4">
              <a:extLst>
                <a:ext uri="{28A0092B-C50C-407E-A947-70E740481C1C}">
                  <a14:useLocalDpi xmlns:a14="http://schemas.microsoft.com/office/drawing/2010/main" val="0"/>
                </a:ext>
              </a:extLst>
            </a:blip>
            <a:srcRect l="17383" t="16672" r="10864" b="13127"/>
            <a:stretch/>
          </p:blipFill>
          <p:spPr>
            <a:xfrm>
              <a:off x="6964472" y="1791221"/>
              <a:ext cx="2430050" cy="2605415"/>
            </a:xfrm>
            <a:prstGeom prst="rect">
              <a:avLst/>
            </a:prstGeom>
            <a:scene3d>
              <a:camera prst="isometricOffAxis1Right"/>
              <a:lightRig rig="threePt" dir="t"/>
            </a:scene3d>
          </p:spPr>
        </p:pic>
        <p:sp>
          <p:nvSpPr>
            <p:cNvPr id="11" name="ZoneTexte 10">
              <a:extLst>
                <a:ext uri="{FF2B5EF4-FFF2-40B4-BE49-F238E27FC236}">
                  <a16:creationId xmlns:a16="http://schemas.microsoft.com/office/drawing/2014/main" id="{DDA4271C-B585-41BA-8BC4-7B75A593C292}"/>
                </a:ext>
              </a:extLst>
            </p:cNvPr>
            <p:cNvSpPr txBox="1"/>
            <p:nvPr/>
          </p:nvSpPr>
          <p:spPr>
            <a:xfrm>
              <a:off x="8273670" y="1682870"/>
              <a:ext cx="4244878" cy="2420995"/>
            </a:xfrm>
            <a:prstGeom prst="rect">
              <a:avLst/>
            </a:prstGeom>
            <a:noFill/>
            <a:scene3d>
              <a:camera prst="isometricRightUp">
                <a:rot lat="2100000" lon="19800000" rev="0"/>
              </a:camera>
              <a:lightRig rig="threePt" dir="t"/>
            </a:scene3d>
            <a:sp3d/>
          </p:spPr>
          <p:txBody>
            <a:bodyPr wrap="none" rtlCol="0">
              <a:spAutoFit/>
            </a:bodyPr>
            <a:lstStyle/>
            <a:p>
              <a:r>
                <a:rPr lang="fr-CA" sz="2800" dirty="0">
                  <a:ln w="0"/>
                  <a:solidFill>
                    <a:schemeClr val="accent1"/>
                  </a:solidFill>
                  <a:effectLst>
                    <a:outerShdw blurRad="50800" dist="38100" dir="10800000" algn="r" rotWithShape="0">
                      <a:prstClr val="black">
                        <a:alpha val="40000"/>
                      </a:prstClr>
                    </a:outerShdw>
                  </a:effectLst>
                </a:rPr>
                <a:t>Assurance</a:t>
              </a:r>
            </a:p>
            <a:p>
              <a:r>
                <a:rPr lang="fr-CA" sz="2800" dirty="0">
                  <a:ln w="0"/>
                  <a:solidFill>
                    <a:schemeClr val="accent1"/>
                  </a:solidFill>
                  <a:effectLst>
                    <a:outerShdw blurRad="50800" dist="38100" dir="10800000" algn="r" rotWithShape="0">
                      <a:prstClr val="black">
                        <a:alpha val="40000"/>
                      </a:prstClr>
                    </a:outerShdw>
                  </a:effectLst>
                </a:rPr>
                <a:t>Qualité</a:t>
              </a:r>
            </a:p>
          </p:txBody>
        </p:sp>
      </p:grpSp>
      <p:sp>
        <p:nvSpPr>
          <p:cNvPr id="12" name="Espace réservé de la date 3">
            <a:extLst>
              <a:ext uri="{FF2B5EF4-FFF2-40B4-BE49-F238E27FC236}">
                <a16:creationId xmlns:a16="http://schemas.microsoft.com/office/drawing/2014/main" id="{450CA318-CEA0-4581-B706-2F7B88F80F3A}"/>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13" name="Espace réservé du pied de page 4">
            <a:extLst>
              <a:ext uri="{FF2B5EF4-FFF2-40B4-BE49-F238E27FC236}">
                <a16:creationId xmlns:a16="http://schemas.microsoft.com/office/drawing/2014/main" id="{3FE22B28-D3F7-4281-A2DE-972EE72A2A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14" name="Espace réservé du numéro de diapositive 5">
            <a:extLst>
              <a:ext uri="{FF2B5EF4-FFF2-40B4-BE49-F238E27FC236}">
                <a16:creationId xmlns:a16="http://schemas.microsoft.com/office/drawing/2014/main" id="{577FA948-26A0-4706-A1FC-158B727F83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t>‹N°›</a:t>
            </a:fld>
            <a:endParaRPr lang="fr-CA"/>
          </a:p>
        </p:txBody>
      </p:sp>
    </p:spTree>
    <p:extLst>
      <p:ext uri="{BB962C8B-B14F-4D97-AF65-F5344CB8AC3E}">
        <p14:creationId xmlns:p14="http://schemas.microsoft.com/office/powerpoint/2010/main" val="3808511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B020020-E790-4839-9521-B6E3D05026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E4747CFF-8772-4546-89FF-0948024B06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2567239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nutcache.com/fr/blog/la-methode-agile-xp/" TargetMode="External"/><Relationship Id="rId2" Type="http://schemas.openxmlformats.org/officeDocument/2006/relationships/hyperlink" Target="https://en.wikipedia.org/wiki/Robert_Cecil_Martin"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3CF6C352-B187-4923-B714-A82E05F9AEB7}"/>
              </a:ext>
            </a:extLst>
          </p:cNvPr>
          <p:cNvSpPr>
            <a:spLocks noGrp="1"/>
          </p:cNvSpPr>
          <p:nvPr>
            <p:ph type="subTitle" idx="1"/>
          </p:nvPr>
        </p:nvSpPr>
        <p:spPr>
          <a:xfrm>
            <a:off x="1524000" y="3911600"/>
            <a:ext cx="5440472" cy="1346200"/>
          </a:xfrm>
        </p:spPr>
        <p:txBody>
          <a:bodyPr/>
          <a:lstStyle/>
          <a:p>
            <a:r>
              <a:rPr lang="fr-CA" sz="2800" i="1" dirty="0"/>
              <a:t>Marco Lavoie</a:t>
            </a:r>
            <a:endParaRPr lang="fr-CA" i="1" dirty="0"/>
          </a:p>
        </p:txBody>
      </p:sp>
      <p:pic>
        <p:nvPicPr>
          <p:cNvPr id="1026" name="Picture 2" descr="Résultat de recherche d'images pour &quot;college la cite logo&quot;">
            <a:extLst>
              <a:ext uri="{FF2B5EF4-FFF2-40B4-BE49-F238E27FC236}">
                <a16:creationId xmlns:a16="http://schemas.microsoft.com/office/drawing/2014/main" id="{B741725B-5D68-4FAF-94B8-91B2E41F51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172" b="21105"/>
          <a:stretch/>
        </p:blipFill>
        <p:spPr bwMode="auto">
          <a:xfrm>
            <a:off x="1564640" y="4340860"/>
            <a:ext cx="1891187" cy="568960"/>
          </a:xfrm>
          <a:prstGeom prst="rect">
            <a:avLst/>
          </a:prstGeom>
          <a:noFill/>
          <a:extLst>
            <a:ext uri="{909E8E84-426E-40DD-AFC4-6F175D3DCCD1}">
              <a14:hiddenFill xmlns:a14="http://schemas.microsoft.com/office/drawing/2010/main">
                <a:solidFill>
                  <a:srgbClr val="FFFFFF"/>
                </a:solidFill>
              </a14:hiddenFill>
            </a:ext>
          </a:extLst>
        </p:spPr>
      </p:pic>
      <p:sp>
        <p:nvSpPr>
          <p:cNvPr id="5" name="Titre 4">
            <a:extLst>
              <a:ext uri="{FF2B5EF4-FFF2-40B4-BE49-F238E27FC236}">
                <a16:creationId xmlns:a16="http://schemas.microsoft.com/office/drawing/2014/main" id="{E7C8994E-9BDD-4094-BF45-93DCEAABFF7E}"/>
              </a:ext>
            </a:extLst>
          </p:cNvPr>
          <p:cNvSpPr>
            <a:spLocks noGrp="1"/>
          </p:cNvSpPr>
          <p:nvPr>
            <p:ph type="ctrTitle"/>
          </p:nvPr>
        </p:nvSpPr>
        <p:spPr>
          <a:xfrm>
            <a:off x="1524000" y="1122363"/>
            <a:ext cx="5653548" cy="2387600"/>
          </a:xfrm>
        </p:spPr>
        <p:txBody>
          <a:bodyPr>
            <a:normAutofit/>
          </a:bodyPr>
          <a:lstStyle/>
          <a:p>
            <a:r>
              <a:rPr lang="fr-CA" dirty="0"/>
              <a:t>025947</a:t>
            </a:r>
            <a:br>
              <a:rPr lang="fr-CA" dirty="0"/>
            </a:br>
            <a:r>
              <a:rPr lang="fr-CA" sz="3100" dirty="0"/>
              <a:t>Documentation logicielle, bonnes pratiques en programmation</a:t>
            </a:r>
          </a:p>
        </p:txBody>
      </p:sp>
      <p:sp>
        <p:nvSpPr>
          <p:cNvPr id="6" name="Titre 1">
            <a:extLst>
              <a:ext uri="{FF2B5EF4-FFF2-40B4-BE49-F238E27FC236}">
                <a16:creationId xmlns:a16="http://schemas.microsoft.com/office/drawing/2014/main" id="{6D419A5F-B27E-44F2-B37A-78C20F079E54}"/>
              </a:ext>
            </a:extLst>
          </p:cNvPr>
          <p:cNvSpPr txBox="1">
            <a:spLocks/>
          </p:cNvSpPr>
          <p:nvPr/>
        </p:nvSpPr>
        <p:spPr>
          <a:xfrm>
            <a:off x="530943" y="6024809"/>
            <a:ext cx="11071122" cy="5948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fr-CA" sz="2400" b="1" dirty="0"/>
              <a:t>025914</a:t>
            </a:r>
            <a:r>
              <a:rPr lang="fr-CA" sz="2400" dirty="0"/>
              <a:t> - Assurance de qualité logicielle</a:t>
            </a:r>
          </a:p>
        </p:txBody>
      </p:sp>
    </p:spTree>
    <p:extLst>
      <p:ext uri="{BB962C8B-B14F-4D97-AF65-F5344CB8AC3E}">
        <p14:creationId xmlns:p14="http://schemas.microsoft.com/office/powerpoint/2010/main" val="2708265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00C698-7C46-4FC6-9C18-5338959D516F}"/>
              </a:ext>
            </a:extLst>
          </p:cNvPr>
          <p:cNvSpPr>
            <a:spLocks noGrp="1"/>
          </p:cNvSpPr>
          <p:nvPr>
            <p:ph type="title"/>
          </p:nvPr>
        </p:nvSpPr>
        <p:spPr/>
        <p:txBody>
          <a:bodyPr/>
          <a:lstStyle/>
          <a:p>
            <a:r>
              <a:rPr lang="fr-CA" dirty="0"/>
              <a:t>Séquence pédagogique (</a:t>
            </a:r>
            <a:r>
              <a:rPr lang="fr-CA" i="1" dirty="0"/>
              <a:t>suite</a:t>
            </a:r>
            <a:r>
              <a:rPr lang="fr-CA" dirty="0"/>
              <a:t>)</a:t>
            </a:r>
          </a:p>
        </p:txBody>
      </p:sp>
      <p:sp>
        <p:nvSpPr>
          <p:cNvPr id="3" name="Espace réservé du contenu 2">
            <a:extLst>
              <a:ext uri="{FF2B5EF4-FFF2-40B4-BE49-F238E27FC236}">
                <a16:creationId xmlns:a16="http://schemas.microsoft.com/office/drawing/2014/main" id="{48DBFD89-214A-47F8-BC09-DA8E294CDB33}"/>
              </a:ext>
            </a:extLst>
          </p:cNvPr>
          <p:cNvSpPr>
            <a:spLocks noGrp="1"/>
          </p:cNvSpPr>
          <p:nvPr>
            <p:ph idx="1"/>
          </p:nvPr>
        </p:nvSpPr>
        <p:spPr>
          <a:xfrm>
            <a:off x="838200" y="4530231"/>
            <a:ext cx="10515600" cy="1646732"/>
          </a:xfrm>
        </p:spPr>
        <p:txBody>
          <a:bodyPr>
            <a:normAutofit lnSpcReduction="10000"/>
          </a:bodyPr>
          <a:lstStyle/>
          <a:p>
            <a:r>
              <a:rPr lang="fr-CA" dirty="0"/>
              <a:t>Cette séquence peut être modifiée selon les circonstances</a:t>
            </a:r>
          </a:p>
          <a:p>
            <a:pPr lvl="1"/>
            <a:r>
              <a:rPr lang="fr-CA" dirty="0"/>
              <a:t>Les modules, leur ordre et/ou leur contenu peuvent être modifiés</a:t>
            </a:r>
          </a:p>
          <a:p>
            <a:pPr lvl="1"/>
            <a:r>
              <a:rPr lang="fr-CA" dirty="0"/>
              <a:t>Des évaluations formatives peuvent être ajoutées / supprimées / modifiées</a:t>
            </a:r>
          </a:p>
          <a:p>
            <a:pPr lvl="1"/>
            <a:r>
              <a:rPr lang="fr-CA" dirty="0"/>
              <a:t>Le contenu de l’évaluation sommative peut être modifié</a:t>
            </a:r>
          </a:p>
        </p:txBody>
      </p:sp>
      <p:graphicFrame>
        <p:nvGraphicFramePr>
          <p:cNvPr id="4" name="Tableau 4">
            <a:extLst>
              <a:ext uri="{FF2B5EF4-FFF2-40B4-BE49-F238E27FC236}">
                <a16:creationId xmlns:a16="http://schemas.microsoft.com/office/drawing/2014/main" id="{DBBAB3E4-8E5F-4FC2-919A-D2AF266818BF}"/>
              </a:ext>
            </a:extLst>
          </p:cNvPr>
          <p:cNvGraphicFramePr>
            <a:graphicFrameLocks noGrp="1"/>
          </p:cNvGraphicFramePr>
          <p:nvPr>
            <p:extLst>
              <p:ext uri="{D42A27DB-BD31-4B8C-83A1-F6EECF244321}">
                <p14:modId xmlns:p14="http://schemas.microsoft.com/office/powerpoint/2010/main" val="331917856"/>
              </p:ext>
            </p:extLst>
          </p:nvPr>
        </p:nvGraphicFramePr>
        <p:xfrm>
          <a:off x="838200" y="1919199"/>
          <a:ext cx="10164097" cy="2382520"/>
        </p:xfrm>
        <a:graphic>
          <a:graphicData uri="http://schemas.openxmlformats.org/drawingml/2006/table">
            <a:tbl>
              <a:tblPr firstRow="1" bandRow="1">
                <a:tableStyleId>{5C22544A-7EE6-4342-B048-85BDC9FD1C3A}</a:tableStyleId>
              </a:tblPr>
              <a:tblGrid>
                <a:gridCol w="6538367">
                  <a:extLst>
                    <a:ext uri="{9D8B030D-6E8A-4147-A177-3AD203B41FA5}">
                      <a16:colId xmlns:a16="http://schemas.microsoft.com/office/drawing/2014/main" val="3454326699"/>
                    </a:ext>
                  </a:extLst>
                </a:gridCol>
                <a:gridCol w="3625730">
                  <a:extLst>
                    <a:ext uri="{9D8B030D-6E8A-4147-A177-3AD203B41FA5}">
                      <a16:colId xmlns:a16="http://schemas.microsoft.com/office/drawing/2014/main" val="397196775"/>
                    </a:ext>
                  </a:extLst>
                </a:gridCol>
              </a:tblGrid>
              <a:tr h="370840">
                <a:tc>
                  <a:txBody>
                    <a:bodyPr/>
                    <a:lstStyle/>
                    <a:p>
                      <a:r>
                        <a:rPr lang="fr-CA" dirty="0"/>
                        <a:t>Modules</a:t>
                      </a:r>
                    </a:p>
                  </a:txBody>
                  <a:tcPr/>
                </a:tc>
                <a:tc>
                  <a:txBody>
                    <a:bodyPr/>
                    <a:lstStyle/>
                    <a:p>
                      <a:r>
                        <a:rPr lang="fr-CA" sz="1800" b="1" i="0" u="none" strike="noStrike" kern="1200" baseline="0" dirty="0">
                          <a:solidFill>
                            <a:schemeClr val="lt1"/>
                          </a:solidFill>
                          <a:latin typeface="+mn-lt"/>
                          <a:ea typeface="+mn-ea"/>
                          <a:cs typeface="+mn-cs"/>
                        </a:rPr>
                        <a:t>Lectures, travaux et évaluations</a:t>
                      </a:r>
                      <a:endParaRPr lang="fr-CA" dirty="0"/>
                    </a:p>
                  </a:txBody>
                  <a:tcPr/>
                </a:tc>
                <a:extLst>
                  <a:ext uri="{0D108BD9-81ED-4DB2-BD59-A6C34878D82A}">
                    <a16:rowId xmlns:a16="http://schemas.microsoft.com/office/drawing/2014/main" val="3448725764"/>
                  </a:ext>
                </a:extLst>
              </a:tr>
              <a:tr h="370840">
                <a:tc>
                  <a:txBody>
                    <a:bodyPr/>
                    <a:lstStyle/>
                    <a:p>
                      <a:r>
                        <a:rPr lang="fr-CA" sz="1800" b="0" i="0" u="none" strike="noStrike" kern="1200" baseline="0" dirty="0">
                          <a:solidFill>
                            <a:schemeClr val="dk1"/>
                          </a:solidFill>
                          <a:latin typeface="+mn-lt"/>
                          <a:ea typeface="+mn-ea"/>
                          <a:cs typeface="+mn-cs"/>
                        </a:rPr>
                        <a:t>Survol des principes et stratégies de refactorisation</a:t>
                      </a:r>
                    </a:p>
                    <a:p>
                      <a:r>
                        <a:rPr lang="fr-CA" sz="1800" b="0" i="0" u="none" strike="noStrike" kern="1200" baseline="0" dirty="0">
                          <a:solidFill>
                            <a:schemeClr val="dk1"/>
                          </a:solidFill>
                          <a:latin typeface="+mn-lt"/>
                          <a:ea typeface="+mn-ea"/>
                          <a:cs typeface="+mn-cs"/>
                        </a:rPr>
                        <a:t>Renommage</a:t>
                      </a:r>
                    </a:p>
                    <a:p>
                      <a:r>
                        <a:rPr lang="fr-CA" sz="1800" b="0" i="0" u="none" strike="noStrike" kern="1200" baseline="0" dirty="0">
                          <a:solidFill>
                            <a:schemeClr val="dk1"/>
                          </a:solidFill>
                          <a:latin typeface="+mn-lt"/>
                          <a:ea typeface="+mn-ea"/>
                          <a:cs typeface="+mn-cs"/>
                        </a:rPr>
                        <a:t>Encapsulation de champs</a:t>
                      </a:r>
                    </a:p>
                    <a:p>
                      <a:r>
                        <a:rPr lang="fr-CA" sz="1800" b="0" i="0" u="none" strike="noStrike" kern="1200" baseline="0" dirty="0">
                          <a:solidFill>
                            <a:schemeClr val="dk1"/>
                          </a:solidFill>
                          <a:latin typeface="+mn-lt"/>
                          <a:ea typeface="+mn-ea"/>
                          <a:cs typeface="+mn-cs"/>
                        </a:rPr>
                        <a:t>Extraction de fonctions</a:t>
                      </a:r>
                    </a:p>
                    <a:p>
                      <a:r>
                        <a:rPr lang="fr-CA" sz="1800" b="0" i="0" u="none" strike="noStrike" kern="1200" baseline="0" dirty="0">
                          <a:solidFill>
                            <a:schemeClr val="dk1"/>
                          </a:solidFill>
                          <a:latin typeface="+mn-lt"/>
                          <a:ea typeface="+mn-ea"/>
                          <a:cs typeface="+mn-cs"/>
                        </a:rPr>
                        <a:t>Extraction d'interfaces</a:t>
                      </a:r>
                    </a:p>
                    <a:p>
                      <a:r>
                        <a:rPr lang="fr-CA" sz="1800" b="0" i="0" u="none" strike="noStrike" kern="1200" baseline="0" dirty="0">
                          <a:solidFill>
                            <a:schemeClr val="dk1"/>
                          </a:solidFill>
                          <a:latin typeface="+mn-lt"/>
                          <a:ea typeface="+mn-ea"/>
                          <a:cs typeface="+mn-cs"/>
                        </a:rPr>
                        <a:t>Réorganisation de paramètres de fonctions</a:t>
                      </a:r>
                    </a:p>
                    <a:p>
                      <a:r>
                        <a:rPr lang="fr-CA" sz="1800" b="0" i="0" u="none" strike="noStrike" kern="1200" baseline="0" dirty="0">
                          <a:solidFill>
                            <a:schemeClr val="dk1"/>
                          </a:solidFill>
                          <a:latin typeface="+mn-lt"/>
                          <a:ea typeface="+mn-ea"/>
                          <a:cs typeface="+mn-cs"/>
                        </a:rPr>
                        <a:t>Suppression de paramètres de fonctions</a:t>
                      </a:r>
                      <a:endParaRPr lang="fr-CA" dirty="0"/>
                    </a:p>
                  </a:txBody>
                  <a:tcPr/>
                </a:tc>
                <a:tc>
                  <a:txBody>
                    <a:bodyPr/>
                    <a:lstStyle/>
                    <a:p>
                      <a:r>
                        <a:rPr lang="fr-CA" sz="1800" b="0" i="0" u="none" strike="noStrike" kern="1200" baseline="0" dirty="0">
                          <a:solidFill>
                            <a:schemeClr val="dk1"/>
                          </a:solidFill>
                          <a:latin typeface="+mn-lt"/>
                          <a:ea typeface="+mn-ea"/>
                          <a:cs typeface="+mn-cs"/>
                        </a:rPr>
                        <a:t>Projet individuel</a:t>
                      </a:r>
                    </a:p>
                    <a:p>
                      <a:r>
                        <a:rPr lang="fr-CA" sz="1800" b="0" i="0" u="none" strike="noStrike" kern="1200" baseline="0" dirty="0">
                          <a:solidFill>
                            <a:schemeClr val="dk1"/>
                          </a:solidFill>
                          <a:latin typeface="+mn-lt"/>
                          <a:ea typeface="+mn-ea"/>
                          <a:cs typeface="+mn-cs"/>
                        </a:rPr>
                        <a:t>Évaluation formative</a:t>
                      </a:r>
                    </a:p>
                    <a:p>
                      <a:r>
                        <a:rPr lang="fr-CA" sz="1800" b="0" i="0" u="none" strike="noStrike" kern="1200" baseline="0" dirty="0">
                          <a:solidFill>
                            <a:schemeClr val="dk1"/>
                          </a:solidFill>
                          <a:latin typeface="+mn-lt"/>
                          <a:ea typeface="+mn-ea"/>
                          <a:cs typeface="+mn-cs"/>
                        </a:rPr>
                        <a:t>Évaluation sommative</a:t>
                      </a:r>
                      <a:endParaRPr lang="fr-CA" dirty="0"/>
                    </a:p>
                  </a:txBody>
                  <a:tcPr/>
                </a:tc>
                <a:extLst>
                  <a:ext uri="{0D108BD9-81ED-4DB2-BD59-A6C34878D82A}">
                    <a16:rowId xmlns:a16="http://schemas.microsoft.com/office/drawing/2014/main" val="1483719028"/>
                  </a:ext>
                </a:extLst>
              </a:tr>
            </a:tbl>
          </a:graphicData>
        </a:graphic>
      </p:graphicFrame>
      <p:sp>
        <p:nvSpPr>
          <p:cNvPr id="5" name="Espace réservé de la date 3">
            <a:extLst>
              <a:ext uri="{FF2B5EF4-FFF2-40B4-BE49-F238E27FC236}">
                <a16:creationId xmlns:a16="http://schemas.microsoft.com/office/drawing/2014/main" id="{28C53DF3-60E7-441F-9DB0-718066A457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6" name="Espace réservé du pied de page 4">
            <a:extLst>
              <a:ext uri="{FF2B5EF4-FFF2-40B4-BE49-F238E27FC236}">
                <a16:creationId xmlns:a16="http://schemas.microsoft.com/office/drawing/2014/main" id="{977F04FB-F56F-4885-A079-C9674E2FB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7" name="Espace réservé du numéro de diapositive 5">
            <a:extLst>
              <a:ext uri="{FF2B5EF4-FFF2-40B4-BE49-F238E27FC236}">
                <a16:creationId xmlns:a16="http://schemas.microsoft.com/office/drawing/2014/main" id="{0121004B-BF35-40FF-AA59-24CBF4CBDE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t>10</a:t>
            </a:fld>
            <a:endParaRPr lang="fr-CA"/>
          </a:p>
        </p:txBody>
      </p:sp>
    </p:spTree>
    <p:extLst>
      <p:ext uri="{BB962C8B-B14F-4D97-AF65-F5344CB8AC3E}">
        <p14:creationId xmlns:p14="http://schemas.microsoft.com/office/powerpoint/2010/main" val="1695394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90EFA4-B351-42EF-92CD-B60622E19337}"/>
              </a:ext>
            </a:extLst>
          </p:cNvPr>
          <p:cNvSpPr>
            <a:spLocks noGrp="1"/>
          </p:cNvSpPr>
          <p:nvPr>
            <p:ph type="title"/>
          </p:nvPr>
        </p:nvSpPr>
        <p:spPr/>
        <p:txBody>
          <a:bodyPr/>
          <a:lstStyle/>
          <a:p>
            <a:r>
              <a:rPr lang="fr-CA" dirty="0"/>
              <a:t>Références</a:t>
            </a:r>
          </a:p>
        </p:txBody>
      </p:sp>
      <p:sp>
        <p:nvSpPr>
          <p:cNvPr id="3" name="Espace réservé du contenu 2">
            <a:extLst>
              <a:ext uri="{FF2B5EF4-FFF2-40B4-BE49-F238E27FC236}">
                <a16:creationId xmlns:a16="http://schemas.microsoft.com/office/drawing/2014/main" id="{A124A3D9-40E8-4285-94F5-8673911258D8}"/>
              </a:ext>
            </a:extLst>
          </p:cNvPr>
          <p:cNvSpPr>
            <a:spLocks noGrp="1"/>
          </p:cNvSpPr>
          <p:nvPr>
            <p:ph idx="1"/>
          </p:nvPr>
        </p:nvSpPr>
        <p:spPr>
          <a:xfrm>
            <a:off x="4286866" y="1825625"/>
            <a:ext cx="7066934" cy="4351338"/>
          </a:xfrm>
        </p:spPr>
        <p:txBody>
          <a:bodyPr>
            <a:normAutofit fontScale="92500" lnSpcReduction="10000"/>
          </a:bodyPr>
          <a:lstStyle/>
          <a:p>
            <a:r>
              <a:rPr lang="fr-CA" dirty="0"/>
              <a:t>Contenu</a:t>
            </a:r>
          </a:p>
          <a:p>
            <a:pPr lvl="1"/>
            <a:r>
              <a:rPr lang="fr-CA" dirty="0"/>
              <a:t>Ce livre est en quelques-sortes un manuel expliquant les règles de développement à suivre afin de produire du meilleur code</a:t>
            </a:r>
          </a:p>
          <a:p>
            <a:pPr lvl="1"/>
            <a:r>
              <a:rPr lang="fr-CA" dirty="0"/>
              <a:t>Il fait le point sur les bonnes pratiques de développement permettant d’aboutir à un code source de qualité, clair, bien construit et organisé, testé et par conséquent maintenable et évolutif</a:t>
            </a:r>
          </a:p>
          <a:p>
            <a:r>
              <a:rPr lang="fr-CA" dirty="0"/>
              <a:t>Auteur : </a:t>
            </a:r>
            <a:r>
              <a:rPr lang="fr-CA" dirty="0">
                <a:hlinkClick r:id="rId2"/>
              </a:rPr>
              <a:t>Robert C. Martin</a:t>
            </a:r>
            <a:endParaRPr lang="fr-CA" dirty="0"/>
          </a:p>
          <a:p>
            <a:pPr lvl="1"/>
            <a:r>
              <a:rPr lang="fr-CA" dirty="0"/>
              <a:t>Il a pris part à la mise sur pieds du groupe de travail qui a créé les bases des méthodes de développement agiles et les techniques de l’</a:t>
            </a:r>
            <a:r>
              <a:rPr lang="fr-CA" dirty="0" err="1">
                <a:hlinkClick r:id="rId3"/>
              </a:rPr>
              <a:t>eXtreme</a:t>
            </a:r>
            <a:r>
              <a:rPr lang="fr-CA" dirty="0">
                <a:hlinkClick r:id="rId3"/>
              </a:rPr>
              <a:t> </a:t>
            </a:r>
            <a:r>
              <a:rPr lang="fr-CA" dirty="0" err="1">
                <a:hlinkClick r:id="rId3"/>
              </a:rPr>
              <a:t>Programming</a:t>
            </a:r>
            <a:endParaRPr lang="fr-CA" dirty="0"/>
          </a:p>
          <a:p>
            <a:r>
              <a:rPr lang="fr-CA" b="1" dirty="0">
                <a:solidFill>
                  <a:srgbClr val="FF0000"/>
                </a:solidFill>
              </a:rPr>
              <a:t>Ressource non obligatoire</a:t>
            </a:r>
          </a:p>
        </p:txBody>
      </p:sp>
      <p:pic>
        <p:nvPicPr>
          <p:cNvPr id="1026" name="Picture 2" descr="Résultat de recherche d'images pour &quot;clean code book&quot;">
            <a:extLst>
              <a:ext uri="{FF2B5EF4-FFF2-40B4-BE49-F238E27FC236}">
                <a16:creationId xmlns:a16="http://schemas.microsoft.com/office/drawing/2014/main" id="{9BF82EE8-0EC1-4E56-AF4F-470885FEA3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1" y="1955111"/>
            <a:ext cx="3028950" cy="3895725"/>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e la date 3">
            <a:extLst>
              <a:ext uri="{FF2B5EF4-FFF2-40B4-BE49-F238E27FC236}">
                <a16:creationId xmlns:a16="http://schemas.microsoft.com/office/drawing/2014/main" id="{F530BAA5-487F-4C8B-AC64-D92A704937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6" name="Espace réservé du pied de page 4">
            <a:extLst>
              <a:ext uri="{FF2B5EF4-FFF2-40B4-BE49-F238E27FC236}">
                <a16:creationId xmlns:a16="http://schemas.microsoft.com/office/drawing/2014/main" id="{BD807BC3-DC42-4313-8BCA-B1283D4B1A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7" name="Espace réservé du numéro de diapositive 5">
            <a:extLst>
              <a:ext uri="{FF2B5EF4-FFF2-40B4-BE49-F238E27FC236}">
                <a16:creationId xmlns:a16="http://schemas.microsoft.com/office/drawing/2014/main" id="{5AAA349C-C29A-4F1C-B7E9-7D667270B6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t>11</a:t>
            </a:fld>
            <a:endParaRPr lang="fr-CA"/>
          </a:p>
        </p:txBody>
      </p:sp>
    </p:spTree>
    <p:extLst>
      <p:ext uri="{BB962C8B-B14F-4D97-AF65-F5344CB8AC3E}">
        <p14:creationId xmlns:p14="http://schemas.microsoft.com/office/powerpoint/2010/main" val="1106241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728C71-D271-4691-9E2E-B2E4B2CA2F7A}"/>
              </a:ext>
            </a:extLst>
          </p:cNvPr>
          <p:cNvSpPr>
            <a:spLocks noGrp="1"/>
          </p:cNvSpPr>
          <p:nvPr>
            <p:ph type="title"/>
          </p:nvPr>
        </p:nvSpPr>
        <p:spPr/>
        <p:txBody>
          <a:bodyPr/>
          <a:lstStyle/>
          <a:p>
            <a:r>
              <a:rPr lang="fr-CA" dirty="0"/>
              <a:t>Description</a:t>
            </a:r>
          </a:p>
        </p:txBody>
      </p:sp>
      <p:sp>
        <p:nvSpPr>
          <p:cNvPr id="3" name="Espace réservé du contenu 2">
            <a:extLst>
              <a:ext uri="{FF2B5EF4-FFF2-40B4-BE49-F238E27FC236}">
                <a16:creationId xmlns:a16="http://schemas.microsoft.com/office/drawing/2014/main" id="{C3F1A86D-3A21-4272-93E5-F8AE74424EA8}"/>
              </a:ext>
            </a:extLst>
          </p:cNvPr>
          <p:cNvSpPr>
            <a:spLocks noGrp="1"/>
          </p:cNvSpPr>
          <p:nvPr>
            <p:ph idx="1"/>
          </p:nvPr>
        </p:nvSpPr>
        <p:spPr/>
        <p:txBody>
          <a:bodyPr>
            <a:normAutofit fontScale="92500"/>
          </a:bodyPr>
          <a:lstStyle/>
          <a:p>
            <a:r>
              <a:rPr lang="fr-CA" dirty="0"/>
              <a:t>Ce module présente les </a:t>
            </a:r>
            <a:r>
              <a:rPr lang="fr-CA" i="1" dirty="0"/>
              <a:t>pratiques Agile</a:t>
            </a:r>
            <a:r>
              <a:rPr lang="fr-CA" dirty="0"/>
              <a:t> éprouvées de standardisation de code source, incluant </a:t>
            </a:r>
          </a:p>
          <a:p>
            <a:pPr lvl="1"/>
            <a:r>
              <a:rPr lang="fr-CA" dirty="0"/>
              <a:t>les principes, patrons et pratiques de </a:t>
            </a:r>
            <a:r>
              <a:rPr lang="fr-CA" b="1" dirty="0"/>
              <a:t>rédaction</a:t>
            </a:r>
            <a:r>
              <a:rPr lang="fr-CA" dirty="0"/>
              <a:t> et de </a:t>
            </a:r>
            <a:r>
              <a:rPr lang="fr-CA" b="1" dirty="0"/>
              <a:t>documentation</a:t>
            </a:r>
            <a:r>
              <a:rPr lang="fr-CA" dirty="0"/>
              <a:t>, ainsi que </a:t>
            </a:r>
          </a:p>
          <a:p>
            <a:pPr lvl="1"/>
            <a:r>
              <a:rPr lang="fr-CA" dirty="0"/>
              <a:t>les techniques et outils de </a:t>
            </a:r>
            <a:r>
              <a:rPr lang="fr-CA" b="1" dirty="0"/>
              <a:t>refactorisation</a:t>
            </a:r>
            <a:r>
              <a:rPr lang="fr-CA" dirty="0"/>
              <a:t> facilitant la mise en application de ces pratiques</a:t>
            </a:r>
          </a:p>
          <a:p>
            <a:r>
              <a:rPr lang="fr-CA" dirty="0"/>
              <a:t>Compétences ciblées</a:t>
            </a:r>
          </a:p>
          <a:p>
            <a:pPr lvl="1"/>
            <a:r>
              <a:rPr lang="fr-CA" dirty="0"/>
              <a:t>Diagnostiquer et proposer des solutions aux problèmes techniques rencontrés lors de l'implantation de système informatique</a:t>
            </a:r>
          </a:p>
          <a:p>
            <a:pPr lvl="1"/>
            <a:r>
              <a:rPr lang="fr-CA" dirty="0"/>
              <a:t>Participer à la conception, l'implantation et la mise en </a:t>
            </a:r>
            <a:r>
              <a:rPr lang="fr-CA" dirty="0" err="1"/>
              <a:t>oeuvre</a:t>
            </a:r>
            <a:r>
              <a:rPr lang="fr-CA" dirty="0"/>
              <a:t> de tests visant à assurer la qualité et la conformité des systèmes informatiques</a:t>
            </a:r>
          </a:p>
          <a:p>
            <a:pPr lvl="1"/>
            <a:r>
              <a:rPr lang="fr-CA" dirty="0"/>
              <a:t>Déterminer, analyser et documenter les besoins d'un client dans le but d'en extraire des exigences claires et applicables</a:t>
            </a:r>
          </a:p>
        </p:txBody>
      </p:sp>
      <p:sp>
        <p:nvSpPr>
          <p:cNvPr id="4" name="Espace réservé de la date 3">
            <a:extLst>
              <a:ext uri="{FF2B5EF4-FFF2-40B4-BE49-F238E27FC236}">
                <a16:creationId xmlns:a16="http://schemas.microsoft.com/office/drawing/2014/main" id="{70FF9898-11D1-4F92-9E28-CADFA1B8A7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5" name="Espace réservé du pied de page 4">
            <a:extLst>
              <a:ext uri="{FF2B5EF4-FFF2-40B4-BE49-F238E27FC236}">
                <a16:creationId xmlns:a16="http://schemas.microsoft.com/office/drawing/2014/main" id="{F9C1C2E6-A336-4B42-B2AB-C57712C4C0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6" name="Espace réservé du numéro de diapositive 5">
            <a:extLst>
              <a:ext uri="{FF2B5EF4-FFF2-40B4-BE49-F238E27FC236}">
                <a16:creationId xmlns:a16="http://schemas.microsoft.com/office/drawing/2014/main" id="{C7A810FF-9A9B-45FA-B400-84F935DDF3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t>2</a:t>
            </a:fld>
            <a:endParaRPr lang="fr-CA"/>
          </a:p>
        </p:txBody>
      </p:sp>
    </p:spTree>
    <p:extLst>
      <p:ext uri="{BB962C8B-B14F-4D97-AF65-F5344CB8AC3E}">
        <p14:creationId xmlns:p14="http://schemas.microsoft.com/office/powerpoint/2010/main" val="3434414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E8C15D-5BB7-4EA6-9D2B-2A43881B90E1}"/>
              </a:ext>
            </a:extLst>
          </p:cNvPr>
          <p:cNvSpPr>
            <a:spLocks noGrp="1"/>
          </p:cNvSpPr>
          <p:nvPr>
            <p:ph type="title"/>
          </p:nvPr>
        </p:nvSpPr>
        <p:spPr/>
        <p:txBody>
          <a:bodyPr/>
          <a:lstStyle/>
          <a:p>
            <a:r>
              <a:rPr lang="fr-CA" dirty="0"/>
              <a:t>Contenu détaillé</a:t>
            </a:r>
          </a:p>
        </p:txBody>
      </p:sp>
      <p:sp>
        <p:nvSpPr>
          <p:cNvPr id="3" name="Espace réservé du contenu 2">
            <a:extLst>
              <a:ext uri="{FF2B5EF4-FFF2-40B4-BE49-F238E27FC236}">
                <a16:creationId xmlns:a16="http://schemas.microsoft.com/office/drawing/2014/main" id="{D1295727-2447-45C4-82A1-DDAE5049CA9D}"/>
              </a:ext>
            </a:extLst>
          </p:cNvPr>
          <p:cNvSpPr>
            <a:spLocks noGrp="1"/>
          </p:cNvSpPr>
          <p:nvPr>
            <p:ph idx="1"/>
          </p:nvPr>
        </p:nvSpPr>
        <p:spPr/>
        <p:txBody>
          <a:bodyPr>
            <a:normAutofit fontScale="77500" lnSpcReduction="20000"/>
          </a:bodyPr>
          <a:lstStyle/>
          <a:p>
            <a:r>
              <a:rPr lang="fr-CA" dirty="0"/>
              <a:t>Sensibilisation à l'importance de la standardisation du code source dans un projet d'envergure afin d'en assurer la qualité, la maintenance et l'évolution</a:t>
            </a:r>
          </a:p>
          <a:p>
            <a:r>
              <a:rPr lang="fr-CA" dirty="0"/>
              <a:t>Principes de nommage et d'organisation de fichiers de code source, conventions de nommage d'identificateurs, recommandations sur l'écriture des instructions, des structures de contrôle et l'usage des parenthèses dans les expressions, et bonnes pratiques de rédaction de fonctions</a:t>
            </a:r>
          </a:p>
          <a:p>
            <a:r>
              <a:rPr lang="fr-CA" dirty="0"/>
              <a:t>Principes de documentation de code source et générateurs de documentation, styles rédactionnels, de formatage et d'indentation</a:t>
            </a:r>
          </a:p>
          <a:p>
            <a:r>
              <a:rPr lang="fr-CA" dirty="0"/>
              <a:t>Conception de classes assurant l'abstraction de données afin de supporter les principes de la programmation orientée objet (héritage, encapsulation et polymorphisme)</a:t>
            </a:r>
          </a:p>
          <a:p>
            <a:r>
              <a:rPr lang="fr-CA" dirty="0"/>
              <a:t>Revue et mises en pratique des principales stratégies de refactorisation de code source, incluant le renommage, l'encapsulation de champs, l'extraction de fonctions, l'extraction d'interfaces, et la réorganisation et suppression de paramètres de fonctions</a:t>
            </a:r>
          </a:p>
        </p:txBody>
      </p:sp>
      <p:sp>
        <p:nvSpPr>
          <p:cNvPr id="4" name="Espace réservé de la date 3">
            <a:extLst>
              <a:ext uri="{FF2B5EF4-FFF2-40B4-BE49-F238E27FC236}">
                <a16:creationId xmlns:a16="http://schemas.microsoft.com/office/drawing/2014/main" id="{1792D500-25E1-44D3-B167-F9F5255381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5" name="Espace réservé du pied de page 4">
            <a:extLst>
              <a:ext uri="{FF2B5EF4-FFF2-40B4-BE49-F238E27FC236}">
                <a16:creationId xmlns:a16="http://schemas.microsoft.com/office/drawing/2014/main" id="{A5785ADC-3512-46E0-8B6B-FF87E1055C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6" name="Espace réservé du numéro de diapositive 5">
            <a:extLst>
              <a:ext uri="{FF2B5EF4-FFF2-40B4-BE49-F238E27FC236}">
                <a16:creationId xmlns:a16="http://schemas.microsoft.com/office/drawing/2014/main" id="{EE6F1D56-0486-40A8-AD5E-B5D0C9DE37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t>3</a:t>
            </a:fld>
            <a:endParaRPr lang="fr-CA"/>
          </a:p>
        </p:txBody>
      </p:sp>
    </p:spTree>
    <p:extLst>
      <p:ext uri="{BB962C8B-B14F-4D97-AF65-F5344CB8AC3E}">
        <p14:creationId xmlns:p14="http://schemas.microsoft.com/office/powerpoint/2010/main" val="958490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C1B7DB-8DD7-4EF8-816A-FE11011E8F9B}"/>
              </a:ext>
            </a:extLst>
          </p:cNvPr>
          <p:cNvSpPr>
            <a:spLocks noGrp="1"/>
          </p:cNvSpPr>
          <p:nvPr>
            <p:ph type="title"/>
          </p:nvPr>
        </p:nvSpPr>
        <p:spPr/>
        <p:txBody>
          <a:bodyPr/>
          <a:lstStyle/>
          <a:p>
            <a:r>
              <a:rPr lang="fr-CA" dirty="0"/>
              <a:t>Indicateurs de développement</a:t>
            </a:r>
          </a:p>
        </p:txBody>
      </p:sp>
      <p:sp>
        <p:nvSpPr>
          <p:cNvPr id="3" name="Espace réservé du contenu 2">
            <a:extLst>
              <a:ext uri="{FF2B5EF4-FFF2-40B4-BE49-F238E27FC236}">
                <a16:creationId xmlns:a16="http://schemas.microsoft.com/office/drawing/2014/main" id="{E05328DC-8C71-4C17-97D7-BFF170F53E24}"/>
              </a:ext>
            </a:extLst>
          </p:cNvPr>
          <p:cNvSpPr>
            <a:spLocks noGrp="1"/>
          </p:cNvSpPr>
          <p:nvPr>
            <p:ph idx="1"/>
          </p:nvPr>
        </p:nvSpPr>
        <p:spPr/>
        <p:txBody>
          <a:bodyPr/>
          <a:lstStyle/>
          <a:p>
            <a:r>
              <a:rPr lang="fr-CA" dirty="0"/>
              <a:t>À la fin de ce cours, l'étudiant qui réussit sera en mesure de:</a:t>
            </a:r>
          </a:p>
          <a:p>
            <a:pPr lvl="1"/>
            <a:r>
              <a:rPr lang="fr-CA" dirty="0"/>
              <a:t>Appliquer les bonnes pratiques générales visant à assurer la qualité d'un produit logiciel, et documenter adéquatement ses éléments afin d’en assurer sa compréhension et sa maintenabilité</a:t>
            </a:r>
          </a:p>
        </p:txBody>
      </p:sp>
      <p:sp>
        <p:nvSpPr>
          <p:cNvPr id="4" name="Espace réservé de la date 3">
            <a:extLst>
              <a:ext uri="{FF2B5EF4-FFF2-40B4-BE49-F238E27FC236}">
                <a16:creationId xmlns:a16="http://schemas.microsoft.com/office/drawing/2014/main" id="{AD92F656-F5F0-42DA-B8CF-A6AB1254DA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5" name="Espace réservé du pied de page 4">
            <a:extLst>
              <a:ext uri="{FF2B5EF4-FFF2-40B4-BE49-F238E27FC236}">
                <a16:creationId xmlns:a16="http://schemas.microsoft.com/office/drawing/2014/main" id="{13FEC136-E342-4B04-B4AD-3D6F6EF6C0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6" name="Espace réservé du numéro de diapositive 5">
            <a:extLst>
              <a:ext uri="{FF2B5EF4-FFF2-40B4-BE49-F238E27FC236}">
                <a16:creationId xmlns:a16="http://schemas.microsoft.com/office/drawing/2014/main" id="{D435801B-ABA4-4893-9B50-A9F23CE118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t>4</a:t>
            </a:fld>
            <a:endParaRPr lang="fr-CA"/>
          </a:p>
        </p:txBody>
      </p:sp>
    </p:spTree>
    <p:extLst>
      <p:ext uri="{BB962C8B-B14F-4D97-AF65-F5344CB8AC3E}">
        <p14:creationId xmlns:p14="http://schemas.microsoft.com/office/powerpoint/2010/main" val="226950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0154E7-3B95-47DD-AD71-8BA2D47F169D}"/>
              </a:ext>
            </a:extLst>
          </p:cNvPr>
          <p:cNvSpPr>
            <a:spLocks noGrp="1"/>
          </p:cNvSpPr>
          <p:nvPr>
            <p:ph type="title"/>
          </p:nvPr>
        </p:nvSpPr>
        <p:spPr/>
        <p:txBody>
          <a:bodyPr/>
          <a:lstStyle/>
          <a:p>
            <a:r>
              <a:rPr lang="fr-CA" dirty="0"/>
              <a:t>Évaluations formatives</a:t>
            </a:r>
          </a:p>
        </p:txBody>
      </p:sp>
      <p:sp>
        <p:nvSpPr>
          <p:cNvPr id="3" name="Espace réservé du contenu 2">
            <a:extLst>
              <a:ext uri="{FF2B5EF4-FFF2-40B4-BE49-F238E27FC236}">
                <a16:creationId xmlns:a16="http://schemas.microsoft.com/office/drawing/2014/main" id="{C583DDED-AE9B-41C9-920D-36108844B939}"/>
              </a:ext>
            </a:extLst>
          </p:cNvPr>
          <p:cNvSpPr>
            <a:spLocks noGrp="1"/>
          </p:cNvSpPr>
          <p:nvPr>
            <p:ph idx="1"/>
          </p:nvPr>
        </p:nvSpPr>
        <p:spPr/>
        <p:txBody>
          <a:bodyPr>
            <a:normAutofit lnSpcReduction="10000"/>
          </a:bodyPr>
          <a:lstStyle/>
          <a:p>
            <a:r>
              <a:rPr lang="fr-CA" b="1" dirty="0"/>
              <a:t>Étude de cas - </a:t>
            </a:r>
            <a:r>
              <a:rPr lang="fr-CA" b="1" i="1" dirty="0"/>
              <a:t>Renommage d'identificateurs</a:t>
            </a:r>
          </a:p>
          <a:p>
            <a:pPr lvl="1"/>
            <a:r>
              <a:rPr lang="fr-CA" dirty="0"/>
              <a:t>L'apprenant doit réviser un code source distribué en appliquant les principes et stratégies de nommage de variables, de fonctions et de classes étudiées en classe</a:t>
            </a:r>
          </a:p>
          <a:p>
            <a:r>
              <a:rPr lang="fr-CA" b="1" dirty="0"/>
              <a:t>Projet individuel - </a:t>
            </a:r>
            <a:r>
              <a:rPr lang="fr-CA" b="1" i="1" dirty="0"/>
              <a:t>Concevoir une classe</a:t>
            </a:r>
          </a:p>
          <a:p>
            <a:pPr lvl="1"/>
            <a:r>
              <a:rPr lang="fr-CA" dirty="0"/>
              <a:t>L'instructeur fournit à l'apprenant une liste de spécifications imposant des fonctionnalités à implanter sous forme de classe (programmation orientée objet), ainsi que des tests unitaires validant ces fonctionnalités, et l'apprenant doit implanter la classe correspondante</a:t>
            </a:r>
          </a:p>
          <a:p>
            <a:r>
              <a:rPr lang="fr-CA" b="1" dirty="0"/>
              <a:t>Étude de cas - </a:t>
            </a:r>
            <a:r>
              <a:rPr lang="fr-CA" b="1" i="1" dirty="0"/>
              <a:t>Documenter un code source</a:t>
            </a:r>
          </a:p>
          <a:p>
            <a:pPr lvl="1"/>
            <a:r>
              <a:rPr lang="fr-CA" dirty="0"/>
              <a:t>L'apprenant doit appliquer les principes de documentation étudiés en classe au code source produit par un pair lors de l'évaluation formative précédente</a:t>
            </a:r>
          </a:p>
        </p:txBody>
      </p:sp>
      <p:sp>
        <p:nvSpPr>
          <p:cNvPr id="4" name="Espace réservé de la date 3">
            <a:extLst>
              <a:ext uri="{FF2B5EF4-FFF2-40B4-BE49-F238E27FC236}">
                <a16:creationId xmlns:a16="http://schemas.microsoft.com/office/drawing/2014/main" id="{2CE11190-BEC0-4872-8BBE-755BB5969F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5" name="Espace réservé du pied de page 4">
            <a:extLst>
              <a:ext uri="{FF2B5EF4-FFF2-40B4-BE49-F238E27FC236}">
                <a16:creationId xmlns:a16="http://schemas.microsoft.com/office/drawing/2014/main" id="{C0488971-6C99-4490-97D4-81DE632D40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6" name="Espace réservé du numéro de diapositive 5">
            <a:extLst>
              <a:ext uri="{FF2B5EF4-FFF2-40B4-BE49-F238E27FC236}">
                <a16:creationId xmlns:a16="http://schemas.microsoft.com/office/drawing/2014/main" id="{0CB32045-FC22-4B75-9A67-5B06D6FC6E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t>5</a:t>
            </a:fld>
            <a:endParaRPr lang="fr-CA"/>
          </a:p>
        </p:txBody>
      </p:sp>
    </p:spTree>
    <p:extLst>
      <p:ext uri="{BB962C8B-B14F-4D97-AF65-F5344CB8AC3E}">
        <p14:creationId xmlns:p14="http://schemas.microsoft.com/office/powerpoint/2010/main" val="2726460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D8B318-233F-4D7A-970B-9669BFB61203}"/>
              </a:ext>
            </a:extLst>
          </p:cNvPr>
          <p:cNvSpPr>
            <a:spLocks noGrp="1"/>
          </p:cNvSpPr>
          <p:nvPr>
            <p:ph type="title"/>
          </p:nvPr>
        </p:nvSpPr>
        <p:spPr/>
        <p:txBody>
          <a:bodyPr/>
          <a:lstStyle/>
          <a:p>
            <a:r>
              <a:rPr lang="fr-CA" dirty="0"/>
              <a:t>Évaluations formatives (suite)</a:t>
            </a:r>
          </a:p>
        </p:txBody>
      </p:sp>
      <p:sp>
        <p:nvSpPr>
          <p:cNvPr id="3" name="Espace réservé du contenu 2">
            <a:extLst>
              <a:ext uri="{FF2B5EF4-FFF2-40B4-BE49-F238E27FC236}">
                <a16:creationId xmlns:a16="http://schemas.microsoft.com/office/drawing/2014/main" id="{1E0B30A2-EA5F-4F6A-8120-C5845678FD49}"/>
              </a:ext>
            </a:extLst>
          </p:cNvPr>
          <p:cNvSpPr>
            <a:spLocks noGrp="1"/>
          </p:cNvSpPr>
          <p:nvPr>
            <p:ph idx="1"/>
          </p:nvPr>
        </p:nvSpPr>
        <p:spPr/>
        <p:txBody>
          <a:bodyPr>
            <a:normAutofit/>
          </a:bodyPr>
          <a:lstStyle/>
          <a:p>
            <a:r>
              <a:rPr lang="fr-CA" b="1" dirty="0"/>
              <a:t>Étude de cas - </a:t>
            </a:r>
            <a:r>
              <a:rPr lang="fr-CA" b="1" i="1" dirty="0"/>
              <a:t>Formater un code source</a:t>
            </a:r>
          </a:p>
          <a:p>
            <a:pPr lvl="1"/>
            <a:r>
              <a:rPr lang="fr-CA" dirty="0"/>
              <a:t>L'apprenant doit réviser le code source de la classe qu'il a rédigé lors des l'évaluations formatives précédentes afin d'en formater le code selon les principes étudiés en classe</a:t>
            </a:r>
          </a:p>
          <a:p>
            <a:r>
              <a:rPr lang="fr-CA" b="1" dirty="0"/>
              <a:t>Projet individuel - </a:t>
            </a:r>
            <a:r>
              <a:rPr lang="fr-CA" b="1" i="1" dirty="0"/>
              <a:t>Abstraction de données</a:t>
            </a:r>
          </a:p>
          <a:p>
            <a:pPr lvl="1"/>
            <a:r>
              <a:rPr lang="fr-CA" dirty="0"/>
              <a:t>L'apprenant doit restructurer la classe résultant de l'évaluation formative précédente pour satisfaire des spécifications imposées. L'instructeur fournit une classe de base à partir de laquelle l'apprenant doit dériver sa classe</a:t>
            </a:r>
          </a:p>
          <a:p>
            <a:r>
              <a:rPr lang="fr-CA" b="1" dirty="0"/>
              <a:t>Projet individuel - </a:t>
            </a:r>
            <a:r>
              <a:rPr lang="fr-CA" b="1" i="1" dirty="0"/>
              <a:t>Refactorisation</a:t>
            </a:r>
          </a:p>
          <a:p>
            <a:pPr lvl="1"/>
            <a:r>
              <a:rPr lang="fr-CA" dirty="0"/>
              <a:t>L'apprenant doit réviser un code source distribué en appliquant les principes et stratégies de refactorisation étudiées en classe</a:t>
            </a:r>
          </a:p>
        </p:txBody>
      </p:sp>
      <p:sp>
        <p:nvSpPr>
          <p:cNvPr id="4" name="Espace réservé de la date 3">
            <a:extLst>
              <a:ext uri="{FF2B5EF4-FFF2-40B4-BE49-F238E27FC236}">
                <a16:creationId xmlns:a16="http://schemas.microsoft.com/office/drawing/2014/main" id="{802D5A82-FF5A-4E1D-B528-70C33194B2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5" name="Espace réservé du pied de page 4">
            <a:extLst>
              <a:ext uri="{FF2B5EF4-FFF2-40B4-BE49-F238E27FC236}">
                <a16:creationId xmlns:a16="http://schemas.microsoft.com/office/drawing/2014/main" id="{DF3B29D9-4B31-4C6A-B78B-93C70E71A3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6" name="Espace réservé du numéro de diapositive 5">
            <a:extLst>
              <a:ext uri="{FF2B5EF4-FFF2-40B4-BE49-F238E27FC236}">
                <a16:creationId xmlns:a16="http://schemas.microsoft.com/office/drawing/2014/main" id="{63E0F80E-9EC4-4B61-B1C7-7F740D4787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t>6</a:t>
            </a:fld>
            <a:endParaRPr lang="fr-CA"/>
          </a:p>
        </p:txBody>
      </p:sp>
    </p:spTree>
    <p:extLst>
      <p:ext uri="{BB962C8B-B14F-4D97-AF65-F5344CB8AC3E}">
        <p14:creationId xmlns:p14="http://schemas.microsoft.com/office/powerpoint/2010/main" val="1178134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E6FED4-F1B4-41F4-9A32-43EBDE5B6E5F}"/>
              </a:ext>
            </a:extLst>
          </p:cNvPr>
          <p:cNvSpPr>
            <a:spLocks noGrp="1"/>
          </p:cNvSpPr>
          <p:nvPr>
            <p:ph type="title"/>
          </p:nvPr>
        </p:nvSpPr>
        <p:spPr/>
        <p:txBody>
          <a:bodyPr/>
          <a:lstStyle/>
          <a:p>
            <a:r>
              <a:rPr lang="fr-CA" dirty="0"/>
              <a:t>Évaluation sommative</a:t>
            </a:r>
          </a:p>
        </p:txBody>
      </p:sp>
      <p:sp>
        <p:nvSpPr>
          <p:cNvPr id="3" name="Espace réservé du contenu 2">
            <a:extLst>
              <a:ext uri="{FF2B5EF4-FFF2-40B4-BE49-F238E27FC236}">
                <a16:creationId xmlns:a16="http://schemas.microsoft.com/office/drawing/2014/main" id="{D3AF3918-DC40-44EE-90C0-5741976AB2CF}"/>
              </a:ext>
            </a:extLst>
          </p:cNvPr>
          <p:cNvSpPr>
            <a:spLocks noGrp="1"/>
          </p:cNvSpPr>
          <p:nvPr>
            <p:ph idx="1"/>
          </p:nvPr>
        </p:nvSpPr>
        <p:spPr/>
        <p:txBody>
          <a:bodyPr>
            <a:normAutofit/>
          </a:bodyPr>
          <a:lstStyle/>
          <a:p>
            <a:r>
              <a:rPr lang="fr-CA" b="1" dirty="0"/>
              <a:t>Bonnes pratiques en programmation</a:t>
            </a:r>
          </a:p>
          <a:p>
            <a:pPr lvl="1"/>
            <a:r>
              <a:rPr lang="fr-CA" dirty="0"/>
              <a:t>L'apprenant doit réviser un code source imposé afin de les rendre conforme aux bonnes pratiques étudiées en classe</a:t>
            </a:r>
          </a:p>
          <a:p>
            <a:pPr lvl="1"/>
            <a:r>
              <a:rPr lang="fr-CA" dirty="0"/>
              <a:t>L'évaluation est divisée en deux parties</a:t>
            </a:r>
          </a:p>
          <a:p>
            <a:pPr marL="1371600" lvl="2" indent="-457200">
              <a:buFont typeface="+mj-lt"/>
              <a:buAutoNum type="arabicPeriod"/>
            </a:pPr>
            <a:r>
              <a:rPr lang="fr-CA" dirty="0"/>
              <a:t>une première partie évalue les connaissances terminologiques de l'apprenant</a:t>
            </a:r>
          </a:p>
          <a:p>
            <a:pPr marL="1371600" lvl="2" indent="-457200">
              <a:buFont typeface="+mj-lt"/>
              <a:buAutoNum type="arabicPeriod"/>
            </a:pPr>
            <a:r>
              <a:rPr lang="fr-CA" dirty="0"/>
              <a:t>La seconde partie de l'évaluation est pratique et demande à l'apprenant d'exploiter ses notions acquises pour réviser, restructurer et documenter un code source fourni</a:t>
            </a:r>
          </a:p>
        </p:txBody>
      </p:sp>
      <p:sp>
        <p:nvSpPr>
          <p:cNvPr id="4" name="Espace réservé de la date 3">
            <a:extLst>
              <a:ext uri="{FF2B5EF4-FFF2-40B4-BE49-F238E27FC236}">
                <a16:creationId xmlns:a16="http://schemas.microsoft.com/office/drawing/2014/main" id="{368E9D32-3CCA-4BA4-BA75-7A7E49B2D3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5" name="Espace réservé du pied de page 4">
            <a:extLst>
              <a:ext uri="{FF2B5EF4-FFF2-40B4-BE49-F238E27FC236}">
                <a16:creationId xmlns:a16="http://schemas.microsoft.com/office/drawing/2014/main" id="{3B3BF9F6-EF68-4D98-B5ED-EF3793FD05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6" name="Espace réservé du numéro de diapositive 5">
            <a:extLst>
              <a:ext uri="{FF2B5EF4-FFF2-40B4-BE49-F238E27FC236}">
                <a16:creationId xmlns:a16="http://schemas.microsoft.com/office/drawing/2014/main" id="{D4B66300-8A29-4C4E-B888-89404FB589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t>7</a:t>
            </a:fld>
            <a:endParaRPr lang="fr-CA"/>
          </a:p>
        </p:txBody>
      </p:sp>
    </p:spTree>
    <p:extLst>
      <p:ext uri="{BB962C8B-B14F-4D97-AF65-F5344CB8AC3E}">
        <p14:creationId xmlns:p14="http://schemas.microsoft.com/office/powerpoint/2010/main" val="1965916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99CC10-B12C-40A2-84F8-FBD5F057411F}"/>
              </a:ext>
            </a:extLst>
          </p:cNvPr>
          <p:cNvSpPr>
            <a:spLocks noGrp="1"/>
          </p:cNvSpPr>
          <p:nvPr>
            <p:ph type="title"/>
          </p:nvPr>
        </p:nvSpPr>
        <p:spPr/>
        <p:txBody>
          <a:bodyPr/>
          <a:lstStyle/>
          <a:p>
            <a:r>
              <a:rPr lang="fr-CA" dirty="0"/>
              <a:t>Séquence pédagogique</a:t>
            </a:r>
          </a:p>
        </p:txBody>
      </p:sp>
      <p:graphicFrame>
        <p:nvGraphicFramePr>
          <p:cNvPr id="4" name="Tableau 4">
            <a:extLst>
              <a:ext uri="{FF2B5EF4-FFF2-40B4-BE49-F238E27FC236}">
                <a16:creationId xmlns:a16="http://schemas.microsoft.com/office/drawing/2014/main" id="{46D42842-FFC5-4973-8917-6DE2CC5BACBC}"/>
              </a:ext>
            </a:extLst>
          </p:cNvPr>
          <p:cNvGraphicFramePr>
            <a:graphicFrameLocks noGrp="1"/>
          </p:cNvGraphicFramePr>
          <p:nvPr>
            <p:extLst>
              <p:ext uri="{D42A27DB-BD31-4B8C-83A1-F6EECF244321}">
                <p14:modId xmlns:p14="http://schemas.microsoft.com/office/powerpoint/2010/main" val="2692206870"/>
              </p:ext>
            </p:extLst>
          </p:nvPr>
        </p:nvGraphicFramePr>
        <p:xfrm>
          <a:off x="838200" y="1919199"/>
          <a:ext cx="10164097" cy="3662680"/>
        </p:xfrm>
        <a:graphic>
          <a:graphicData uri="http://schemas.openxmlformats.org/drawingml/2006/table">
            <a:tbl>
              <a:tblPr firstRow="1" bandRow="1">
                <a:tableStyleId>{5C22544A-7EE6-4342-B048-85BDC9FD1C3A}</a:tableStyleId>
              </a:tblPr>
              <a:tblGrid>
                <a:gridCol w="6538367">
                  <a:extLst>
                    <a:ext uri="{9D8B030D-6E8A-4147-A177-3AD203B41FA5}">
                      <a16:colId xmlns:a16="http://schemas.microsoft.com/office/drawing/2014/main" val="3454326699"/>
                    </a:ext>
                  </a:extLst>
                </a:gridCol>
                <a:gridCol w="3625730">
                  <a:extLst>
                    <a:ext uri="{9D8B030D-6E8A-4147-A177-3AD203B41FA5}">
                      <a16:colId xmlns:a16="http://schemas.microsoft.com/office/drawing/2014/main" val="397196775"/>
                    </a:ext>
                  </a:extLst>
                </a:gridCol>
              </a:tblGrid>
              <a:tr h="370840">
                <a:tc>
                  <a:txBody>
                    <a:bodyPr/>
                    <a:lstStyle/>
                    <a:p>
                      <a:r>
                        <a:rPr lang="fr-CA" dirty="0"/>
                        <a:t>Modules</a:t>
                      </a:r>
                    </a:p>
                  </a:txBody>
                  <a:tcPr/>
                </a:tc>
                <a:tc>
                  <a:txBody>
                    <a:bodyPr/>
                    <a:lstStyle/>
                    <a:p>
                      <a:r>
                        <a:rPr lang="fr-CA" sz="1800" b="1" i="0" u="none" strike="noStrike" kern="1200" baseline="0" dirty="0">
                          <a:solidFill>
                            <a:schemeClr val="lt1"/>
                          </a:solidFill>
                          <a:latin typeface="+mn-lt"/>
                          <a:ea typeface="+mn-ea"/>
                          <a:cs typeface="+mn-cs"/>
                        </a:rPr>
                        <a:t>Lectures, travaux et évaluations</a:t>
                      </a:r>
                      <a:endParaRPr lang="fr-CA" dirty="0"/>
                    </a:p>
                  </a:txBody>
                  <a:tcPr/>
                </a:tc>
                <a:extLst>
                  <a:ext uri="{0D108BD9-81ED-4DB2-BD59-A6C34878D82A}">
                    <a16:rowId xmlns:a16="http://schemas.microsoft.com/office/drawing/2014/main" val="3448725764"/>
                  </a:ext>
                </a:extLst>
              </a:tr>
              <a:tr h="370840">
                <a:tc>
                  <a:txBody>
                    <a:bodyPr/>
                    <a:lstStyle/>
                    <a:p>
                      <a:r>
                        <a:rPr lang="fr-CA" sz="1800" b="0" i="0" u="none" strike="noStrike" kern="1200" baseline="0" dirty="0">
                          <a:solidFill>
                            <a:schemeClr val="dk1"/>
                          </a:solidFill>
                          <a:latin typeface="+mn-lt"/>
                          <a:ea typeface="+mn-ea"/>
                          <a:cs typeface="+mn-cs"/>
                        </a:rPr>
                        <a:t>L'importance d'un code source propre et soigné</a:t>
                      </a:r>
                    </a:p>
                    <a:p>
                      <a:r>
                        <a:rPr lang="fr-CA" sz="1800" b="0" i="0" u="none" strike="noStrike" kern="1200" baseline="0" dirty="0">
                          <a:solidFill>
                            <a:schemeClr val="dk1"/>
                          </a:solidFill>
                          <a:latin typeface="+mn-lt"/>
                          <a:ea typeface="+mn-ea"/>
                          <a:cs typeface="+mn-cs"/>
                        </a:rPr>
                        <a:t>Conséquences du mauvais code</a:t>
                      </a:r>
                    </a:p>
                    <a:p>
                      <a:r>
                        <a:rPr lang="fr-CA" sz="1800" b="0" i="0" u="none" strike="noStrike" kern="1200" baseline="0" dirty="0">
                          <a:solidFill>
                            <a:schemeClr val="dk1"/>
                          </a:solidFill>
                          <a:latin typeface="+mn-lt"/>
                          <a:ea typeface="+mn-ea"/>
                          <a:cs typeface="+mn-cs"/>
                        </a:rPr>
                        <a:t>Règles et principes de base</a:t>
                      </a:r>
                      <a:endParaRPr lang="fr-CA" dirty="0"/>
                    </a:p>
                  </a:txBody>
                  <a:tcPr/>
                </a:tc>
                <a:tc>
                  <a:txBody>
                    <a:bodyPr/>
                    <a:lstStyle/>
                    <a:p>
                      <a:r>
                        <a:rPr lang="fr-CA" sz="1800" b="0" i="0" u="none" strike="noStrike" kern="1200" baseline="0" dirty="0">
                          <a:solidFill>
                            <a:schemeClr val="dk1"/>
                          </a:solidFill>
                          <a:latin typeface="+mn-lt"/>
                          <a:ea typeface="+mn-ea"/>
                          <a:cs typeface="+mn-cs"/>
                        </a:rPr>
                        <a:t>Discussions</a:t>
                      </a:r>
                      <a:endParaRPr lang="fr-CA" dirty="0"/>
                    </a:p>
                  </a:txBody>
                  <a:tcPr/>
                </a:tc>
                <a:extLst>
                  <a:ext uri="{0D108BD9-81ED-4DB2-BD59-A6C34878D82A}">
                    <a16:rowId xmlns:a16="http://schemas.microsoft.com/office/drawing/2014/main" val="1483719028"/>
                  </a:ext>
                </a:extLst>
              </a:tr>
              <a:tr h="370840">
                <a:tc>
                  <a:txBody>
                    <a:bodyPr/>
                    <a:lstStyle/>
                    <a:p>
                      <a:r>
                        <a:rPr lang="fr-CA" sz="1800" b="0" i="0" u="none" strike="noStrike" kern="1200" baseline="0" dirty="0">
                          <a:solidFill>
                            <a:schemeClr val="dk1"/>
                          </a:solidFill>
                          <a:latin typeface="+mn-lt"/>
                          <a:ea typeface="+mn-ea"/>
                          <a:cs typeface="+mn-cs"/>
                        </a:rPr>
                        <a:t>Organisation et nommage de fichiers de code source</a:t>
                      </a:r>
                    </a:p>
                    <a:p>
                      <a:r>
                        <a:rPr lang="fr-CA" sz="1800" b="0" i="0" u="none" strike="noStrike" kern="1200" baseline="0" dirty="0">
                          <a:solidFill>
                            <a:schemeClr val="dk1"/>
                          </a:solidFill>
                          <a:latin typeface="+mn-lt"/>
                          <a:ea typeface="+mn-ea"/>
                          <a:cs typeface="+mn-cs"/>
                        </a:rPr>
                        <a:t>Nommage d'identificateurs : variables, fonctions, classes, interfaces</a:t>
                      </a:r>
                    </a:p>
                    <a:p>
                      <a:r>
                        <a:rPr lang="fr-CA" sz="1800" b="0" i="0" u="none" strike="noStrike" kern="1200" baseline="0" dirty="0">
                          <a:solidFill>
                            <a:schemeClr val="dk1"/>
                          </a:solidFill>
                          <a:latin typeface="+mn-lt"/>
                          <a:ea typeface="+mn-ea"/>
                          <a:cs typeface="+mn-cs"/>
                        </a:rPr>
                        <a:t>et domaines</a:t>
                      </a:r>
                      <a:endParaRPr lang="fr-CA" dirty="0"/>
                    </a:p>
                  </a:txBody>
                  <a:tcPr/>
                </a:tc>
                <a:tc>
                  <a:txBody>
                    <a:bodyPr/>
                    <a:lstStyle/>
                    <a:p>
                      <a:r>
                        <a:rPr lang="fr-CA" sz="1800" b="0" i="0" u="none" strike="noStrike" kern="1200" baseline="0" dirty="0">
                          <a:solidFill>
                            <a:schemeClr val="dk1"/>
                          </a:solidFill>
                          <a:latin typeface="+mn-lt"/>
                          <a:ea typeface="+mn-ea"/>
                          <a:cs typeface="+mn-cs"/>
                        </a:rPr>
                        <a:t>Études de cas</a:t>
                      </a:r>
                    </a:p>
                    <a:p>
                      <a:r>
                        <a:rPr lang="fr-CA" sz="1800" b="0" i="0" u="none" strike="noStrike" kern="1200" baseline="0" dirty="0">
                          <a:solidFill>
                            <a:schemeClr val="dk1"/>
                          </a:solidFill>
                          <a:latin typeface="+mn-lt"/>
                          <a:ea typeface="+mn-ea"/>
                          <a:cs typeface="+mn-cs"/>
                        </a:rPr>
                        <a:t>Évaluation formative</a:t>
                      </a:r>
                      <a:endParaRPr lang="fr-CA" dirty="0"/>
                    </a:p>
                  </a:txBody>
                  <a:tcPr/>
                </a:tc>
                <a:extLst>
                  <a:ext uri="{0D108BD9-81ED-4DB2-BD59-A6C34878D82A}">
                    <a16:rowId xmlns:a16="http://schemas.microsoft.com/office/drawing/2014/main" val="2345363773"/>
                  </a:ext>
                </a:extLst>
              </a:tr>
              <a:tr h="370840">
                <a:tc>
                  <a:txBody>
                    <a:bodyPr/>
                    <a:lstStyle/>
                    <a:p>
                      <a:r>
                        <a:rPr lang="fr-CA" sz="1800" b="0" i="0" u="none" strike="noStrike" kern="1200" baseline="0" dirty="0">
                          <a:solidFill>
                            <a:schemeClr val="dk1"/>
                          </a:solidFill>
                          <a:latin typeface="+mn-lt"/>
                          <a:ea typeface="+mn-ea"/>
                          <a:cs typeface="+mn-cs"/>
                        </a:rPr>
                        <a:t>Rédaction de fonctions : objectifs, nomenclatures et paramètres</a:t>
                      </a:r>
                    </a:p>
                    <a:p>
                      <a:r>
                        <a:rPr lang="fr-CA" sz="1800" b="0" i="0" u="none" strike="noStrike" kern="1200" baseline="0" dirty="0">
                          <a:solidFill>
                            <a:schemeClr val="dk1"/>
                          </a:solidFill>
                          <a:latin typeface="+mn-lt"/>
                          <a:ea typeface="+mn-ea"/>
                          <a:cs typeface="+mn-cs"/>
                        </a:rPr>
                        <a:t>Particularités des fonctions membres : accès aux données, fonctions</a:t>
                      </a:r>
                    </a:p>
                    <a:p>
                      <a:r>
                        <a:rPr lang="fr-CA" sz="1800" b="0" i="0" u="none" strike="noStrike" kern="1200" baseline="0" dirty="0">
                          <a:solidFill>
                            <a:schemeClr val="dk1"/>
                          </a:solidFill>
                          <a:latin typeface="+mn-lt"/>
                          <a:ea typeface="+mn-ea"/>
                          <a:cs typeface="+mn-cs"/>
                        </a:rPr>
                        <a:t>statiques, encapsulation</a:t>
                      </a:r>
                    </a:p>
                    <a:p>
                      <a:r>
                        <a:rPr lang="fr-CA" sz="1800" b="0" i="0" u="none" strike="noStrike" kern="1200" baseline="0" dirty="0">
                          <a:solidFill>
                            <a:schemeClr val="dk1"/>
                          </a:solidFill>
                          <a:latin typeface="+mn-lt"/>
                          <a:ea typeface="+mn-ea"/>
                          <a:cs typeface="+mn-cs"/>
                        </a:rPr>
                        <a:t>Paramètres d'entrée, de sortie et d'entrée/sortie</a:t>
                      </a:r>
                    </a:p>
                    <a:p>
                      <a:r>
                        <a:rPr lang="fr-CA" sz="1800" b="0" i="0" u="none" strike="noStrike" kern="1200" baseline="0" dirty="0">
                          <a:solidFill>
                            <a:schemeClr val="dk1"/>
                          </a:solidFill>
                          <a:latin typeface="+mn-lt"/>
                          <a:ea typeface="+mn-ea"/>
                          <a:cs typeface="+mn-cs"/>
                        </a:rPr>
                        <a:t>Gestion des erreurs via les code d'erreurs et les exceptions</a:t>
                      </a:r>
                      <a:endParaRPr lang="fr-CA" dirty="0"/>
                    </a:p>
                  </a:txBody>
                  <a:tcPr/>
                </a:tc>
                <a:tc>
                  <a:txBody>
                    <a:bodyPr/>
                    <a:lstStyle/>
                    <a:p>
                      <a:r>
                        <a:rPr lang="fr-CA" sz="1800" b="0" i="0" u="none" strike="noStrike" kern="1200" baseline="0" dirty="0">
                          <a:solidFill>
                            <a:schemeClr val="dk1"/>
                          </a:solidFill>
                          <a:latin typeface="+mn-lt"/>
                          <a:ea typeface="+mn-ea"/>
                          <a:cs typeface="+mn-cs"/>
                        </a:rPr>
                        <a:t>Projet individuel</a:t>
                      </a:r>
                    </a:p>
                    <a:p>
                      <a:r>
                        <a:rPr lang="fr-CA" sz="1800" b="0" i="0" u="none" strike="noStrike" kern="1200" baseline="0" dirty="0">
                          <a:solidFill>
                            <a:schemeClr val="dk1"/>
                          </a:solidFill>
                          <a:latin typeface="+mn-lt"/>
                          <a:ea typeface="+mn-ea"/>
                          <a:cs typeface="+mn-cs"/>
                        </a:rPr>
                        <a:t>Évaluation formative</a:t>
                      </a:r>
                      <a:endParaRPr lang="fr-CA" dirty="0"/>
                    </a:p>
                  </a:txBody>
                  <a:tcPr/>
                </a:tc>
                <a:extLst>
                  <a:ext uri="{0D108BD9-81ED-4DB2-BD59-A6C34878D82A}">
                    <a16:rowId xmlns:a16="http://schemas.microsoft.com/office/drawing/2014/main" val="1721985786"/>
                  </a:ext>
                </a:extLst>
              </a:tr>
            </a:tbl>
          </a:graphicData>
        </a:graphic>
      </p:graphicFrame>
      <p:sp>
        <p:nvSpPr>
          <p:cNvPr id="6" name="Espace réservé de la date 3">
            <a:extLst>
              <a:ext uri="{FF2B5EF4-FFF2-40B4-BE49-F238E27FC236}">
                <a16:creationId xmlns:a16="http://schemas.microsoft.com/office/drawing/2014/main" id="{397D9321-0E1E-4D35-83ED-29BB35E9F8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7" name="Espace réservé du pied de page 4">
            <a:extLst>
              <a:ext uri="{FF2B5EF4-FFF2-40B4-BE49-F238E27FC236}">
                <a16:creationId xmlns:a16="http://schemas.microsoft.com/office/drawing/2014/main" id="{D04E1D6F-BE4D-4887-AE8E-DA45094CD7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8" name="Espace réservé du numéro de diapositive 5">
            <a:extLst>
              <a:ext uri="{FF2B5EF4-FFF2-40B4-BE49-F238E27FC236}">
                <a16:creationId xmlns:a16="http://schemas.microsoft.com/office/drawing/2014/main" id="{7146E443-2199-4B58-A803-7B41A2E5FE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t>8</a:t>
            </a:fld>
            <a:endParaRPr lang="fr-CA"/>
          </a:p>
        </p:txBody>
      </p:sp>
    </p:spTree>
    <p:extLst>
      <p:ext uri="{BB962C8B-B14F-4D97-AF65-F5344CB8AC3E}">
        <p14:creationId xmlns:p14="http://schemas.microsoft.com/office/powerpoint/2010/main" val="3318456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85A41C-AD19-4368-8BBB-28339AECA8AB}"/>
              </a:ext>
            </a:extLst>
          </p:cNvPr>
          <p:cNvSpPr>
            <a:spLocks noGrp="1"/>
          </p:cNvSpPr>
          <p:nvPr>
            <p:ph type="title"/>
          </p:nvPr>
        </p:nvSpPr>
        <p:spPr/>
        <p:txBody>
          <a:bodyPr/>
          <a:lstStyle/>
          <a:p>
            <a:r>
              <a:rPr lang="fr-CA" dirty="0"/>
              <a:t>Séquence pédagogique (</a:t>
            </a:r>
            <a:r>
              <a:rPr lang="fr-CA" i="1" dirty="0"/>
              <a:t>suite</a:t>
            </a:r>
            <a:r>
              <a:rPr lang="fr-CA" dirty="0"/>
              <a:t>)</a:t>
            </a:r>
          </a:p>
        </p:txBody>
      </p:sp>
      <p:graphicFrame>
        <p:nvGraphicFramePr>
          <p:cNvPr id="4" name="Tableau 4">
            <a:extLst>
              <a:ext uri="{FF2B5EF4-FFF2-40B4-BE49-F238E27FC236}">
                <a16:creationId xmlns:a16="http://schemas.microsoft.com/office/drawing/2014/main" id="{EC4EA7A6-301D-4D5B-B9EC-39AB11AC709A}"/>
              </a:ext>
            </a:extLst>
          </p:cNvPr>
          <p:cNvGraphicFramePr>
            <a:graphicFrameLocks noGrp="1"/>
          </p:cNvGraphicFramePr>
          <p:nvPr>
            <p:extLst>
              <p:ext uri="{D42A27DB-BD31-4B8C-83A1-F6EECF244321}">
                <p14:modId xmlns:p14="http://schemas.microsoft.com/office/powerpoint/2010/main" val="278662652"/>
              </p:ext>
            </p:extLst>
          </p:nvPr>
        </p:nvGraphicFramePr>
        <p:xfrm>
          <a:off x="838200" y="1919199"/>
          <a:ext cx="10164097" cy="4211320"/>
        </p:xfrm>
        <a:graphic>
          <a:graphicData uri="http://schemas.openxmlformats.org/drawingml/2006/table">
            <a:tbl>
              <a:tblPr firstRow="1" bandRow="1">
                <a:tableStyleId>{5C22544A-7EE6-4342-B048-85BDC9FD1C3A}</a:tableStyleId>
              </a:tblPr>
              <a:tblGrid>
                <a:gridCol w="6538367">
                  <a:extLst>
                    <a:ext uri="{9D8B030D-6E8A-4147-A177-3AD203B41FA5}">
                      <a16:colId xmlns:a16="http://schemas.microsoft.com/office/drawing/2014/main" val="3454326699"/>
                    </a:ext>
                  </a:extLst>
                </a:gridCol>
                <a:gridCol w="3625730">
                  <a:extLst>
                    <a:ext uri="{9D8B030D-6E8A-4147-A177-3AD203B41FA5}">
                      <a16:colId xmlns:a16="http://schemas.microsoft.com/office/drawing/2014/main" val="397196775"/>
                    </a:ext>
                  </a:extLst>
                </a:gridCol>
              </a:tblGrid>
              <a:tr h="370840">
                <a:tc>
                  <a:txBody>
                    <a:bodyPr/>
                    <a:lstStyle/>
                    <a:p>
                      <a:r>
                        <a:rPr lang="fr-CA" dirty="0"/>
                        <a:t>Modules</a:t>
                      </a:r>
                    </a:p>
                  </a:txBody>
                  <a:tcPr/>
                </a:tc>
                <a:tc>
                  <a:txBody>
                    <a:bodyPr/>
                    <a:lstStyle/>
                    <a:p>
                      <a:r>
                        <a:rPr lang="fr-CA" sz="1800" b="1" i="0" u="none" strike="noStrike" kern="1200" baseline="0" dirty="0">
                          <a:solidFill>
                            <a:schemeClr val="lt1"/>
                          </a:solidFill>
                          <a:latin typeface="+mn-lt"/>
                          <a:ea typeface="+mn-ea"/>
                          <a:cs typeface="+mn-cs"/>
                        </a:rPr>
                        <a:t>Lectures, travaux et évaluations</a:t>
                      </a:r>
                      <a:endParaRPr lang="fr-CA" dirty="0"/>
                    </a:p>
                  </a:txBody>
                  <a:tcPr/>
                </a:tc>
                <a:extLst>
                  <a:ext uri="{0D108BD9-81ED-4DB2-BD59-A6C34878D82A}">
                    <a16:rowId xmlns:a16="http://schemas.microsoft.com/office/drawing/2014/main" val="3448725764"/>
                  </a:ext>
                </a:extLst>
              </a:tr>
              <a:tr h="370840">
                <a:tc>
                  <a:txBody>
                    <a:bodyPr/>
                    <a:lstStyle/>
                    <a:p>
                      <a:r>
                        <a:rPr lang="fr-CA" sz="1800" b="0" i="0" u="none" strike="noStrike" kern="1200" baseline="0" dirty="0">
                          <a:solidFill>
                            <a:schemeClr val="dk1"/>
                          </a:solidFill>
                          <a:latin typeface="+mn-lt"/>
                          <a:ea typeface="+mn-ea"/>
                          <a:cs typeface="+mn-cs"/>
                        </a:rPr>
                        <a:t>Documentation de code source : pertinence, bons commentaires,</a:t>
                      </a:r>
                    </a:p>
                    <a:p>
                      <a:r>
                        <a:rPr lang="fr-CA" sz="1800" b="0" i="0" u="none" strike="noStrike" kern="1200" baseline="0" dirty="0">
                          <a:solidFill>
                            <a:schemeClr val="dk1"/>
                          </a:solidFill>
                          <a:latin typeface="+mn-lt"/>
                          <a:ea typeface="+mn-ea"/>
                          <a:cs typeface="+mn-cs"/>
                        </a:rPr>
                        <a:t>mauvais commentaires</a:t>
                      </a:r>
                    </a:p>
                    <a:p>
                      <a:r>
                        <a:rPr lang="fr-CA" sz="1800" b="0" i="0" u="none" strike="noStrike" kern="1200" baseline="0" dirty="0">
                          <a:solidFill>
                            <a:schemeClr val="dk1"/>
                          </a:solidFill>
                          <a:latin typeface="+mn-lt"/>
                          <a:ea typeface="+mn-ea"/>
                          <a:cs typeface="+mn-cs"/>
                        </a:rPr>
                        <a:t>Commentaires balisés</a:t>
                      </a:r>
                    </a:p>
                    <a:p>
                      <a:r>
                        <a:rPr lang="fr-CA" sz="1800" b="0" i="0" u="none" strike="noStrike" kern="1200" baseline="0" dirty="0">
                          <a:solidFill>
                            <a:schemeClr val="dk1"/>
                          </a:solidFill>
                          <a:latin typeface="+mn-lt"/>
                          <a:ea typeface="+mn-ea"/>
                          <a:cs typeface="+mn-cs"/>
                        </a:rPr>
                        <a:t>Outils de génération de documentation</a:t>
                      </a:r>
                      <a:endParaRPr lang="fr-CA" dirty="0"/>
                    </a:p>
                  </a:txBody>
                  <a:tcPr/>
                </a:tc>
                <a:tc>
                  <a:txBody>
                    <a:bodyPr/>
                    <a:lstStyle/>
                    <a:p>
                      <a:r>
                        <a:rPr lang="fr-CA" sz="1800" b="0" i="0" u="none" strike="noStrike" kern="1200" baseline="0" dirty="0">
                          <a:solidFill>
                            <a:schemeClr val="dk1"/>
                          </a:solidFill>
                          <a:latin typeface="+mn-lt"/>
                          <a:ea typeface="+mn-ea"/>
                          <a:cs typeface="+mn-cs"/>
                        </a:rPr>
                        <a:t>Études de cas</a:t>
                      </a:r>
                    </a:p>
                    <a:p>
                      <a:r>
                        <a:rPr lang="fr-CA" sz="1800" b="0" i="0" u="none" strike="noStrike" kern="1200" baseline="0" dirty="0">
                          <a:solidFill>
                            <a:schemeClr val="dk1"/>
                          </a:solidFill>
                          <a:latin typeface="+mn-lt"/>
                          <a:ea typeface="+mn-ea"/>
                          <a:cs typeface="+mn-cs"/>
                        </a:rPr>
                        <a:t>Évaluation formative</a:t>
                      </a:r>
                      <a:endParaRPr lang="fr-CA" dirty="0"/>
                    </a:p>
                  </a:txBody>
                  <a:tcPr/>
                </a:tc>
                <a:extLst>
                  <a:ext uri="{0D108BD9-81ED-4DB2-BD59-A6C34878D82A}">
                    <a16:rowId xmlns:a16="http://schemas.microsoft.com/office/drawing/2014/main" val="1483719028"/>
                  </a:ext>
                </a:extLst>
              </a:tr>
              <a:tr h="370840">
                <a:tc>
                  <a:txBody>
                    <a:bodyPr/>
                    <a:lstStyle/>
                    <a:p>
                      <a:r>
                        <a:rPr lang="fr-CA" sz="1800" b="0" i="0" u="none" strike="noStrike" kern="1200" baseline="0" dirty="0">
                          <a:solidFill>
                            <a:schemeClr val="dk1"/>
                          </a:solidFill>
                          <a:latin typeface="+mn-lt"/>
                          <a:ea typeface="+mn-ea"/>
                          <a:cs typeface="+mn-cs"/>
                        </a:rPr>
                        <a:t>Principes de formatage de code source</a:t>
                      </a:r>
                    </a:p>
                    <a:p>
                      <a:r>
                        <a:rPr lang="fr-CA" sz="1800" b="0" i="0" u="none" strike="noStrike" kern="1200" baseline="0" dirty="0">
                          <a:solidFill>
                            <a:schemeClr val="dk1"/>
                          </a:solidFill>
                          <a:latin typeface="+mn-lt"/>
                          <a:ea typeface="+mn-ea"/>
                          <a:cs typeface="+mn-cs"/>
                        </a:rPr>
                        <a:t>Formatage vertical (densité, distance et ordonnancement)</a:t>
                      </a:r>
                    </a:p>
                    <a:p>
                      <a:r>
                        <a:rPr lang="fr-CA" sz="1800" b="0" i="0" u="none" strike="noStrike" kern="1200" baseline="0" dirty="0">
                          <a:solidFill>
                            <a:schemeClr val="dk1"/>
                          </a:solidFill>
                          <a:latin typeface="+mn-lt"/>
                          <a:ea typeface="+mn-ea"/>
                          <a:cs typeface="+mn-cs"/>
                        </a:rPr>
                        <a:t>Formatage horizontal (alignement, indentation, blocs)</a:t>
                      </a:r>
                      <a:endParaRPr lang="fr-CA" dirty="0"/>
                    </a:p>
                  </a:txBody>
                  <a:tcPr/>
                </a:tc>
                <a:tc>
                  <a:txBody>
                    <a:bodyPr/>
                    <a:lstStyle/>
                    <a:p>
                      <a:r>
                        <a:rPr lang="fr-CA" sz="1800" b="0" i="0" u="none" strike="noStrike" kern="1200" baseline="0" dirty="0">
                          <a:solidFill>
                            <a:schemeClr val="dk1"/>
                          </a:solidFill>
                          <a:latin typeface="+mn-lt"/>
                          <a:ea typeface="+mn-ea"/>
                          <a:cs typeface="+mn-cs"/>
                        </a:rPr>
                        <a:t>Études de cas</a:t>
                      </a:r>
                    </a:p>
                    <a:p>
                      <a:r>
                        <a:rPr lang="fr-CA" sz="1800" b="0" i="0" u="none" strike="noStrike" kern="1200" baseline="0" dirty="0">
                          <a:solidFill>
                            <a:schemeClr val="dk1"/>
                          </a:solidFill>
                          <a:latin typeface="+mn-lt"/>
                          <a:ea typeface="+mn-ea"/>
                          <a:cs typeface="+mn-cs"/>
                        </a:rPr>
                        <a:t>Évaluation formative</a:t>
                      </a:r>
                      <a:endParaRPr lang="fr-CA" dirty="0"/>
                    </a:p>
                  </a:txBody>
                  <a:tcPr/>
                </a:tc>
                <a:extLst>
                  <a:ext uri="{0D108BD9-81ED-4DB2-BD59-A6C34878D82A}">
                    <a16:rowId xmlns:a16="http://schemas.microsoft.com/office/drawing/2014/main" val="2345363773"/>
                  </a:ext>
                </a:extLst>
              </a:tr>
              <a:tr h="370840">
                <a:tc>
                  <a:txBody>
                    <a:bodyPr/>
                    <a:lstStyle/>
                    <a:p>
                      <a:r>
                        <a:rPr lang="fr-CA" sz="1800" b="0" i="0" u="none" strike="noStrike" kern="1200" baseline="0" dirty="0">
                          <a:solidFill>
                            <a:schemeClr val="dk1"/>
                          </a:solidFill>
                          <a:latin typeface="+mn-lt"/>
                          <a:ea typeface="+mn-ea"/>
                          <a:cs typeface="+mn-cs"/>
                        </a:rPr>
                        <a:t>Objets et structures de données abstraites</a:t>
                      </a:r>
                    </a:p>
                    <a:p>
                      <a:r>
                        <a:rPr lang="fr-CA" sz="1800" b="0" i="0" u="none" strike="noStrike" kern="1200" baseline="0" dirty="0">
                          <a:solidFill>
                            <a:schemeClr val="dk1"/>
                          </a:solidFill>
                          <a:latin typeface="+mn-lt"/>
                          <a:ea typeface="+mn-ea"/>
                          <a:cs typeface="+mn-cs"/>
                        </a:rPr>
                        <a:t>Importance de l'encapsulation des données</a:t>
                      </a:r>
                    </a:p>
                    <a:p>
                      <a:r>
                        <a:rPr lang="fr-CA" sz="1800" b="0" i="0" u="none" strike="noStrike" kern="1200" baseline="0" dirty="0">
                          <a:solidFill>
                            <a:schemeClr val="dk1"/>
                          </a:solidFill>
                          <a:latin typeface="+mn-lt"/>
                          <a:ea typeface="+mn-ea"/>
                          <a:cs typeface="+mn-cs"/>
                        </a:rPr>
                        <a:t>Accessibilités aux membres</a:t>
                      </a:r>
                    </a:p>
                    <a:p>
                      <a:r>
                        <a:rPr lang="fr-CA" sz="1800" b="0" i="0" u="none" strike="noStrike" kern="1200" baseline="0" dirty="0">
                          <a:solidFill>
                            <a:schemeClr val="dk1"/>
                          </a:solidFill>
                          <a:latin typeface="+mn-lt"/>
                          <a:ea typeface="+mn-ea"/>
                          <a:cs typeface="+mn-cs"/>
                        </a:rPr>
                        <a:t>Propriétés</a:t>
                      </a:r>
                    </a:p>
                    <a:p>
                      <a:r>
                        <a:rPr lang="fr-CA" sz="1800" b="0" i="0" u="none" strike="noStrike" kern="1200" baseline="0" dirty="0">
                          <a:solidFill>
                            <a:schemeClr val="dk1"/>
                          </a:solidFill>
                          <a:latin typeface="+mn-lt"/>
                          <a:ea typeface="+mn-ea"/>
                          <a:cs typeface="+mn-cs"/>
                        </a:rPr>
                        <a:t>Membres statiques</a:t>
                      </a:r>
                    </a:p>
                    <a:p>
                      <a:r>
                        <a:rPr lang="fr-CA" sz="1800" b="0" i="0" u="none" strike="noStrike" kern="1200" baseline="0" dirty="0">
                          <a:solidFill>
                            <a:schemeClr val="dk1"/>
                          </a:solidFill>
                          <a:latin typeface="+mn-lt"/>
                          <a:ea typeface="+mn-ea"/>
                          <a:cs typeface="+mn-cs"/>
                        </a:rPr>
                        <a:t>Interfaces</a:t>
                      </a:r>
                      <a:endParaRPr lang="fr-CA" dirty="0"/>
                    </a:p>
                  </a:txBody>
                  <a:tcPr/>
                </a:tc>
                <a:tc>
                  <a:txBody>
                    <a:bodyPr/>
                    <a:lstStyle/>
                    <a:p>
                      <a:r>
                        <a:rPr lang="fr-CA" sz="1800" b="0" i="0" u="none" strike="noStrike" kern="1200" baseline="0" dirty="0">
                          <a:solidFill>
                            <a:schemeClr val="dk1"/>
                          </a:solidFill>
                          <a:latin typeface="+mn-lt"/>
                          <a:ea typeface="+mn-ea"/>
                          <a:cs typeface="+mn-cs"/>
                        </a:rPr>
                        <a:t>Projet individuel</a:t>
                      </a:r>
                    </a:p>
                    <a:p>
                      <a:r>
                        <a:rPr lang="fr-CA" sz="1800" b="0" i="0" u="none" strike="noStrike" kern="1200" baseline="0" dirty="0">
                          <a:solidFill>
                            <a:schemeClr val="dk1"/>
                          </a:solidFill>
                          <a:latin typeface="+mn-lt"/>
                          <a:ea typeface="+mn-ea"/>
                          <a:cs typeface="+mn-cs"/>
                        </a:rPr>
                        <a:t>Évaluation formative</a:t>
                      </a:r>
                      <a:endParaRPr lang="fr-CA" dirty="0"/>
                    </a:p>
                  </a:txBody>
                  <a:tcPr/>
                </a:tc>
                <a:extLst>
                  <a:ext uri="{0D108BD9-81ED-4DB2-BD59-A6C34878D82A}">
                    <a16:rowId xmlns:a16="http://schemas.microsoft.com/office/drawing/2014/main" val="1721985786"/>
                  </a:ext>
                </a:extLst>
              </a:tr>
            </a:tbl>
          </a:graphicData>
        </a:graphic>
      </p:graphicFrame>
      <p:sp>
        <p:nvSpPr>
          <p:cNvPr id="5" name="Espace réservé de la date 3">
            <a:extLst>
              <a:ext uri="{FF2B5EF4-FFF2-40B4-BE49-F238E27FC236}">
                <a16:creationId xmlns:a16="http://schemas.microsoft.com/office/drawing/2014/main" id="{99AFEEF2-D5E8-45B2-BC78-6B1EB2768F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6" name="Espace réservé du pied de page 4">
            <a:extLst>
              <a:ext uri="{FF2B5EF4-FFF2-40B4-BE49-F238E27FC236}">
                <a16:creationId xmlns:a16="http://schemas.microsoft.com/office/drawing/2014/main" id="{17783727-C656-4D75-8EA8-C714A200C7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7" name="Espace réservé du numéro de diapositive 5">
            <a:extLst>
              <a:ext uri="{FF2B5EF4-FFF2-40B4-BE49-F238E27FC236}">
                <a16:creationId xmlns:a16="http://schemas.microsoft.com/office/drawing/2014/main" id="{D9215D4A-DFA0-4D8E-BE77-34452EA8D5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t>9</a:t>
            </a:fld>
            <a:endParaRPr lang="fr-CA"/>
          </a:p>
        </p:txBody>
      </p:sp>
    </p:spTree>
    <p:extLst>
      <p:ext uri="{BB962C8B-B14F-4D97-AF65-F5344CB8AC3E}">
        <p14:creationId xmlns:p14="http://schemas.microsoft.com/office/powerpoint/2010/main" val="220596483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4" id="{2CF798F4-B1A9-4468-807C-C775F65122FE}" vid="{B40EA374-B304-4F34-BBB7-554FECB290C6}"/>
    </a:ext>
  </a:extLst>
</a:theme>
</file>

<file path=docProps/app.xml><?xml version="1.0" encoding="utf-8"?>
<Properties xmlns="http://schemas.openxmlformats.org/officeDocument/2006/extended-properties" xmlns:vt="http://schemas.openxmlformats.org/officeDocument/2006/docPropsVTypes">
  <Template>25914</Template>
  <TotalTime>1265</TotalTime>
  <Words>1049</Words>
  <Application>Microsoft Office PowerPoint</Application>
  <PresentationFormat>Grand écran</PresentationFormat>
  <Paragraphs>135</Paragraphs>
  <Slides>11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Calibri</vt:lpstr>
      <vt:lpstr>Calibri Light</vt:lpstr>
      <vt:lpstr>Thème Office</vt:lpstr>
      <vt:lpstr>025947 Documentation logicielle, bonnes pratiques en programmation</vt:lpstr>
      <vt:lpstr>Description</vt:lpstr>
      <vt:lpstr>Contenu détaillé</vt:lpstr>
      <vt:lpstr>Indicateurs de développement</vt:lpstr>
      <vt:lpstr>Évaluations formatives</vt:lpstr>
      <vt:lpstr>Évaluations formatives (suite)</vt:lpstr>
      <vt:lpstr>Évaluation sommative</vt:lpstr>
      <vt:lpstr>Séquence pédagogique</vt:lpstr>
      <vt:lpstr>Séquence pédagogique (suite)</vt:lpstr>
      <vt:lpstr>Séquence pédagogique (suite)</vt:lpstr>
      <vt:lpstr>Références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Marco Lavoie</dc:creator>
  <cp:lastModifiedBy>Marco Lavoie</cp:lastModifiedBy>
  <cp:revision>11</cp:revision>
  <dcterms:created xsi:type="dcterms:W3CDTF">2020-03-24T15:45:42Z</dcterms:created>
  <dcterms:modified xsi:type="dcterms:W3CDTF">2020-03-25T14:20:33Z</dcterms:modified>
</cp:coreProperties>
</file>