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5" r:id="rId4"/>
    <p:sldId id="262" r:id="rId5"/>
    <p:sldId id="263" r:id="rId6"/>
    <p:sldId id="261" r:id="rId7"/>
    <p:sldId id="264" r:id="rId8"/>
    <p:sldId id="258" r:id="rId9"/>
    <p:sldId id="259"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DF59F-EA6B-4D18-B1DA-DD00BA59E395}" v="7" dt="2020-04-01T14:34:47.647"/>
    <p1510:client id="{64199901-865A-4CB3-B5E2-45D030956A50}" v="101" dt="2020-03-31T16:07:58.99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82119" autoAdjust="0"/>
  </p:normalViewPr>
  <p:slideViewPr>
    <p:cSldViewPr snapToGrid="0">
      <p:cViewPr>
        <p:scale>
          <a:sx n="65" d="100"/>
          <a:sy n="65" d="100"/>
        </p:scale>
        <p:origin x="544" y="44"/>
      </p:cViewPr>
      <p:guideLst/>
    </p:cSldViewPr>
  </p:slideViewPr>
  <p:outlineViewPr>
    <p:cViewPr>
      <p:scale>
        <a:sx n="33" d="100"/>
        <a:sy n="33" d="100"/>
      </p:scale>
      <p:origin x="0" y="-32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Lavoie" userId="df7b22a1104eb6ce" providerId="LiveId" clId="{1FB91DFC-E6F9-4275-B253-997B625B19F3}"/>
    <pc:docChg chg="undo custSel addSld delSld modSld">
      <pc:chgData name="Marco Lavoie" userId="df7b22a1104eb6ce" providerId="LiveId" clId="{1FB91DFC-E6F9-4275-B253-997B625B19F3}" dt="2020-03-25T13:59:21.052" v="798"/>
      <pc:docMkLst>
        <pc:docMk/>
      </pc:docMkLst>
      <pc:sldChg chg="addSp delSp modSp">
        <pc:chgData name="Marco Lavoie" userId="df7b22a1104eb6ce" providerId="LiveId" clId="{1FB91DFC-E6F9-4275-B253-997B625B19F3}" dt="2020-03-25T13:34:50.098" v="50" actId="1076"/>
        <pc:sldMkLst>
          <pc:docMk/>
          <pc:sldMk cId="2708265382" sldId="256"/>
        </pc:sldMkLst>
        <pc:spChg chg="del mod">
          <ac:chgData name="Marco Lavoie" userId="df7b22a1104eb6ce" providerId="LiveId" clId="{1FB91DFC-E6F9-4275-B253-997B625B19F3}" dt="2020-03-25T13:33:30.892" v="23" actId="478"/>
          <ac:spMkLst>
            <pc:docMk/>
            <pc:sldMk cId="2708265382" sldId="256"/>
            <ac:spMk id="2" creationId="{E180F7B5-7935-41D2-88E5-7A670FCB24C2}"/>
          </ac:spMkLst>
        </pc:spChg>
        <pc:spChg chg="add mod">
          <ac:chgData name="Marco Lavoie" userId="df7b22a1104eb6ce" providerId="LiveId" clId="{1FB91DFC-E6F9-4275-B253-997B625B19F3}" dt="2020-03-25T13:34:10.872" v="40" actId="14100"/>
          <ac:spMkLst>
            <pc:docMk/>
            <pc:sldMk cId="2708265382" sldId="256"/>
            <ac:spMk id="5" creationId="{E7C8994E-9BDD-4094-BF45-93DCEAABFF7E}"/>
          </ac:spMkLst>
        </pc:spChg>
        <pc:spChg chg="add mod">
          <ac:chgData name="Marco Lavoie" userId="df7b22a1104eb6ce" providerId="LiveId" clId="{1FB91DFC-E6F9-4275-B253-997B625B19F3}" dt="2020-03-25T13:34:50.098" v="50" actId="1076"/>
          <ac:spMkLst>
            <pc:docMk/>
            <pc:sldMk cId="2708265382" sldId="256"/>
            <ac:spMk id="7" creationId="{4FBF32C4-7032-447F-8884-1D2B6909FAE0}"/>
          </ac:spMkLst>
        </pc:spChg>
      </pc:sldChg>
      <pc:sldChg chg="modSp">
        <pc:chgData name="Marco Lavoie" userId="df7b22a1104eb6ce" providerId="LiveId" clId="{1FB91DFC-E6F9-4275-B253-997B625B19F3}" dt="2020-03-25T13:37:32.856" v="97" actId="27636"/>
        <pc:sldMkLst>
          <pc:docMk/>
          <pc:sldMk cId="3434414859" sldId="257"/>
        </pc:sldMkLst>
        <pc:spChg chg="mod">
          <ac:chgData name="Marco Lavoie" userId="df7b22a1104eb6ce" providerId="LiveId" clId="{1FB91DFC-E6F9-4275-B253-997B625B19F3}" dt="2020-03-25T13:37:32.856" v="97" actId="27636"/>
          <ac:spMkLst>
            <pc:docMk/>
            <pc:sldMk cId="3434414859" sldId="257"/>
            <ac:spMk id="3" creationId="{C3F1A86D-3A21-4272-93E5-F8AE74424EA8}"/>
          </ac:spMkLst>
        </pc:spChg>
      </pc:sldChg>
      <pc:sldChg chg="addSp modSp add">
        <pc:chgData name="Marco Lavoie" userId="df7b22a1104eb6ce" providerId="LiveId" clId="{1FB91DFC-E6F9-4275-B253-997B625B19F3}" dt="2020-03-25T13:39:33.641" v="140" actId="20577"/>
        <pc:sldMkLst>
          <pc:docMk/>
          <pc:sldMk cId="226950116" sldId="258"/>
        </pc:sldMkLst>
        <pc:spChg chg="mod">
          <ac:chgData name="Marco Lavoie" userId="df7b22a1104eb6ce" providerId="LiveId" clId="{1FB91DFC-E6F9-4275-B253-997B625B19F3}" dt="2020-03-25T13:38:06.975" v="126" actId="20577"/>
          <ac:spMkLst>
            <pc:docMk/>
            <pc:sldMk cId="226950116" sldId="258"/>
            <ac:spMk id="2" creationId="{ECC1B7DB-8DD7-4EF8-816A-FE11011E8F9B}"/>
          </ac:spMkLst>
        </pc:spChg>
        <pc:spChg chg="mod">
          <ac:chgData name="Marco Lavoie" userId="df7b22a1104eb6ce" providerId="LiveId" clId="{1FB91DFC-E6F9-4275-B253-997B625B19F3}" dt="2020-03-25T13:39:33.641" v="140" actId="20577"/>
          <ac:spMkLst>
            <pc:docMk/>
            <pc:sldMk cId="226950116" sldId="258"/>
            <ac:spMk id="3" creationId="{E05328DC-8C71-4C17-97D7-BFF170F53E24}"/>
          </ac:spMkLst>
        </pc:spChg>
        <pc:spChg chg="add">
          <ac:chgData name="Marco Lavoie" userId="df7b22a1104eb6ce" providerId="LiveId" clId="{1FB91DFC-E6F9-4275-B253-997B625B19F3}" dt="2020-03-25T13:39:11.369" v="136"/>
          <ac:spMkLst>
            <pc:docMk/>
            <pc:sldMk cId="226950116" sldId="258"/>
            <ac:spMk id="4" creationId="{AD92F656-F5F0-42DA-B8CF-A6AB1254DAFC}"/>
          </ac:spMkLst>
        </pc:spChg>
        <pc:spChg chg="add">
          <ac:chgData name="Marco Lavoie" userId="df7b22a1104eb6ce" providerId="LiveId" clId="{1FB91DFC-E6F9-4275-B253-997B625B19F3}" dt="2020-03-25T13:39:11.369" v="136"/>
          <ac:spMkLst>
            <pc:docMk/>
            <pc:sldMk cId="226950116" sldId="258"/>
            <ac:spMk id="5" creationId="{13FEC136-E342-4B04-B4AD-3D6F6EF6C0A6}"/>
          </ac:spMkLst>
        </pc:spChg>
        <pc:spChg chg="add">
          <ac:chgData name="Marco Lavoie" userId="df7b22a1104eb6ce" providerId="LiveId" clId="{1FB91DFC-E6F9-4275-B253-997B625B19F3}" dt="2020-03-25T13:39:11.369" v="136"/>
          <ac:spMkLst>
            <pc:docMk/>
            <pc:sldMk cId="226950116" sldId="258"/>
            <ac:spMk id="6" creationId="{D435801B-ABA4-4893-9B50-A9F23CE11878}"/>
          </ac:spMkLst>
        </pc:spChg>
      </pc:sldChg>
      <pc:sldChg chg="del">
        <pc:chgData name="Marco Lavoie" userId="df7b22a1104eb6ce" providerId="LiveId" clId="{1FB91DFC-E6F9-4275-B253-997B625B19F3}" dt="2020-03-25T13:31:02.989" v="0" actId="47"/>
        <pc:sldMkLst>
          <pc:docMk/>
          <pc:sldMk cId="1657958298" sldId="258"/>
        </pc:sldMkLst>
      </pc:sldChg>
      <pc:sldChg chg="del">
        <pc:chgData name="Marco Lavoie" userId="df7b22a1104eb6ce" providerId="LiveId" clId="{1FB91DFC-E6F9-4275-B253-997B625B19F3}" dt="2020-03-25T13:31:02.989" v="0" actId="47"/>
        <pc:sldMkLst>
          <pc:docMk/>
          <pc:sldMk cId="646098691" sldId="259"/>
        </pc:sldMkLst>
      </pc:sldChg>
      <pc:sldChg chg="addSp modSp add">
        <pc:chgData name="Marco Lavoie" userId="df7b22a1104eb6ce" providerId="LiveId" clId="{1FB91DFC-E6F9-4275-B253-997B625B19F3}" dt="2020-03-25T13:47:26.655" v="345"/>
        <pc:sldMkLst>
          <pc:docMk/>
          <pc:sldMk cId="2726460942" sldId="259"/>
        </pc:sldMkLst>
        <pc:spChg chg="mod">
          <ac:chgData name="Marco Lavoie" userId="df7b22a1104eb6ce" providerId="LiveId" clId="{1FB91DFC-E6F9-4275-B253-997B625B19F3}" dt="2020-03-25T13:39:46.848" v="163" actId="20577"/>
          <ac:spMkLst>
            <pc:docMk/>
            <pc:sldMk cId="2726460942" sldId="259"/>
            <ac:spMk id="2" creationId="{180154E7-3B95-47DD-AD71-8BA2D47F169D}"/>
          </ac:spMkLst>
        </pc:spChg>
        <pc:spChg chg="mod">
          <ac:chgData name="Marco Lavoie" userId="df7b22a1104eb6ce" providerId="LiveId" clId="{1FB91DFC-E6F9-4275-B253-997B625B19F3}" dt="2020-03-25T13:43:34.661" v="252" actId="114"/>
          <ac:spMkLst>
            <pc:docMk/>
            <pc:sldMk cId="2726460942" sldId="259"/>
            <ac:spMk id="3" creationId="{C583DDED-AE9B-41C9-920D-36108844B939}"/>
          </ac:spMkLst>
        </pc:spChg>
        <pc:spChg chg="add">
          <ac:chgData name="Marco Lavoie" userId="df7b22a1104eb6ce" providerId="LiveId" clId="{1FB91DFC-E6F9-4275-B253-997B625B19F3}" dt="2020-03-25T13:47:26.655" v="345"/>
          <ac:spMkLst>
            <pc:docMk/>
            <pc:sldMk cId="2726460942" sldId="259"/>
            <ac:spMk id="4" creationId="{2CE11190-BEC0-4872-8BBE-755BB5969F4D}"/>
          </ac:spMkLst>
        </pc:spChg>
        <pc:spChg chg="add">
          <ac:chgData name="Marco Lavoie" userId="df7b22a1104eb6ce" providerId="LiveId" clId="{1FB91DFC-E6F9-4275-B253-997B625B19F3}" dt="2020-03-25T13:47:26.655" v="345"/>
          <ac:spMkLst>
            <pc:docMk/>
            <pc:sldMk cId="2726460942" sldId="259"/>
            <ac:spMk id="5" creationId="{C0488971-6C99-4490-97D4-81DE632D4015}"/>
          </ac:spMkLst>
        </pc:spChg>
        <pc:spChg chg="add">
          <ac:chgData name="Marco Lavoie" userId="df7b22a1104eb6ce" providerId="LiveId" clId="{1FB91DFC-E6F9-4275-B253-997B625B19F3}" dt="2020-03-25T13:47:26.655" v="345"/>
          <ac:spMkLst>
            <pc:docMk/>
            <pc:sldMk cId="2726460942" sldId="259"/>
            <ac:spMk id="6" creationId="{0CB32045-FC22-4B75-9A67-5B06D6FC6E19}"/>
          </ac:spMkLst>
        </pc:spChg>
      </pc:sldChg>
      <pc:sldChg chg="del">
        <pc:chgData name="Marco Lavoie" userId="df7b22a1104eb6ce" providerId="LiveId" clId="{1FB91DFC-E6F9-4275-B253-997B625B19F3}" dt="2020-03-25T13:31:02.989" v="0" actId="47"/>
        <pc:sldMkLst>
          <pc:docMk/>
          <pc:sldMk cId="1117218987" sldId="260"/>
        </pc:sldMkLst>
      </pc:sldChg>
      <pc:sldChg chg="addSp modSp add">
        <pc:chgData name="Marco Lavoie" userId="df7b22a1104eb6ce" providerId="LiveId" clId="{1FB91DFC-E6F9-4275-B253-997B625B19F3}" dt="2020-03-25T13:43:55.308" v="256"/>
        <pc:sldMkLst>
          <pc:docMk/>
          <pc:sldMk cId="1178134524" sldId="260"/>
        </pc:sldMkLst>
        <pc:spChg chg="mod">
          <ac:chgData name="Marco Lavoie" userId="df7b22a1104eb6ce" providerId="LiveId" clId="{1FB91DFC-E6F9-4275-B253-997B625B19F3}" dt="2020-03-25T13:41:35.765" v="211" actId="20577"/>
          <ac:spMkLst>
            <pc:docMk/>
            <pc:sldMk cId="1178134524" sldId="260"/>
            <ac:spMk id="2" creationId="{A7D8B318-233F-4D7A-970B-9669BFB61203}"/>
          </ac:spMkLst>
        </pc:spChg>
        <pc:spChg chg="mod">
          <ac:chgData name="Marco Lavoie" userId="df7b22a1104eb6ce" providerId="LiveId" clId="{1FB91DFC-E6F9-4275-B253-997B625B19F3}" dt="2020-03-25T13:43:44.298" v="255" actId="114"/>
          <ac:spMkLst>
            <pc:docMk/>
            <pc:sldMk cId="1178134524" sldId="260"/>
            <ac:spMk id="3" creationId="{1E0B30A2-EA5F-4F6A-8120-C5845678FD49}"/>
          </ac:spMkLst>
        </pc:spChg>
        <pc:spChg chg="add">
          <ac:chgData name="Marco Lavoie" userId="df7b22a1104eb6ce" providerId="LiveId" clId="{1FB91DFC-E6F9-4275-B253-997B625B19F3}" dt="2020-03-25T13:43:55.308" v="256"/>
          <ac:spMkLst>
            <pc:docMk/>
            <pc:sldMk cId="1178134524" sldId="260"/>
            <ac:spMk id="4" creationId="{802D5A82-FF5A-4E1D-B528-70C33194B202}"/>
          </ac:spMkLst>
        </pc:spChg>
        <pc:spChg chg="add">
          <ac:chgData name="Marco Lavoie" userId="df7b22a1104eb6ce" providerId="LiveId" clId="{1FB91DFC-E6F9-4275-B253-997B625B19F3}" dt="2020-03-25T13:43:55.308" v="256"/>
          <ac:spMkLst>
            <pc:docMk/>
            <pc:sldMk cId="1178134524" sldId="260"/>
            <ac:spMk id="5" creationId="{DF3B29D9-4B31-4C6A-B78B-93C70E71A37C}"/>
          </ac:spMkLst>
        </pc:spChg>
        <pc:spChg chg="add">
          <ac:chgData name="Marco Lavoie" userId="df7b22a1104eb6ce" providerId="LiveId" clId="{1FB91DFC-E6F9-4275-B253-997B625B19F3}" dt="2020-03-25T13:43:55.308" v="256"/>
          <ac:spMkLst>
            <pc:docMk/>
            <pc:sldMk cId="1178134524" sldId="260"/>
            <ac:spMk id="6" creationId="{63E0F80E-9EC4-4B61-B1C7-7F740D47872A}"/>
          </ac:spMkLst>
        </pc:spChg>
      </pc:sldChg>
      <pc:sldChg chg="addSp modSp add">
        <pc:chgData name="Marco Lavoie" userId="df7b22a1104eb6ce" providerId="LiveId" clId="{1FB91DFC-E6F9-4275-B253-997B625B19F3}" dt="2020-03-25T13:47:31.016" v="346"/>
        <pc:sldMkLst>
          <pc:docMk/>
          <pc:sldMk cId="1965916181" sldId="261"/>
        </pc:sldMkLst>
        <pc:spChg chg="mod">
          <ac:chgData name="Marco Lavoie" userId="df7b22a1104eb6ce" providerId="LiveId" clId="{1FB91DFC-E6F9-4275-B253-997B625B19F3}" dt="2020-03-25T13:44:10.214" v="277" actId="20577"/>
          <ac:spMkLst>
            <pc:docMk/>
            <pc:sldMk cId="1965916181" sldId="261"/>
            <ac:spMk id="2" creationId="{0FE6FED4-F1B4-41F4-9A32-43EBDE5B6E5F}"/>
          </ac:spMkLst>
        </pc:spChg>
        <pc:spChg chg="mod">
          <ac:chgData name="Marco Lavoie" userId="df7b22a1104eb6ce" providerId="LiveId" clId="{1FB91DFC-E6F9-4275-B253-997B625B19F3}" dt="2020-03-25T13:45:26.813" v="296" actId="20577"/>
          <ac:spMkLst>
            <pc:docMk/>
            <pc:sldMk cId="1965916181" sldId="261"/>
            <ac:spMk id="3" creationId="{D3AF3918-DC40-44EE-90C0-5741976AB2CF}"/>
          </ac:spMkLst>
        </pc:spChg>
        <pc:spChg chg="add">
          <ac:chgData name="Marco Lavoie" userId="df7b22a1104eb6ce" providerId="LiveId" clId="{1FB91DFC-E6F9-4275-B253-997B625B19F3}" dt="2020-03-25T13:47:31.016" v="346"/>
          <ac:spMkLst>
            <pc:docMk/>
            <pc:sldMk cId="1965916181" sldId="261"/>
            <ac:spMk id="4" creationId="{368E9D32-3CCA-4BA4-BA75-7A7E49B2D3A4}"/>
          </ac:spMkLst>
        </pc:spChg>
        <pc:spChg chg="add">
          <ac:chgData name="Marco Lavoie" userId="df7b22a1104eb6ce" providerId="LiveId" clId="{1FB91DFC-E6F9-4275-B253-997B625B19F3}" dt="2020-03-25T13:47:31.016" v="346"/>
          <ac:spMkLst>
            <pc:docMk/>
            <pc:sldMk cId="1965916181" sldId="261"/>
            <ac:spMk id="5" creationId="{3B3BF9F6-EF68-4D98-B5ED-EF3793FD0557}"/>
          </ac:spMkLst>
        </pc:spChg>
        <pc:spChg chg="add">
          <ac:chgData name="Marco Lavoie" userId="df7b22a1104eb6ce" providerId="LiveId" clId="{1FB91DFC-E6F9-4275-B253-997B625B19F3}" dt="2020-03-25T13:47:31.016" v="346"/>
          <ac:spMkLst>
            <pc:docMk/>
            <pc:sldMk cId="1965916181" sldId="261"/>
            <ac:spMk id="6" creationId="{D4B66300-8A29-4C4E-B888-89404FB589C0}"/>
          </ac:spMkLst>
        </pc:spChg>
      </pc:sldChg>
      <pc:sldChg chg="del">
        <pc:chgData name="Marco Lavoie" userId="df7b22a1104eb6ce" providerId="LiveId" clId="{1FB91DFC-E6F9-4275-B253-997B625B19F3}" dt="2020-03-25T13:31:02.989" v="0" actId="47"/>
        <pc:sldMkLst>
          <pc:docMk/>
          <pc:sldMk cId="3574344151" sldId="261"/>
        </pc:sldMkLst>
      </pc:sldChg>
      <pc:sldChg chg="addSp modSp add">
        <pc:chgData name="Marco Lavoie" userId="df7b22a1104eb6ce" providerId="LiveId" clId="{1FB91DFC-E6F9-4275-B253-997B625B19F3}" dt="2020-03-25T13:47:18.287" v="344"/>
        <pc:sldMkLst>
          <pc:docMk/>
          <pc:sldMk cId="958490534" sldId="262"/>
        </pc:sldMkLst>
        <pc:spChg chg="mod">
          <ac:chgData name="Marco Lavoie" userId="df7b22a1104eb6ce" providerId="LiveId" clId="{1FB91DFC-E6F9-4275-B253-997B625B19F3}" dt="2020-03-25T13:46:16.942" v="313" actId="20577"/>
          <ac:spMkLst>
            <pc:docMk/>
            <pc:sldMk cId="958490534" sldId="262"/>
            <ac:spMk id="2" creationId="{B6E8C15D-5BB7-4EA6-9D2B-2A43881B90E1}"/>
          </ac:spMkLst>
        </pc:spChg>
        <pc:spChg chg="mod">
          <ac:chgData name="Marco Lavoie" userId="df7b22a1104eb6ce" providerId="LiveId" clId="{1FB91DFC-E6F9-4275-B253-997B625B19F3}" dt="2020-03-25T13:47:08.847" v="343" actId="20577"/>
          <ac:spMkLst>
            <pc:docMk/>
            <pc:sldMk cId="958490534" sldId="262"/>
            <ac:spMk id="3" creationId="{D1295727-2447-45C4-82A1-DDAE5049CA9D}"/>
          </ac:spMkLst>
        </pc:spChg>
        <pc:spChg chg="add">
          <ac:chgData name="Marco Lavoie" userId="df7b22a1104eb6ce" providerId="LiveId" clId="{1FB91DFC-E6F9-4275-B253-997B625B19F3}" dt="2020-03-25T13:47:18.287" v="344"/>
          <ac:spMkLst>
            <pc:docMk/>
            <pc:sldMk cId="958490534" sldId="262"/>
            <ac:spMk id="4" creationId="{1792D500-25E1-44D3-B167-F9F525538170}"/>
          </ac:spMkLst>
        </pc:spChg>
        <pc:spChg chg="add">
          <ac:chgData name="Marco Lavoie" userId="df7b22a1104eb6ce" providerId="LiveId" clId="{1FB91DFC-E6F9-4275-B253-997B625B19F3}" dt="2020-03-25T13:47:18.287" v="344"/>
          <ac:spMkLst>
            <pc:docMk/>
            <pc:sldMk cId="958490534" sldId="262"/>
            <ac:spMk id="5" creationId="{A5785ADC-3512-46E0-8B6B-FF87E1055C15}"/>
          </ac:spMkLst>
        </pc:spChg>
        <pc:spChg chg="add">
          <ac:chgData name="Marco Lavoie" userId="df7b22a1104eb6ce" providerId="LiveId" clId="{1FB91DFC-E6F9-4275-B253-997B625B19F3}" dt="2020-03-25T13:47:18.287" v="344"/>
          <ac:spMkLst>
            <pc:docMk/>
            <pc:sldMk cId="958490534" sldId="262"/>
            <ac:spMk id="6" creationId="{EE6F1D56-0486-40A8-AD5E-B5D0C9DE371E}"/>
          </ac:spMkLst>
        </pc:spChg>
      </pc:sldChg>
      <pc:sldChg chg="del">
        <pc:chgData name="Marco Lavoie" userId="df7b22a1104eb6ce" providerId="LiveId" clId="{1FB91DFC-E6F9-4275-B253-997B625B19F3}" dt="2020-03-25T13:31:02.989" v="0" actId="47"/>
        <pc:sldMkLst>
          <pc:docMk/>
          <pc:sldMk cId="2470850223" sldId="262"/>
        </pc:sldMkLst>
      </pc:sldChg>
      <pc:sldChg chg="del">
        <pc:chgData name="Marco Lavoie" userId="df7b22a1104eb6ce" providerId="LiveId" clId="{1FB91DFC-E6F9-4275-B253-997B625B19F3}" dt="2020-03-25T13:31:02.989" v="0" actId="47"/>
        <pc:sldMkLst>
          <pc:docMk/>
          <pc:sldMk cId="2057149275" sldId="263"/>
        </pc:sldMkLst>
      </pc:sldChg>
      <pc:sldChg chg="addSp delSp modSp add">
        <pc:chgData name="Marco Lavoie" userId="df7b22a1104eb6ce" providerId="LiveId" clId="{1FB91DFC-E6F9-4275-B253-997B625B19F3}" dt="2020-03-25T13:55:20.379" v="482" actId="14734"/>
        <pc:sldMkLst>
          <pc:docMk/>
          <pc:sldMk cId="3318456804" sldId="263"/>
        </pc:sldMkLst>
        <pc:spChg chg="mod">
          <ac:chgData name="Marco Lavoie" userId="df7b22a1104eb6ce" providerId="LiveId" clId="{1FB91DFC-E6F9-4275-B253-997B625B19F3}" dt="2020-03-25T13:48:19.529" v="369" actId="20577"/>
          <ac:spMkLst>
            <pc:docMk/>
            <pc:sldMk cId="3318456804" sldId="263"/>
            <ac:spMk id="2" creationId="{9F99CC10-B12C-40A2-84F8-FBD5F057411F}"/>
          </ac:spMkLst>
        </pc:spChg>
        <pc:spChg chg="del">
          <ac:chgData name="Marco Lavoie" userId="df7b22a1104eb6ce" providerId="LiveId" clId="{1FB91DFC-E6F9-4275-B253-997B625B19F3}" dt="2020-03-25T13:48:32.014" v="370" actId="478"/>
          <ac:spMkLst>
            <pc:docMk/>
            <pc:sldMk cId="3318456804" sldId="263"/>
            <ac:spMk id="3" creationId="{24D4FBD5-4B5C-489F-B6E5-C3D2E70B578C}"/>
          </ac:spMkLst>
        </pc:spChg>
        <pc:spChg chg="add">
          <ac:chgData name="Marco Lavoie" userId="df7b22a1104eb6ce" providerId="LiveId" clId="{1FB91DFC-E6F9-4275-B253-997B625B19F3}" dt="2020-03-25T13:50:48.591" v="399"/>
          <ac:spMkLst>
            <pc:docMk/>
            <pc:sldMk cId="3318456804" sldId="263"/>
            <ac:spMk id="6" creationId="{397D9321-0E1E-4D35-83ED-29BB35E9F8C7}"/>
          </ac:spMkLst>
        </pc:spChg>
        <pc:spChg chg="add">
          <ac:chgData name="Marco Lavoie" userId="df7b22a1104eb6ce" providerId="LiveId" clId="{1FB91DFC-E6F9-4275-B253-997B625B19F3}" dt="2020-03-25T13:50:48.591" v="399"/>
          <ac:spMkLst>
            <pc:docMk/>
            <pc:sldMk cId="3318456804" sldId="263"/>
            <ac:spMk id="7" creationId="{D04E1D6F-BE4D-4887-AE8E-DA45094CD769}"/>
          </ac:spMkLst>
        </pc:spChg>
        <pc:spChg chg="add">
          <ac:chgData name="Marco Lavoie" userId="df7b22a1104eb6ce" providerId="LiveId" clId="{1FB91DFC-E6F9-4275-B253-997B625B19F3}" dt="2020-03-25T13:50:48.591" v="399"/>
          <ac:spMkLst>
            <pc:docMk/>
            <pc:sldMk cId="3318456804" sldId="263"/>
            <ac:spMk id="8" creationId="{7146E443-2199-4B58-A803-7B41A2E5FE5C}"/>
          </ac:spMkLst>
        </pc:spChg>
        <pc:spChg chg="add del">
          <ac:chgData name="Marco Lavoie" userId="df7b22a1104eb6ce" providerId="LiveId" clId="{1FB91DFC-E6F9-4275-B253-997B625B19F3}" dt="2020-03-25T13:54:46.253" v="480" actId="478"/>
          <ac:spMkLst>
            <pc:docMk/>
            <pc:sldMk cId="3318456804" sldId="263"/>
            <ac:spMk id="9" creationId="{687D248D-C035-40CE-A685-E5613EF7D47F}"/>
          </ac:spMkLst>
        </pc:spChg>
        <pc:graphicFrameChg chg="add mod modGraphic">
          <ac:chgData name="Marco Lavoie" userId="df7b22a1104eb6ce" providerId="LiveId" clId="{1FB91DFC-E6F9-4275-B253-997B625B19F3}" dt="2020-03-25T13:55:20.379" v="482" actId="14734"/>
          <ac:graphicFrameMkLst>
            <pc:docMk/>
            <pc:sldMk cId="3318456804" sldId="263"/>
            <ac:graphicFrameMk id="4" creationId="{46D42842-FFC5-4973-8917-6DE2CC5BACBC}"/>
          </ac:graphicFrameMkLst>
        </pc:graphicFrameChg>
      </pc:sldChg>
      <pc:sldChg chg="del">
        <pc:chgData name="Marco Lavoie" userId="df7b22a1104eb6ce" providerId="LiveId" clId="{1FB91DFC-E6F9-4275-B253-997B625B19F3}" dt="2020-03-25T13:31:02.989" v="0" actId="47"/>
        <pc:sldMkLst>
          <pc:docMk/>
          <pc:sldMk cId="339513301" sldId="264"/>
        </pc:sldMkLst>
      </pc:sldChg>
      <pc:sldChg chg="addSp delSp modSp add">
        <pc:chgData name="Marco Lavoie" userId="df7b22a1104eb6ce" providerId="LiveId" clId="{1FB91DFC-E6F9-4275-B253-997B625B19F3}" dt="2020-03-25T13:59:19.700" v="797"/>
        <pc:sldMkLst>
          <pc:docMk/>
          <pc:sldMk cId="2205964834" sldId="264"/>
        </pc:sldMkLst>
        <pc:spChg chg="mod">
          <ac:chgData name="Marco Lavoie" userId="df7b22a1104eb6ce" providerId="LiveId" clId="{1FB91DFC-E6F9-4275-B253-997B625B19F3}" dt="2020-03-25T13:51:12.513" v="432" actId="114"/>
          <ac:spMkLst>
            <pc:docMk/>
            <pc:sldMk cId="2205964834" sldId="264"/>
            <ac:spMk id="2" creationId="{7A85A41C-AD19-4368-8BBB-28339AECA8AB}"/>
          </ac:spMkLst>
        </pc:spChg>
        <pc:spChg chg="del">
          <ac:chgData name="Marco Lavoie" userId="df7b22a1104eb6ce" providerId="LiveId" clId="{1FB91DFC-E6F9-4275-B253-997B625B19F3}" dt="2020-03-25T13:51:15.926" v="433" actId="478"/>
          <ac:spMkLst>
            <pc:docMk/>
            <pc:sldMk cId="2205964834" sldId="264"/>
            <ac:spMk id="3" creationId="{3233E29A-E2CA-4913-8BEA-E256CA233388}"/>
          </ac:spMkLst>
        </pc:spChg>
        <pc:spChg chg="add del">
          <ac:chgData name="Marco Lavoie" userId="df7b22a1104eb6ce" providerId="LiveId" clId="{1FB91DFC-E6F9-4275-B253-997B625B19F3}" dt="2020-03-25T13:54:36.266" v="477" actId="478"/>
          <ac:spMkLst>
            <pc:docMk/>
            <pc:sldMk cId="2205964834" sldId="264"/>
            <ac:spMk id="5" creationId="{94132C02-8990-4DA3-9CE3-BB297437048F}"/>
          </ac:spMkLst>
        </pc:spChg>
        <pc:spChg chg="add">
          <ac:chgData name="Marco Lavoie" userId="df7b22a1104eb6ce" providerId="LiveId" clId="{1FB91DFC-E6F9-4275-B253-997B625B19F3}" dt="2020-03-25T13:59:19.700" v="797"/>
          <ac:spMkLst>
            <pc:docMk/>
            <pc:sldMk cId="2205964834" sldId="264"/>
            <ac:spMk id="5" creationId="{99AFEEF2-D5E8-45B2-BC78-6B1EB2768F17}"/>
          </ac:spMkLst>
        </pc:spChg>
        <pc:spChg chg="add">
          <ac:chgData name="Marco Lavoie" userId="df7b22a1104eb6ce" providerId="LiveId" clId="{1FB91DFC-E6F9-4275-B253-997B625B19F3}" dt="2020-03-25T13:59:19.700" v="797"/>
          <ac:spMkLst>
            <pc:docMk/>
            <pc:sldMk cId="2205964834" sldId="264"/>
            <ac:spMk id="6" creationId="{17783727-C656-4D75-8EA8-C714A200C7CE}"/>
          </ac:spMkLst>
        </pc:spChg>
        <pc:spChg chg="add">
          <ac:chgData name="Marco Lavoie" userId="df7b22a1104eb6ce" providerId="LiveId" clId="{1FB91DFC-E6F9-4275-B253-997B625B19F3}" dt="2020-03-25T13:59:19.700" v="797"/>
          <ac:spMkLst>
            <pc:docMk/>
            <pc:sldMk cId="2205964834" sldId="264"/>
            <ac:spMk id="7" creationId="{D9215D4A-DFA0-4D8E-BE77-34452EA8D5A3}"/>
          </ac:spMkLst>
        </pc:spChg>
        <pc:graphicFrameChg chg="add mod modGraphic">
          <ac:chgData name="Marco Lavoie" userId="df7b22a1104eb6ce" providerId="LiveId" clId="{1FB91DFC-E6F9-4275-B253-997B625B19F3}" dt="2020-03-25T13:54:27.932" v="476" actId="14100"/>
          <ac:graphicFrameMkLst>
            <pc:docMk/>
            <pc:sldMk cId="2205964834" sldId="264"/>
            <ac:graphicFrameMk id="4" creationId="{EC4EA7A6-301D-4D5B-B9EC-39AB11AC709A}"/>
          </ac:graphicFrameMkLst>
        </pc:graphicFrameChg>
      </pc:sldChg>
      <pc:sldChg chg="del">
        <pc:chgData name="Marco Lavoie" userId="df7b22a1104eb6ce" providerId="LiveId" clId="{1FB91DFC-E6F9-4275-B253-997B625B19F3}" dt="2020-03-25T13:31:02.989" v="0" actId="47"/>
        <pc:sldMkLst>
          <pc:docMk/>
          <pc:sldMk cId="266760265" sldId="265"/>
        </pc:sldMkLst>
      </pc:sldChg>
      <pc:sldChg chg="addSp modSp add">
        <pc:chgData name="Marco Lavoie" userId="df7b22a1104eb6ce" providerId="LiveId" clId="{1FB91DFC-E6F9-4275-B253-997B625B19F3}" dt="2020-03-25T13:59:21.052" v="798"/>
        <pc:sldMkLst>
          <pc:docMk/>
          <pc:sldMk cId="1695394709" sldId="265"/>
        </pc:sldMkLst>
        <pc:spChg chg="mod">
          <ac:chgData name="Marco Lavoie" userId="df7b22a1104eb6ce" providerId="LiveId" clId="{1FB91DFC-E6F9-4275-B253-997B625B19F3}" dt="2020-03-25T13:52:51.106" v="451"/>
          <ac:spMkLst>
            <pc:docMk/>
            <pc:sldMk cId="1695394709" sldId="265"/>
            <ac:spMk id="2" creationId="{E900C698-7C46-4FC6-9C18-5338959D516F}"/>
          </ac:spMkLst>
        </pc:spChg>
        <pc:spChg chg="mod">
          <ac:chgData name="Marco Lavoie" userId="df7b22a1104eb6ce" providerId="LiveId" clId="{1FB91DFC-E6F9-4275-B253-997B625B19F3}" dt="2020-03-25T13:57:36.386" v="796" actId="20577"/>
          <ac:spMkLst>
            <pc:docMk/>
            <pc:sldMk cId="1695394709" sldId="265"/>
            <ac:spMk id="3" creationId="{48DBFD89-214A-47F8-BC09-DA8E294CDB33}"/>
          </ac:spMkLst>
        </pc:spChg>
        <pc:spChg chg="add">
          <ac:chgData name="Marco Lavoie" userId="df7b22a1104eb6ce" providerId="LiveId" clId="{1FB91DFC-E6F9-4275-B253-997B625B19F3}" dt="2020-03-25T13:59:21.052" v="798"/>
          <ac:spMkLst>
            <pc:docMk/>
            <pc:sldMk cId="1695394709" sldId="265"/>
            <ac:spMk id="5" creationId="{28C53DF3-60E7-441F-9DB0-718066A45705}"/>
          </ac:spMkLst>
        </pc:spChg>
        <pc:spChg chg="add">
          <ac:chgData name="Marco Lavoie" userId="df7b22a1104eb6ce" providerId="LiveId" clId="{1FB91DFC-E6F9-4275-B253-997B625B19F3}" dt="2020-03-25T13:59:21.052" v="798"/>
          <ac:spMkLst>
            <pc:docMk/>
            <pc:sldMk cId="1695394709" sldId="265"/>
            <ac:spMk id="6" creationId="{977F04FB-F56F-4885-A079-C9674E2FBDCD}"/>
          </ac:spMkLst>
        </pc:spChg>
        <pc:spChg chg="add">
          <ac:chgData name="Marco Lavoie" userId="df7b22a1104eb6ce" providerId="LiveId" clId="{1FB91DFC-E6F9-4275-B253-997B625B19F3}" dt="2020-03-25T13:59:21.052" v="798"/>
          <ac:spMkLst>
            <pc:docMk/>
            <pc:sldMk cId="1695394709" sldId="265"/>
            <ac:spMk id="7" creationId="{0121004B-BF35-40FF-AA59-24CBF4CBDE6E}"/>
          </ac:spMkLst>
        </pc:spChg>
        <pc:graphicFrameChg chg="add mod modGraphic">
          <ac:chgData name="Marco Lavoie" userId="df7b22a1104eb6ce" providerId="LiveId" clId="{1FB91DFC-E6F9-4275-B253-997B625B19F3}" dt="2020-03-25T13:54:03.675" v="473" actId="14100"/>
          <ac:graphicFrameMkLst>
            <pc:docMk/>
            <pc:sldMk cId="1695394709" sldId="265"/>
            <ac:graphicFrameMk id="4" creationId="{DBBAB3E4-8E5F-4FC2-919A-D2AF266818BF}"/>
          </ac:graphicFrameMkLst>
        </pc:graphicFrameChg>
      </pc:sldChg>
      <pc:sldChg chg="del">
        <pc:chgData name="Marco Lavoie" userId="df7b22a1104eb6ce" providerId="LiveId" clId="{1FB91DFC-E6F9-4275-B253-997B625B19F3}" dt="2020-03-25T13:31:02.989" v="0" actId="47"/>
        <pc:sldMkLst>
          <pc:docMk/>
          <pc:sldMk cId="2264611004" sldId="266"/>
        </pc:sldMkLst>
      </pc:sldChg>
      <pc:sldChg chg="del">
        <pc:chgData name="Marco Lavoie" userId="df7b22a1104eb6ce" providerId="LiveId" clId="{1FB91DFC-E6F9-4275-B253-997B625B19F3}" dt="2020-03-25T13:31:02.989" v="0" actId="47"/>
        <pc:sldMkLst>
          <pc:docMk/>
          <pc:sldMk cId="3235728688" sldId="267"/>
        </pc:sldMkLst>
      </pc:sldChg>
    </pc:docChg>
  </pc:docChgLst>
  <pc:docChgLst>
    <pc:chgData name="Marco Lavoie" userId="df7b22a1104eb6ce" providerId="LiveId" clId="{163DF59F-EA6B-4D18-B1DA-DD00BA59E395}"/>
    <pc:docChg chg="modSld">
      <pc:chgData name="Marco Lavoie" userId="df7b22a1104eb6ce" providerId="LiveId" clId="{163DF59F-EA6B-4D18-B1DA-DD00BA59E395}" dt="2020-04-01T14:34:47.647" v="6"/>
      <pc:docMkLst>
        <pc:docMk/>
      </pc:docMkLst>
      <pc:sldChg chg="addSp">
        <pc:chgData name="Marco Lavoie" userId="df7b22a1104eb6ce" providerId="LiveId" clId="{163DF59F-EA6B-4D18-B1DA-DD00BA59E395}" dt="2020-04-01T14:34:46.605" v="5"/>
        <pc:sldMkLst>
          <pc:docMk/>
          <pc:sldMk cId="2087406601" sldId="258"/>
        </pc:sldMkLst>
        <pc:spChg chg="add">
          <ac:chgData name="Marco Lavoie" userId="df7b22a1104eb6ce" providerId="LiveId" clId="{163DF59F-EA6B-4D18-B1DA-DD00BA59E395}" dt="2020-04-01T14:34:46.605" v="5"/>
          <ac:spMkLst>
            <pc:docMk/>
            <pc:sldMk cId="2087406601" sldId="258"/>
            <ac:spMk id="4" creationId="{F88ED22F-9A41-4DBC-94CD-BF8BDBB25C03}"/>
          </ac:spMkLst>
        </pc:spChg>
        <pc:spChg chg="add">
          <ac:chgData name="Marco Lavoie" userId="df7b22a1104eb6ce" providerId="LiveId" clId="{163DF59F-EA6B-4D18-B1DA-DD00BA59E395}" dt="2020-04-01T14:34:46.605" v="5"/>
          <ac:spMkLst>
            <pc:docMk/>
            <pc:sldMk cId="2087406601" sldId="258"/>
            <ac:spMk id="5" creationId="{B7E4E1B1-7849-4FF5-9795-007301202285}"/>
          </ac:spMkLst>
        </pc:spChg>
        <pc:spChg chg="add">
          <ac:chgData name="Marco Lavoie" userId="df7b22a1104eb6ce" providerId="LiveId" clId="{163DF59F-EA6B-4D18-B1DA-DD00BA59E395}" dt="2020-04-01T14:34:46.605" v="5"/>
          <ac:spMkLst>
            <pc:docMk/>
            <pc:sldMk cId="2087406601" sldId="258"/>
            <ac:spMk id="6" creationId="{BFF3094B-7948-4CDA-8F8D-695E14929A6A}"/>
          </ac:spMkLst>
        </pc:spChg>
      </pc:sldChg>
      <pc:sldChg chg="addSp">
        <pc:chgData name="Marco Lavoie" userId="df7b22a1104eb6ce" providerId="LiveId" clId="{163DF59F-EA6B-4D18-B1DA-DD00BA59E395}" dt="2020-04-01T14:34:47.647" v="6"/>
        <pc:sldMkLst>
          <pc:docMk/>
          <pc:sldMk cId="2766098271" sldId="259"/>
        </pc:sldMkLst>
        <pc:spChg chg="add">
          <ac:chgData name="Marco Lavoie" userId="df7b22a1104eb6ce" providerId="LiveId" clId="{163DF59F-EA6B-4D18-B1DA-DD00BA59E395}" dt="2020-04-01T14:34:47.647" v="6"/>
          <ac:spMkLst>
            <pc:docMk/>
            <pc:sldMk cId="2766098271" sldId="259"/>
            <ac:spMk id="5" creationId="{DCB7D05B-9D5B-4EA0-9797-26F11176B0FE}"/>
          </ac:spMkLst>
        </pc:spChg>
        <pc:spChg chg="add">
          <ac:chgData name="Marco Lavoie" userId="df7b22a1104eb6ce" providerId="LiveId" clId="{163DF59F-EA6B-4D18-B1DA-DD00BA59E395}" dt="2020-04-01T14:34:47.647" v="6"/>
          <ac:spMkLst>
            <pc:docMk/>
            <pc:sldMk cId="2766098271" sldId="259"/>
            <ac:spMk id="6" creationId="{D3C77D8D-9605-4EDE-8FCC-8EF4248622B9}"/>
          </ac:spMkLst>
        </pc:spChg>
        <pc:spChg chg="add">
          <ac:chgData name="Marco Lavoie" userId="df7b22a1104eb6ce" providerId="LiveId" clId="{163DF59F-EA6B-4D18-B1DA-DD00BA59E395}" dt="2020-04-01T14:34:47.647" v="6"/>
          <ac:spMkLst>
            <pc:docMk/>
            <pc:sldMk cId="2766098271" sldId="259"/>
            <ac:spMk id="7" creationId="{20D97935-5A4F-4887-A1C4-E3C4EBAE4AF9}"/>
          </ac:spMkLst>
        </pc:spChg>
      </pc:sldChg>
      <pc:sldChg chg="addSp">
        <pc:chgData name="Marco Lavoie" userId="df7b22a1104eb6ce" providerId="LiveId" clId="{163DF59F-EA6B-4D18-B1DA-DD00BA59E395}" dt="2020-04-01T14:34:44.609" v="3"/>
        <pc:sldMkLst>
          <pc:docMk/>
          <pc:sldMk cId="2095250115" sldId="261"/>
        </pc:sldMkLst>
        <pc:spChg chg="add">
          <ac:chgData name="Marco Lavoie" userId="df7b22a1104eb6ce" providerId="LiveId" clId="{163DF59F-EA6B-4D18-B1DA-DD00BA59E395}" dt="2020-04-01T14:34:44.609" v="3"/>
          <ac:spMkLst>
            <pc:docMk/>
            <pc:sldMk cId="2095250115" sldId="261"/>
            <ac:spMk id="4" creationId="{A962AFDE-B88F-4BB4-B8E7-683FD0826A0B}"/>
          </ac:spMkLst>
        </pc:spChg>
        <pc:spChg chg="add">
          <ac:chgData name="Marco Lavoie" userId="df7b22a1104eb6ce" providerId="LiveId" clId="{163DF59F-EA6B-4D18-B1DA-DD00BA59E395}" dt="2020-04-01T14:34:44.609" v="3"/>
          <ac:spMkLst>
            <pc:docMk/>
            <pc:sldMk cId="2095250115" sldId="261"/>
            <ac:spMk id="5" creationId="{1F053906-4AE9-42FB-8727-8D29BF34366A}"/>
          </ac:spMkLst>
        </pc:spChg>
        <pc:spChg chg="add">
          <ac:chgData name="Marco Lavoie" userId="df7b22a1104eb6ce" providerId="LiveId" clId="{163DF59F-EA6B-4D18-B1DA-DD00BA59E395}" dt="2020-04-01T14:34:44.609" v="3"/>
          <ac:spMkLst>
            <pc:docMk/>
            <pc:sldMk cId="2095250115" sldId="261"/>
            <ac:spMk id="6" creationId="{4FB21C7E-F9E7-4DAC-BF9E-0E572F8DF28D}"/>
          </ac:spMkLst>
        </pc:spChg>
      </pc:sldChg>
      <pc:sldChg chg="addSp">
        <pc:chgData name="Marco Lavoie" userId="df7b22a1104eb6ce" providerId="LiveId" clId="{163DF59F-EA6B-4D18-B1DA-DD00BA59E395}" dt="2020-04-01T14:34:42.365" v="1"/>
        <pc:sldMkLst>
          <pc:docMk/>
          <pc:sldMk cId="2345544369" sldId="262"/>
        </pc:sldMkLst>
        <pc:spChg chg="add">
          <ac:chgData name="Marco Lavoie" userId="df7b22a1104eb6ce" providerId="LiveId" clId="{163DF59F-EA6B-4D18-B1DA-DD00BA59E395}" dt="2020-04-01T14:34:42.365" v="1"/>
          <ac:spMkLst>
            <pc:docMk/>
            <pc:sldMk cId="2345544369" sldId="262"/>
            <ac:spMk id="5" creationId="{77AB8C99-F249-4B98-95A9-B471A2890FBF}"/>
          </ac:spMkLst>
        </pc:spChg>
        <pc:spChg chg="add">
          <ac:chgData name="Marco Lavoie" userId="df7b22a1104eb6ce" providerId="LiveId" clId="{163DF59F-EA6B-4D18-B1DA-DD00BA59E395}" dt="2020-04-01T14:34:42.365" v="1"/>
          <ac:spMkLst>
            <pc:docMk/>
            <pc:sldMk cId="2345544369" sldId="262"/>
            <ac:spMk id="6" creationId="{5E257F22-1AD3-413C-8DFA-4BB76933687C}"/>
          </ac:spMkLst>
        </pc:spChg>
        <pc:spChg chg="add">
          <ac:chgData name="Marco Lavoie" userId="df7b22a1104eb6ce" providerId="LiveId" clId="{163DF59F-EA6B-4D18-B1DA-DD00BA59E395}" dt="2020-04-01T14:34:42.365" v="1"/>
          <ac:spMkLst>
            <pc:docMk/>
            <pc:sldMk cId="2345544369" sldId="262"/>
            <ac:spMk id="7" creationId="{E5FCA139-0638-4ABF-B349-A14D4D0B6D1C}"/>
          </ac:spMkLst>
        </pc:spChg>
      </pc:sldChg>
      <pc:sldChg chg="addSp">
        <pc:chgData name="Marco Lavoie" userId="df7b22a1104eb6ce" providerId="LiveId" clId="{163DF59F-EA6B-4D18-B1DA-DD00BA59E395}" dt="2020-04-01T14:34:43.592" v="2"/>
        <pc:sldMkLst>
          <pc:docMk/>
          <pc:sldMk cId="3917168560" sldId="263"/>
        </pc:sldMkLst>
        <pc:spChg chg="add">
          <ac:chgData name="Marco Lavoie" userId="df7b22a1104eb6ce" providerId="LiveId" clId="{163DF59F-EA6B-4D18-B1DA-DD00BA59E395}" dt="2020-04-01T14:34:43.592" v="2"/>
          <ac:spMkLst>
            <pc:docMk/>
            <pc:sldMk cId="3917168560" sldId="263"/>
            <ac:spMk id="5" creationId="{0DC92B37-DF41-4F5E-85B0-C2ED44F0AC55}"/>
          </ac:spMkLst>
        </pc:spChg>
        <pc:spChg chg="add">
          <ac:chgData name="Marco Lavoie" userId="df7b22a1104eb6ce" providerId="LiveId" clId="{163DF59F-EA6B-4D18-B1DA-DD00BA59E395}" dt="2020-04-01T14:34:43.592" v="2"/>
          <ac:spMkLst>
            <pc:docMk/>
            <pc:sldMk cId="3917168560" sldId="263"/>
            <ac:spMk id="6" creationId="{655A0489-EE46-4B58-9628-3C2F38B79A68}"/>
          </ac:spMkLst>
        </pc:spChg>
        <pc:spChg chg="add">
          <ac:chgData name="Marco Lavoie" userId="df7b22a1104eb6ce" providerId="LiveId" clId="{163DF59F-EA6B-4D18-B1DA-DD00BA59E395}" dt="2020-04-01T14:34:43.592" v="2"/>
          <ac:spMkLst>
            <pc:docMk/>
            <pc:sldMk cId="3917168560" sldId="263"/>
            <ac:spMk id="7" creationId="{1C63ADA4-CFA8-4D51-BA2D-88C880DEA229}"/>
          </ac:spMkLst>
        </pc:spChg>
      </pc:sldChg>
      <pc:sldChg chg="addSp">
        <pc:chgData name="Marco Lavoie" userId="df7b22a1104eb6ce" providerId="LiveId" clId="{163DF59F-EA6B-4D18-B1DA-DD00BA59E395}" dt="2020-04-01T14:34:45.657" v="4"/>
        <pc:sldMkLst>
          <pc:docMk/>
          <pc:sldMk cId="2454267838" sldId="264"/>
        </pc:sldMkLst>
        <pc:spChg chg="add">
          <ac:chgData name="Marco Lavoie" userId="df7b22a1104eb6ce" providerId="LiveId" clId="{163DF59F-EA6B-4D18-B1DA-DD00BA59E395}" dt="2020-04-01T14:34:45.657" v="4"/>
          <ac:spMkLst>
            <pc:docMk/>
            <pc:sldMk cId="2454267838" sldId="264"/>
            <ac:spMk id="4" creationId="{115ACDE0-20A1-4E03-9B88-A1FF426DE8A0}"/>
          </ac:spMkLst>
        </pc:spChg>
        <pc:spChg chg="add">
          <ac:chgData name="Marco Lavoie" userId="df7b22a1104eb6ce" providerId="LiveId" clId="{163DF59F-EA6B-4D18-B1DA-DD00BA59E395}" dt="2020-04-01T14:34:45.657" v="4"/>
          <ac:spMkLst>
            <pc:docMk/>
            <pc:sldMk cId="2454267838" sldId="264"/>
            <ac:spMk id="5" creationId="{A98E6787-A13C-4520-8CEA-35C557FBC975}"/>
          </ac:spMkLst>
        </pc:spChg>
        <pc:spChg chg="add">
          <ac:chgData name="Marco Lavoie" userId="df7b22a1104eb6ce" providerId="LiveId" clId="{163DF59F-EA6B-4D18-B1DA-DD00BA59E395}" dt="2020-04-01T14:34:45.657" v="4"/>
          <ac:spMkLst>
            <pc:docMk/>
            <pc:sldMk cId="2454267838" sldId="264"/>
            <ac:spMk id="6" creationId="{DB807304-ADFA-4C25-B68C-F4BF7387604D}"/>
          </ac:spMkLst>
        </pc:spChg>
      </pc:sldChg>
      <pc:sldChg chg="addSp">
        <pc:chgData name="Marco Lavoie" userId="df7b22a1104eb6ce" providerId="LiveId" clId="{163DF59F-EA6B-4D18-B1DA-DD00BA59E395}" dt="2020-04-01T14:34:41.159" v="0"/>
        <pc:sldMkLst>
          <pc:docMk/>
          <pc:sldMk cId="1254797965" sldId="265"/>
        </pc:sldMkLst>
        <pc:spChg chg="add">
          <ac:chgData name="Marco Lavoie" userId="df7b22a1104eb6ce" providerId="LiveId" clId="{163DF59F-EA6B-4D18-B1DA-DD00BA59E395}" dt="2020-04-01T14:34:41.159" v="0"/>
          <ac:spMkLst>
            <pc:docMk/>
            <pc:sldMk cId="1254797965" sldId="265"/>
            <ac:spMk id="5" creationId="{6FCA647F-2EFA-4D1F-945C-BF500142BC08}"/>
          </ac:spMkLst>
        </pc:spChg>
        <pc:spChg chg="add">
          <ac:chgData name="Marco Lavoie" userId="df7b22a1104eb6ce" providerId="LiveId" clId="{163DF59F-EA6B-4D18-B1DA-DD00BA59E395}" dt="2020-04-01T14:34:41.159" v="0"/>
          <ac:spMkLst>
            <pc:docMk/>
            <pc:sldMk cId="1254797965" sldId="265"/>
            <ac:spMk id="6" creationId="{4D0C6EFD-D69E-472B-AAE6-6A08B34F887A}"/>
          </ac:spMkLst>
        </pc:spChg>
        <pc:spChg chg="add">
          <ac:chgData name="Marco Lavoie" userId="df7b22a1104eb6ce" providerId="LiveId" clId="{163DF59F-EA6B-4D18-B1DA-DD00BA59E395}" dt="2020-04-01T14:34:41.159" v="0"/>
          <ac:spMkLst>
            <pc:docMk/>
            <pc:sldMk cId="1254797965" sldId="265"/>
            <ac:spMk id="7" creationId="{064E58D9-176A-47D2-90F6-D7C717AA991A}"/>
          </ac:spMkLst>
        </pc:spChg>
      </pc:sldChg>
    </pc:docChg>
  </pc:docChgLst>
  <pc:docChgLst>
    <pc:chgData name="Marco Lavoie" userId="df7b22a1104eb6ce" providerId="LiveId" clId="{CA250E97-55C4-4F9F-8ABF-91AF8FCDDC12}"/>
    <pc:docChg chg="undo custSel addSld modSld">
      <pc:chgData name="Marco Lavoie" userId="df7b22a1104eb6ce" providerId="LiveId" clId="{CA250E97-55C4-4F9F-8ABF-91AF8FCDDC12}" dt="2020-03-25T13:29:36.922" v="345"/>
      <pc:docMkLst>
        <pc:docMk/>
      </pc:docMkLst>
      <pc:sldChg chg="addSp">
        <pc:chgData name="Marco Lavoie" userId="df7b22a1104eb6ce" providerId="LiveId" clId="{CA250E97-55C4-4F9F-8ABF-91AF8FCDDC12}" dt="2020-03-24T22:49:26.882" v="0"/>
        <pc:sldMkLst>
          <pc:docMk/>
          <pc:sldMk cId="1657958298" sldId="258"/>
        </pc:sldMkLst>
        <pc:spChg chg="add">
          <ac:chgData name="Marco Lavoie" userId="df7b22a1104eb6ce" providerId="LiveId" clId="{CA250E97-55C4-4F9F-8ABF-91AF8FCDDC12}" dt="2020-03-24T22:49:26.882" v="0"/>
          <ac:spMkLst>
            <pc:docMk/>
            <pc:sldMk cId="1657958298" sldId="258"/>
            <ac:spMk id="4" creationId="{45544949-4104-4E4D-92E0-CCC47B5F530F}"/>
          </ac:spMkLst>
        </pc:spChg>
        <pc:spChg chg="add">
          <ac:chgData name="Marco Lavoie" userId="df7b22a1104eb6ce" providerId="LiveId" clId="{CA250E97-55C4-4F9F-8ABF-91AF8FCDDC12}" dt="2020-03-24T22:49:26.882" v="0"/>
          <ac:spMkLst>
            <pc:docMk/>
            <pc:sldMk cId="1657958298" sldId="258"/>
            <ac:spMk id="5" creationId="{8ACBCA58-5A6B-4AA6-828F-CB266A00A1C5}"/>
          </ac:spMkLst>
        </pc:spChg>
        <pc:spChg chg="add">
          <ac:chgData name="Marco Lavoie" userId="df7b22a1104eb6ce" providerId="LiveId" clId="{CA250E97-55C4-4F9F-8ABF-91AF8FCDDC12}" dt="2020-03-24T22:49:26.882" v="0"/>
          <ac:spMkLst>
            <pc:docMk/>
            <pc:sldMk cId="1657958298" sldId="258"/>
            <ac:spMk id="6" creationId="{C5BC1862-AC71-415F-8936-224ABC2C653D}"/>
          </ac:spMkLst>
        </pc:spChg>
      </pc:sldChg>
      <pc:sldChg chg="addSp">
        <pc:chgData name="Marco Lavoie" userId="df7b22a1104eb6ce" providerId="LiveId" clId="{CA250E97-55C4-4F9F-8ABF-91AF8FCDDC12}" dt="2020-03-24T22:49:28.514" v="1"/>
        <pc:sldMkLst>
          <pc:docMk/>
          <pc:sldMk cId="646098691" sldId="259"/>
        </pc:sldMkLst>
        <pc:spChg chg="add">
          <ac:chgData name="Marco Lavoie" userId="df7b22a1104eb6ce" providerId="LiveId" clId="{CA250E97-55C4-4F9F-8ABF-91AF8FCDDC12}" dt="2020-03-24T22:49:28.514" v="1"/>
          <ac:spMkLst>
            <pc:docMk/>
            <pc:sldMk cId="646098691" sldId="259"/>
            <ac:spMk id="4" creationId="{62338627-16F1-4ACD-88FC-283B590E9572}"/>
          </ac:spMkLst>
        </pc:spChg>
        <pc:spChg chg="add">
          <ac:chgData name="Marco Lavoie" userId="df7b22a1104eb6ce" providerId="LiveId" clId="{CA250E97-55C4-4F9F-8ABF-91AF8FCDDC12}" dt="2020-03-24T22:49:28.514" v="1"/>
          <ac:spMkLst>
            <pc:docMk/>
            <pc:sldMk cId="646098691" sldId="259"/>
            <ac:spMk id="5" creationId="{88610250-C279-4877-8632-F967BC665CF7}"/>
          </ac:spMkLst>
        </pc:spChg>
        <pc:spChg chg="add">
          <ac:chgData name="Marco Lavoie" userId="df7b22a1104eb6ce" providerId="LiveId" clId="{CA250E97-55C4-4F9F-8ABF-91AF8FCDDC12}" dt="2020-03-24T22:49:28.514" v="1"/>
          <ac:spMkLst>
            <pc:docMk/>
            <pc:sldMk cId="646098691" sldId="259"/>
            <ac:spMk id="6" creationId="{CB609491-CE45-442A-A0E1-643CC404D5F7}"/>
          </ac:spMkLst>
        </pc:spChg>
      </pc:sldChg>
      <pc:sldChg chg="addSp">
        <pc:chgData name="Marco Lavoie" userId="df7b22a1104eb6ce" providerId="LiveId" clId="{CA250E97-55C4-4F9F-8ABF-91AF8FCDDC12}" dt="2020-03-24T22:49:29.599" v="2"/>
        <pc:sldMkLst>
          <pc:docMk/>
          <pc:sldMk cId="1117218987" sldId="260"/>
        </pc:sldMkLst>
        <pc:spChg chg="add">
          <ac:chgData name="Marco Lavoie" userId="df7b22a1104eb6ce" providerId="LiveId" clId="{CA250E97-55C4-4F9F-8ABF-91AF8FCDDC12}" dt="2020-03-24T22:49:29.599" v="2"/>
          <ac:spMkLst>
            <pc:docMk/>
            <pc:sldMk cId="1117218987" sldId="260"/>
            <ac:spMk id="4" creationId="{4561D545-B652-4ED7-B3B6-00BB28038395}"/>
          </ac:spMkLst>
        </pc:spChg>
        <pc:spChg chg="add">
          <ac:chgData name="Marco Lavoie" userId="df7b22a1104eb6ce" providerId="LiveId" clId="{CA250E97-55C4-4F9F-8ABF-91AF8FCDDC12}" dt="2020-03-24T22:49:29.599" v="2"/>
          <ac:spMkLst>
            <pc:docMk/>
            <pc:sldMk cId="1117218987" sldId="260"/>
            <ac:spMk id="5" creationId="{B4A9A989-8C6C-400E-A5FC-A03A1ECCA759}"/>
          </ac:spMkLst>
        </pc:spChg>
        <pc:spChg chg="add">
          <ac:chgData name="Marco Lavoie" userId="df7b22a1104eb6ce" providerId="LiveId" clId="{CA250E97-55C4-4F9F-8ABF-91AF8FCDDC12}" dt="2020-03-24T22:49:29.599" v="2"/>
          <ac:spMkLst>
            <pc:docMk/>
            <pc:sldMk cId="1117218987" sldId="260"/>
            <ac:spMk id="6" creationId="{556CD8A9-C17E-4215-9A90-39ADE9A9A99E}"/>
          </ac:spMkLst>
        </pc:spChg>
      </pc:sldChg>
      <pc:sldChg chg="addSp">
        <pc:chgData name="Marco Lavoie" userId="df7b22a1104eb6ce" providerId="LiveId" clId="{CA250E97-55C4-4F9F-8ABF-91AF8FCDDC12}" dt="2020-03-24T22:49:30.989" v="3"/>
        <pc:sldMkLst>
          <pc:docMk/>
          <pc:sldMk cId="3574344151" sldId="261"/>
        </pc:sldMkLst>
        <pc:spChg chg="add">
          <ac:chgData name="Marco Lavoie" userId="df7b22a1104eb6ce" providerId="LiveId" clId="{CA250E97-55C4-4F9F-8ABF-91AF8FCDDC12}" dt="2020-03-24T22:49:30.989" v="3"/>
          <ac:spMkLst>
            <pc:docMk/>
            <pc:sldMk cId="3574344151" sldId="261"/>
            <ac:spMk id="4" creationId="{B531374F-9AAC-4ED2-BCF0-EBCFD77B5885}"/>
          </ac:spMkLst>
        </pc:spChg>
        <pc:spChg chg="add">
          <ac:chgData name="Marco Lavoie" userId="df7b22a1104eb6ce" providerId="LiveId" clId="{CA250E97-55C4-4F9F-8ABF-91AF8FCDDC12}" dt="2020-03-24T22:49:30.989" v="3"/>
          <ac:spMkLst>
            <pc:docMk/>
            <pc:sldMk cId="3574344151" sldId="261"/>
            <ac:spMk id="5" creationId="{568D5507-A72F-40F4-A1F5-23C4592BE6DB}"/>
          </ac:spMkLst>
        </pc:spChg>
        <pc:spChg chg="add">
          <ac:chgData name="Marco Lavoie" userId="df7b22a1104eb6ce" providerId="LiveId" clId="{CA250E97-55C4-4F9F-8ABF-91AF8FCDDC12}" dt="2020-03-24T22:49:30.989" v="3"/>
          <ac:spMkLst>
            <pc:docMk/>
            <pc:sldMk cId="3574344151" sldId="261"/>
            <ac:spMk id="6" creationId="{04C8E3C5-5D1C-4FE8-B42B-6CACF2E313E9}"/>
          </ac:spMkLst>
        </pc:spChg>
      </pc:sldChg>
      <pc:sldChg chg="addSp">
        <pc:chgData name="Marco Lavoie" userId="df7b22a1104eb6ce" providerId="LiveId" clId="{CA250E97-55C4-4F9F-8ABF-91AF8FCDDC12}" dt="2020-03-24T22:49:31.810" v="4"/>
        <pc:sldMkLst>
          <pc:docMk/>
          <pc:sldMk cId="2470850223" sldId="262"/>
        </pc:sldMkLst>
        <pc:spChg chg="add">
          <ac:chgData name="Marco Lavoie" userId="df7b22a1104eb6ce" providerId="LiveId" clId="{CA250E97-55C4-4F9F-8ABF-91AF8FCDDC12}" dt="2020-03-24T22:49:31.810" v="4"/>
          <ac:spMkLst>
            <pc:docMk/>
            <pc:sldMk cId="2470850223" sldId="262"/>
            <ac:spMk id="4" creationId="{8016892D-F22E-4F7E-BB05-A89751A0BFC4}"/>
          </ac:spMkLst>
        </pc:spChg>
        <pc:spChg chg="add">
          <ac:chgData name="Marco Lavoie" userId="df7b22a1104eb6ce" providerId="LiveId" clId="{CA250E97-55C4-4F9F-8ABF-91AF8FCDDC12}" dt="2020-03-24T22:49:31.810" v="4"/>
          <ac:spMkLst>
            <pc:docMk/>
            <pc:sldMk cId="2470850223" sldId="262"/>
            <ac:spMk id="5" creationId="{0DC9936A-FEF0-4D4D-8C3F-9255203B1DC4}"/>
          </ac:spMkLst>
        </pc:spChg>
        <pc:spChg chg="add">
          <ac:chgData name="Marco Lavoie" userId="df7b22a1104eb6ce" providerId="LiveId" clId="{CA250E97-55C4-4F9F-8ABF-91AF8FCDDC12}" dt="2020-03-24T22:49:31.810" v="4"/>
          <ac:spMkLst>
            <pc:docMk/>
            <pc:sldMk cId="2470850223" sldId="262"/>
            <ac:spMk id="6" creationId="{EAB110D2-3592-41B5-A4BE-45C10880AB25}"/>
          </ac:spMkLst>
        </pc:spChg>
      </pc:sldChg>
      <pc:sldChg chg="addSp">
        <pc:chgData name="Marco Lavoie" userId="df7b22a1104eb6ce" providerId="LiveId" clId="{CA250E97-55C4-4F9F-8ABF-91AF8FCDDC12}" dt="2020-03-24T22:49:32.627" v="5"/>
        <pc:sldMkLst>
          <pc:docMk/>
          <pc:sldMk cId="2057149275" sldId="263"/>
        </pc:sldMkLst>
        <pc:spChg chg="add">
          <ac:chgData name="Marco Lavoie" userId="df7b22a1104eb6ce" providerId="LiveId" clId="{CA250E97-55C4-4F9F-8ABF-91AF8FCDDC12}" dt="2020-03-24T22:49:32.627" v="5"/>
          <ac:spMkLst>
            <pc:docMk/>
            <pc:sldMk cId="2057149275" sldId="263"/>
            <ac:spMk id="5" creationId="{01280449-DF4C-4968-862D-634DCAE63459}"/>
          </ac:spMkLst>
        </pc:spChg>
        <pc:spChg chg="add">
          <ac:chgData name="Marco Lavoie" userId="df7b22a1104eb6ce" providerId="LiveId" clId="{CA250E97-55C4-4F9F-8ABF-91AF8FCDDC12}" dt="2020-03-24T22:49:32.627" v="5"/>
          <ac:spMkLst>
            <pc:docMk/>
            <pc:sldMk cId="2057149275" sldId="263"/>
            <ac:spMk id="6" creationId="{7CBA0648-9260-4B09-B06F-A43ACE017654}"/>
          </ac:spMkLst>
        </pc:spChg>
        <pc:spChg chg="add">
          <ac:chgData name="Marco Lavoie" userId="df7b22a1104eb6ce" providerId="LiveId" clId="{CA250E97-55C4-4F9F-8ABF-91AF8FCDDC12}" dt="2020-03-24T22:49:32.627" v="5"/>
          <ac:spMkLst>
            <pc:docMk/>
            <pc:sldMk cId="2057149275" sldId="263"/>
            <ac:spMk id="7" creationId="{EAFCCEC8-921A-49EB-B4F5-64EB4AA80F1A}"/>
          </ac:spMkLst>
        </pc:spChg>
      </pc:sldChg>
      <pc:sldChg chg="addSp">
        <pc:chgData name="Marco Lavoie" userId="df7b22a1104eb6ce" providerId="LiveId" clId="{CA250E97-55C4-4F9F-8ABF-91AF8FCDDC12}" dt="2020-03-24T22:49:33.467" v="6"/>
        <pc:sldMkLst>
          <pc:docMk/>
          <pc:sldMk cId="339513301" sldId="264"/>
        </pc:sldMkLst>
        <pc:spChg chg="add">
          <ac:chgData name="Marco Lavoie" userId="df7b22a1104eb6ce" providerId="LiveId" clId="{CA250E97-55C4-4F9F-8ABF-91AF8FCDDC12}" dt="2020-03-24T22:49:33.467" v="6"/>
          <ac:spMkLst>
            <pc:docMk/>
            <pc:sldMk cId="339513301" sldId="264"/>
            <ac:spMk id="5" creationId="{F5989437-C885-4D43-AF84-A2C0F37C4CDB}"/>
          </ac:spMkLst>
        </pc:spChg>
        <pc:spChg chg="add">
          <ac:chgData name="Marco Lavoie" userId="df7b22a1104eb6ce" providerId="LiveId" clId="{CA250E97-55C4-4F9F-8ABF-91AF8FCDDC12}" dt="2020-03-24T22:49:33.467" v="6"/>
          <ac:spMkLst>
            <pc:docMk/>
            <pc:sldMk cId="339513301" sldId="264"/>
            <ac:spMk id="6" creationId="{5BB272E0-6ED9-47FB-8BB1-7F5A086F1DA6}"/>
          </ac:spMkLst>
        </pc:spChg>
        <pc:spChg chg="add">
          <ac:chgData name="Marco Lavoie" userId="df7b22a1104eb6ce" providerId="LiveId" clId="{CA250E97-55C4-4F9F-8ABF-91AF8FCDDC12}" dt="2020-03-24T22:49:33.467" v="6"/>
          <ac:spMkLst>
            <pc:docMk/>
            <pc:sldMk cId="339513301" sldId="264"/>
            <ac:spMk id="7" creationId="{F2E9599F-E138-469C-A7D6-3CD7DEC78935}"/>
          </ac:spMkLst>
        </pc:spChg>
      </pc:sldChg>
      <pc:sldChg chg="addSp">
        <pc:chgData name="Marco Lavoie" userId="df7b22a1104eb6ce" providerId="LiveId" clId="{CA250E97-55C4-4F9F-8ABF-91AF8FCDDC12}" dt="2020-03-24T22:49:34.280" v="7"/>
        <pc:sldMkLst>
          <pc:docMk/>
          <pc:sldMk cId="266760265" sldId="265"/>
        </pc:sldMkLst>
        <pc:spChg chg="add">
          <ac:chgData name="Marco Lavoie" userId="df7b22a1104eb6ce" providerId="LiveId" clId="{CA250E97-55C4-4F9F-8ABF-91AF8FCDDC12}" dt="2020-03-24T22:49:34.280" v="7"/>
          <ac:spMkLst>
            <pc:docMk/>
            <pc:sldMk cId="266760265" sldId="265"/>
            <ac:spMk id="5" creationId="{16D8B47E-6248-4359-8740-1AB070228DDD}"/>
          </ac:spMkLst>
        </pc:spChg>
        <pc:spChg chg="add">
          <ac:chgData name="Marco Lavoie" userId="df7b22a1104eb6ce" providerId="LiveId" clId="{CA250E97-55C4-4F9F-8ABF-91AF8FCDDC12}" dt="2020-03-24T22:49:34.280" v="7"/>
          <ac:spMkLst>
            <pc:docMk/>
            <pc:sldMk cId="266760265" sldId="265"/>
            <ac:spMk id="6" creationId="{D806F0A7-B044-41DC-B84E-E08C6BD0D967}"/>
          </ac:spMkLst>
        </pc:spChg>
        <pc:spChg chg="add">
          <ac:chgData name="Marco Lavoie" userId="df7b22a1104eb6ce" providerId="LiveId" clId="{CA250E97-55C4-4F9F-8ABF-91AF8FCDDC12}" dt="2020-03-24T22:49:34.280" v="7"/>
          <ac:spMkLst>
            <pc:docMk/>
            <pc:sldMk cId="266760265" sldId="265"/>
            <ac:spMk id="7" creationId="{E374238C-D0BB-4C0A-8077-2C63233454A4}"/>
          </ac:spMkLst>
        </pc:spChg>
      </pc:sldChg>
      <pc:sldChg chg="addSp">
        <pc:chgData name="Marco Lavoie" userId="df7b22a1104eb6ce" providerId="LiveId" clId="{CA250E97-55C4-4F9F-8ABF-91AF8FCDDC12}" dt="2020-03-24T22:49:35.091" v="8"/>
        <pc:sldMkLst>
          <pc:docMk/>
          <pc:sldMk cId="2264611004" sldId="266"/>
        </pc:sldMkLst>
        <pc:spChg chg="add">
          <ac:chgData name="Marco Lavoie" userId="df7b22a1104eb6ce" providerId="LiveId" clId="{CA250E97-55C4-4F9F-8ABF-91AF8FCDDC12}" dt="2020-03-24T22:49:35.091" v="8"/>
          <ac:spMkLst>
            <pc:docMk/>
            <pc:sldMk cId="2264611004" sldId="266"/>
            <ac:spMk id="5" creationId="{78F7966C-19FA-41C9-9B29-BE03DA7FB0E6}"/>
          </ac:spMkLst>
        </pc:spChg>
        <pc:spChg chg="add">
          <ac:chgData name="Marco Lavoie" userId="df7b22a1104eb6ce" providerId="LiveId" clId="{CA250E97-55C4-4F9F-8ABF-91AF8FCDDC12}" dt="2020-03-24T22:49:35.091" v="8"/>
          <ac:spMkLst>
            <pc:docMk/>
            <pc:sldMk cId="2264611004" sldId="266"/>
            <ac:spMk id="6" creationId="{D07A89F4-3BDF-40CE-A940-9992AA248141}"/>
          </ac:spMkLst>
        </pc:spChg>
        <pc:spChg chg="add">
          <ac:chgData name="Marco Lavoie" userId="df7b22a1104eb6ce" providerId="LiveId" clId="{CA250E97-55C4-4F9F-8ABF-91AF8FCDDC12}" dt="2020-03-24T22:49:35.091" v="8"/>
          <ac:spMkLst>
            <pc:docMk/>
            <pc:sldMk cId="2264611004" sldId="266"/>
            <ac:spMk id="7" creationId="{AD33A9A4-4E31-4937-BFBB-026375BB0949}"/>
          </ac:spMkLst>
        </pc:spChg>
      </pc:sldChg>
      <pc:sldChg chg="addSp modSp add">
        <pc:chgData name="Marco Lavoie" userId="df7b22a1104eb6ce" providerId="LiveId" clId="{CA250E97-55C4-4F9F-8ABF-91AF8FCDDC12}" dt="2020-03-25T13:29:36.922" v="345"/>
        <pc:sldMkLst>
          <pc:docMk/>
          <pc:sldMk cId="3235728688" sldId="267"/>
        </pc:sldMkLst>
        <pc:spChg chg="mod">
          <ac:chgData name="Marco Lavoie" userId="df7b22a1104eb6ce" providerId="LiveId" clId="{CA250E97-55C4-4F9F-8ABF-91AF8FCDDC12}" dt="2020-03-25T13:22:18.877" v="20" actId="20577"/>
          <ac:spMkLst>
            <pc:docMk/>
            <pc:sldMk cId="3235728688" sldId="267"/>
            <ac:spMk id="2" creationId="{22D9D1CB-3DF3-4398-8693-22BB5C39EC30}"/>
          </ac:spMkLst>
        </pc:spChg>
        <pc:spChg chg="mod">
          <ac:chgData name="Marco Lavoie" userId="df7b22a1104eb6ce" providerId="LiveId" clId="{CA250E97-55C4-4F9F-8ABF-91AF8FCDDC12}" dt="2020-03-25T13:28:45.084" v="340" actId="20577"/>
          <ac:spMkLst>
            <pc:docMk/>
            <pc:sldMk cId="3235728688" sldId="267"/>
            <ac:spMk id="3" creationId="{F6C52635-87A0-4EAC-AAB4-5EAB3C693129}"/>
          </ac:spMkLst>
        </pc:spChg>
        <pc:spChg chg="add">
          <ac:chgData name="Marco Lavoie" userId="df7b22a1104eb6ce" providerId="LiveId" clId="{CA250E97-55C4-4F9F-8ABF-91AF8FCDDC12}" dt="2020-03-25T13:29:36.922" v="345"/>
          <ac:spMkLst>
            <pc:docMk/>
            <pc:sldMk cId="3235728688" sldId="267"/>
            <ac:spMk id="6" creationId="{C86CD5A2-2F7F-44E0-ABDF-9C78A0E53D62}"/>
          </ac:spMkLst>
        </pc:spChg>
        <pc:spChg chg="add">
          <ac:chgData name="Marco Lavoie" userId="df7b22a1104eb6ce" providerId="LiveId" clId="{CA250E97-55C4-4F9F-8ABF-91AF8FCDDC12}" dt="2020-03-25T13:29:36.922" v="345"/>
          <ac:spMkLst>
            <pc:docMk/>
            <pc:sldMk cId="3235728688" sldId="267"/>
            <ac:spMk id="7" creationId="{E71F5B58-783F-4F4B-9C63-1FE17D608560}"/>
          </ac:spMkLst>
        </pc:spChg>
        <pc:spChg chg="add">
          <ac:chgData name="Marco Lavoie" userId="df7b22a1104eb6ce" providerId="LiveId" clId="{CA250E97-55C4-4F9F-8ABF-91AF8FCDDC12}" dt="2020-03-25T13:29:36.922" v="345"/>
          <ac:spMkLst>
            <pc:docMk/>
            <pc:sldMk cId="3235728688" sldId="267"/>
            <ac:spMk id="8" creationId="{E46A8E88-18EB-427C-8EE8-85E78016F95E}"/>
          </ac:spMkLst>
        </pc:spChg>
        <pc:cxnChg chg="add mod">
          <ac:chgData name="Marco Lavoie" userId="df7b22a1104eb6ce" providerId="LiveId" clId="{CA250E97-55C4-4F9F-8ABF-91AF8FCDDC12}" dt="2020-03-25T13:29:18.528" v="344" actId="1582"/>
          <ac:cxnSpMkLst>
            <pc:docMk/>
            <pc:sldMk cId="3235728688" sldId="267"/>
            <ac:cxnSpMk id="5" creationId="{6CB9A943-F2BC-4EB2-AC2D-586ACD937804}"/>
          </ac:cxnSpMkLst>
        </pc:cxnChg>
      </pc:sldChg>
    </pc:docChg>
  </pc:docChgLst>
  <pc:docChgLst>
    <pc:chgData name="Marco Lavoie" userId="df7b22a1104eb6ce" providerId="LiveId" clId="{64199901-865A-4CB3-B5E2-45D030956A50}"/>
    <pc:docChg chg="undo custSel addSld delSld modSld">
      <pc:chgData name="Marco Lavoie" userId="df7b22a1104eb6ce" providerId="LiveId" clId="{64199901-865A-4CB3-B5E2-45D030956A50}" dt="2020-03-31T16:07:58.990" v="3804" actId="1076"/>
      <pc:docMkLst>
        <pc:docMk/>
      </pc:docMkLst>
      <pc:sldChg chg="addSp modSp">
        <pc:chgData name="Marco Lavoie" userId="df7b22a1104eb6ce" providerId="LiveId" clId="{64199901-865A-4CB3-B5E2-45D030956A50}" dt="2020-03-25T14:11:54.177" v="130" actId="14100"/>
        <pc:sldMkLst>
          <pc:docMk/>
          <pc:sldMk cId="2708265382" sldId="256"/>
        </pc:sldMkLst>
        <pc:spChg chg="mod">
          <ac:chgData name="Marco Lavoie" userId="df7b22a1104eb6ce" providerId="LiveId" clId="{64199901-865A-4CB3-B5E2-45D030956A50}" dt="2020-03-25T14:11:54.177" v="130" actId="14100"/>
          <ac:spMkLst>
            <pc:docMk/>
            <pc:sldMk cId="2708265382" sldId="256"/>
            <ac:spMk id="5" creationId="{E7C8994E-9BDD-4094-BF45-93DCEAABFF7E}"/>
          </ac:spMkLst>
        </pc:spChg>
        <pc:spChg chg="add mod">
          <ac:chgData name="Marco Lavoie" userId="df7b22a1104eb6ce" providerId="LiveId" clId="{64199901-865A-4CB3-B5E2-45D030956A50}" dt="2020-03-25T14:11:21.905" v="122" actId="1076"/>
          <ac:spMkLst>
            <pc:docMk/>
            <pc:sldMk cId="2708265382" sldId="256"/>
            <ac:spMk id="6" creationId="{6503ECD7-F1CB-4B4D-A009-FB21BDDFB265}"/>
          </ac:spMkLst>
        </pc:spChg>
        <pc:spChg chg="mod">
          <ac:chgData name="Marco Lavoie" userId="df7b22a1104eb6ce" providerId="LiveId" clId="{64199901-865A-4CB3-B5E2-45D030956A50}" dt="2020-03-25T14:10:09.653" v="114" actId="404"/>
          <ac:spMkLst>
            <pc:docMk/>
            <pc:sldMk cId="2708265382" sldId="256"/>
            <ac:spMk id="7" creationId="{4FBF32C4-7032-447F-8884-1D2B6909FAE0}"/>
          </ac:spMkLst>
        </pc:spChg>
      </pc:sldChg>
      <pc:sldChg chg="addSp delSp modSp">
        <pc:chgData name="Marco Lavoie" userId="df7b22a1104eb6ce" providerId="LiveId" clId="{64199901-865A-4CB3-B5E2-45D030956A50}" dt="2020-03-31T15:39:40.978" v="3530" actId="20577"/>
        <pc:sldMkLst>
          <pc:docMk/>
          <pc:sldMk cId="3434414859" sldId="257"/>
        </pc:sldMkLst>
        <pc:spChg chg="mod">
          <ac:chgData name="Marco Lavoie" userId="df7b22a1104eb6ce" providerId="LiveId" clId="{64199901-865A-4CB3-B5E2-45D030956A50}" dt="2020-03-26T15:46:11.212" v="178" actId="20577"/>
          <ac:spMkLst>
            <pc:docMk/>
            <pc:sldMk cId="3434414859" sldId="257"/>
            <ac:spMk id="2" creationId="{FB728C71-D271-4691-9E2E-B2E4B2CA2F7A}"/>
          </ac:spMkLst>
        </pc:spChg>
        <pc:spChg chg="add del mod">
          <ac:chgData name="Marco Lavoie" userId="df7b22a1104eb6ce" providerId="LiveId" clId="{64199901-865A-4CB3-B5E2-45D030956A50}" dt="2020-03-31T15:39:40.978" v="3530" actId="20577"/>
          <ac:spMkLst>
            <pc:docMk/>
            <pc:sldMk cId="3434414859" sldId="257"/>
            <ac:spMk id="3" creationId="{C3F1A86D-3A21-4272-93E5-F8AE74424EA8}"/>
          </ac:spMkLst>
        </pc:spChg>
        <pc:picChg chg="add del">
          <ac:chgData name="Marco Lavoie" userId="df7b22a1104eb6ce" providerId="LiveId" clId="{64199901-865A-4CB3-B5E2-45D030956A50}" dt="2020-03-26T15:44:41.252" v="137"/>
          <ac:picMkLst>
            <pc:docMk/>
            <pc:sldMk cId="3434414859" sldId="257"/>
            <ac:picMk id="7" creationId="{A534F8C5-0EFD-4388-8F55-1AF0E01CB1E3}"/>
          </ac:picMkLst>
        </pc:picChg>
        <pc:picChg chg="add mod modCrop">
          <ac:chgData name="Marco Lavoie" userId="df7b22a1104eb6ce" providerId="LiveId" clId="{64199901-865A-4CB3-B5E2-45D030956A50}" dt="2020-03-26T15:45:23.878" v="145" actId="1076"/>
          <ac:picMkLst>
            <pc:docMk/>
            <pc:sldMk cId="3434414859" sldId="257"/>
            <ac:picMk id="8" creationId="{315EBF2D-15B4-4B8C-8455-E9C5007E110E}"/>
          </ac:picMkLst>
        </pc:picChg>
      </pc:sldChg>
      <pc:sldChg chg="del">
        <pc:chgData name="Marco Lavoie" userId="df7b22a1104eb6ce" providerId="LiveId" clId="{64199901-865A-4CB3-B5E2-45D030956A50}" dt="2020-03-25T14:12:21.235" v="131" actId="47"/>
        <pc:sldMkLst>
          <pc:docMk/>
          <pc:sldMk cId="226950116" sldId="258"/>
        </pc:sldMkLst>
      </pc:sldChg>
      <pc:sldChg chg="modSp add">
        <pc:chgData name="Marco Lavoie" userId="df7b22a1104eb6ce" providerId="LiveId" clId="{64199901-865A-4CB3-B5E2-45D030956A50}" dt="2020-03-30T13:54:47.886" v="879" actId="20577"/>
        <pc:sldMkLst>
          <pc:docMk/>
          <pc:sldMk cId="2087406601" sldId="258"/>
        </pc:sldMkLst>
        <pc:spChg chg="mod">
          <ac:chgData name="Marco Lavoie" userId="df7b22a1104eb6ce" providerId="LiveId" clId="{64199901-865A-4CB3-B5E2-45D030956A50}" dt="2020-03-30T13:48:28.429" v="404" actId="20577"/>
          <ac:spMkLst>
            <pc:docMk/>
            <pc:sldMk cId="2087406601" sldId="258"/>
            <ac:spMk id="2" creationId="{1070D8C6-49BD-41EB-BB10-7487E2AACAB5}"/>
          </ac:spMkLst>
        </pc:spChg>
        <pc:spChg chg="mod">
          <ac:chgData name="Marco Lavoie" userId="df7b22a1104eb6ce" providerId="LiveId" clId="{64199901-865A-4CB3-B5E2-45D030956A50}" dt="2020-03-30T13:54:47.886" v="879" actId="20577"/>
          <ac:spMkLst>
            <pc:docMk/>
            <pc:sldMk cId="2087406601" sldId="258"/>
            <ac:spMk id="3" creationId="{37257C4F-1BD9-4A34-AE3F-F7A7B1AB45AC}"/>
          </ac:spMkLst>
        </pc:spChg>
      </pc:sldChg>
      <pc:sldChg chg="del">
        <pc:chgData name="Marco Lavoie" userId="df7b22a1104eb6ce" providerId="LiveId" clId="{64199901-865A-4CB3-B5E2-45D030956A50}" dt="2020-03-25T14:12:21.235" v="131" actId="47"/>
        <pc:sldMkLst>
          <pc:docMk/>
          <pc:sldMk cId="2726460942" sldId="259"/>
        </pc:sldMkLst>
      </pc:sldChg>
      <pc:sldChg chg="addSp modSp add">
        <pc:chgData name="Marco Lavoie" userId="df7b22a1104eb6ce" providerId="LiveId" clId="{64199901-865A-4CB3-B5E2-45D030956A50}" dt="2020-03-30T14:39:32.080" v="1339" actId="114"/>
        <pc:sldMkLst>
          <pc:docMk/>
          <pc:sldMk cId="2766098271" sldId="259"/>
        </pc:sldMkLst>
        <pc:spChg chg="mod">
          <ac:chgData name="Marco Lavoie" userId="df7b22a1104eb6ce" providerId="LiveId" clId="{64199901-865A-4CB3-B5E2-45D030956A50}" dt="2020-03-30T13:55:04.888" v="913" actId="20577"/>
          <ac:spMkLst>
            <pc:docMk/>
            <pc:sldMk cId="2766098271" sldId="259"/>
            <ac:spMk id="2" creationId="{F70910EA-24DF-4541-A44C-515BFE48C1C7}"/>
          </ac:spMkLst>
        </pc:spChg>
        <pc:spChg chg="mod">
          <ac:chgData name="Marco Lavoie" userId="df7b22a1104eb6ce" providerId="LiveId" clId="{64199901-865A-4CB3-B5E2-45D030956A50}" dt="2020-03-30T14:39:32.080" v="1339" actId="114"/>
          <ac:spMkLst>
            <pc:docMk/>
            <pc:sldMk cId="2766098271" sldId="259"/>
            <ac:spMk id="3" creationId="{CBC2F87B-F5F0-47F7-B29A-8849E656DF9D}"/>
          </ac:spMkLst>
        </pc:spChg>
        <pc:picChg chg="add mod">
          <ac:chgData name="Marco Lavoie" userId="df7b22a1104eb6ce" providerId="LiveId" clId="{64199901-865A-4CB3-B5E2-45D030956A50}" dt="2020-03-30T13:59:38.934" v="1241" actId="14100"/>
          <ac:picMkLst>
            <pc:docMk/>
            <pc:sldMk cId="2766098271" sldId="259"/>
            <ac:picMk id="1026" creationId="{2AF92C32-F2F6-475C-B552-82B14A053D88}"/>
          </ac:picMkLst>
        </pc:picChg>
      </pc:sldChg>
      <pc:sldChg chg="modSp add del">
        <pc:chgData name="Marco Lavoie" userId="df7b22a1104eb6ce" providerId="LiveId" clId="{64199901-865A-4CB3-B5E2-45D030956A50}" dt="2020-03-30T14:41:00.524" v="1371" actId="47"/>
        <pc:sldMkLst>
          <pc:docMk/>
          <pc:sldMk cId="18305578" sldId="260"/>
        </pc:sldMkLst>
        <pc:spChg chg="mod">
          <ac:chgData name="Marco Lavoie" userId="df7b22a1104eb6ce" providerId="LiveId" clId="{64199901-865A-4CB3-B5E2-45D030956A50}" dt="2020-03-30T14:39:47.047" v="1370" actId="20577"/>
          <ac:spMkLst>
            <pc:docMk/>
            <pc:sldMk cId="18305578" sldId="260"/>
            <ac:spMk id="2" creationId="{C6573CCA-0F70-43E9-BC73-88B0F53D5FCE}"/>
          </ac:spMkLst>
        </pc:spChg>
      </pc:sldChg>
      <pc:sldChg chg="del">
        <pc:chgData name="Marco Lavoie" userId="df7b22a1104eb6ce" providerId="LiveId" clId="{64199901-865A-4CB3-B5E2-45D030956A50}" dt="2020-03-25T14:12:21.235" v="131" actId="47"/>
        <pc:sldMkLst>
          <pc:docMk/>
          <pc:sldMk cId="1178134524" sldId="260"/>
        </pc:sldMkLst>
      </pc:sldChg>
      <pc:sldChg chg="modSp add del">
        <pc:chgData name="Marco Lavoie" userId="df7b22a1104eb6ce" providerId="LiveId" clId="{64199901-865A-4CB3-B5E2-45D030956A50}" dt="2020-03-30T16:02:32.611" v="2309" actId="47"/>
        <pc:sldMkLst>
          <pc:docMk/>
          <pc:sldMk cId="2892080883" sldId="260"/>
        </pc:sldMkLst>
        <pc:spChg chg="mod">
          <ac:chgData name="Marco Lavoie" userId="df7b22a1104eb6ce" providerId="LiveId" clId="{64199901-865A-4CB3-B5E2-45D030956A50}" dt="2020-03-30T14:41:22.781" v="1400" actId="20577"/>
          <ac:spMkLst>
            <pc:docMk/>
            <pc:sldMk cId="2892080883" sldId="260"/>
            <ac:spMk id="2" creationId="{98C5A58E-E753-4455-AD38-E41637078979}"/>
          </ac:spMkLst>
        </pc:spChg>
        <pc:spChg chg="mod">
          <ac:chgData name="Marco Lavoie" userId="df7b22a1104eb6ce" providerId="LiveId" clId="{64199901-865A-4CB3-B5E2-45D030956A50}" dt="2020-03-30T14:49:08.593" v="1937" actId="21"/>
          <ac:spMkLst>
            <pc:docMk/>
            <pc:sldMk cId="2892080883" sldId="260"/>
            <ac:spMk id="3" creationId="{5C6F665C-3FED-4F4A-A474-F5F38D65592E}"/>
          </ac:spMkLst>
        </pc:spChg>
      </pc:sldChg>
      <pc:sldChg chg="del">
        <pc:chgData name="Marco Lavoie" userId="df7b22a1104eb6ce" providerId="LiveId" clId="{64199901-865A-4CB3-B5E2-45D030956A50}" dt="2020-03-25T14:12:21.235" v="131" actId="47"/>
        <pc:sldMkLst>
          <pc:docMk/>
          <pc:sldMk cId="1965916181" sldId="261"/>
        </pc:sldMkLst>
      </pc:sldChg>
      <pc:sldChg chg="modSp add">
        <pc:chgData name="Marco Lavoie" userId="df7b22a1104eb6ce" providerId="LiveId" clId="{64199901-865A-4CB3-B5E2-45D030956A50}" dt="2020-03-30T16:06:39.192" v="2835" actId="20577"/>
        <pc:sldMkLst>
          <pc:docMk/>
          <pc:sldMk cId="2095250115" sldId="261"/>
        </pc:sldMkLst>
        <pc:spChg chg="mod">
          <ac:chgData name="Marco Lavoie" userId="df7b22a1104eb6ce" providerId="LiveId" clId="{64199901-865A-4CB3-B5E2-45D030956A50}" dt="2020-03-30T14:41:45.888" v="1432" actId="20577"/>
          <ac:spMkLst>
            <pc:docMk/>
            <pc:sldMk cId="2095250115" sldId="261"/>
            <ac:spMk id="2" creationId="{EC1D0BE2-A325-4D02-A889-20B1342AB112}"/>
          </ac:spMkLst>
        </pc:spChg>
        <pc:spChg chg="mod">
          <ac:chgData name="Marco Lavoie" userId="df7b22a1104eb6ce" providerId="LiveId" clId="{64199901-865A-4CB3-B5E2-45D030956A50}" dt="2020-03-30T16:06:39.192" v="2835" actId="20577"/>
          <ac:spMkLst>
            <pc:docMk/>
            <pc:sldMk cId="2095250115" sldId="261"/>
            <ac:spMk id="3" creationId="{FC39D6EC-E72E-40D0-B91C-C0018FAC5A3F}"/>
          </ac:spMkLst>
        </pc:spChg>
      </pc:sldChg>
      <pc:sldChg chg="del">
        <pc:chgData name="Marco Lavoie" userId="df7b22a1104eb6ce" providerId="LiveId" clId="{64199901-865A-4CB3-B5E2-45D030956A50}" dt="2020-03-25T14:12:21.235" v="131" actId="47"/>
        <pc:sldMkLst>
          <pc:docMk/>
          <pc:sldMk cId="958490534" sldId="262"/>
        </pc:sldMkLst>
      </pc:sldChg>
      <pc:sldChg chg="addSp delSp modSp add">
        <pc:chgData name="Marco Lavoie" userId="df7b22a1104eb6ce" providerId="LiveId" clId="{64199901-865A-4CB3-B5E2-45D030956A50}" dt="2020-03-31T16:06:25.918" v="3792" actId="27636"/>
        <pc:sldMkLst>
          <pc:docMk/>
          <pc:sldMk cId="2345544369" sldId="262"/>
        </pc:sldMkLst>
        <pc:spChg chg="mod">
          <ac:chgData name="Marco Lavoie" userId="df7b22a1104eb6ce" providerId="LiveId" clId="{64199901-865A-4CB3-B5E2-45D030956A50}" dt="2020-03-30T15:02:21.503" v="2046" actId="20577"/>
          <ac:spMkLst>
            <pc:docMk/>
            <pc:sldMk cId="2345544369" sldId="262"/>
            <ac:spMk id="2" creationId="{9C56B9BB-2184-48BA-9522-D4E7F9577E8C}"/>
          </ac:spMkLst>
        </pc:spChg>
        <pc:spChg chg="mod">
          <ac:chgData name="Marco Lavoie" userId="df7b22a1104eb6ce" providerId="LiveId" clId="{64199901-865A-4CB3-B5E2-45D030956A50}" dt="2020-03-31T16:06:25.918" v="3792" actId="27636"/>
          <ac:spMkLst>
            <pc:docMk/>
            <pc:sldMk cId="2345544369" sldId="262"/>
            <ac:spMk id="3" creationId="{AB6EBE31-E95D-47C4-A8E6-6BDB12D917EE}"/>
          </ac:spMkLst>
        </pc:spChg>
        <pc:spChg chg="add del mod">
          <ac:chgData name="Marco Lavoie" userId="df7b22a1104eb6ce" providerId="LiveId" clId="{64199901-865A-4CB3-B5E2-45D030956A50}" dt="2020-03-31T16:05:58.104" v="3720" actId="478"/>
          <ac:spMkLst>
            <pc:docMk/>
            <pc:sldMk cId="2345544369" sldId="262"/>
            <ac:spMk id="4" creationId="{AC7545F9-9DBE-4554-9D49-448DC698B7D0}"/>
          </ac:spMkLst>
        </pc:spChg>
        <pc:picChg chg="add del mod">
          <ac:chgData name="Marco Lavoie" userId="df7b22a1104eb6ce" providerId="LiveId" clId="{64199901-865A-4CB3-B5E2-45D030956A50}" dt="2020-03-31T16:00:00.427" v="3666" actId="478"/>
          <ac:picMkLst>
            <pc:docMk/>
            <pc:sldMk cId="2345544369" sldId="262"/>
            <ac:picMk id="2050" creationId="{BBDDE0EC-C16D-4F9A-B9BE-06BB5C0EBB3B}"/>
          </ac:picMkLst>
        </pc:picChg>
        <pc:picChg chg="add mod">
          <ac:chgData name="Marco Lavoie" userId="df7b22a1104eb6ce" providerId="LiveId" clId="{64199901-865A-4CB3-B5E2-45D030956A50}" dt="2020-03-31T16:06:17.208" v="3790" actId="1076"/>
          <ac:picMkLst>
            <pc:docMk/>
            <pc:sldMk cId="2345544369" sldId="262"/>
            <ac:picMk id="2052" creationId="{86683D4C-488B-4188-908A-33FC81F348ED}"/>
          </ac:picMkLst>
        </pc:picChg>
      </pc:sldChg>
      <pc:sldChg chg="del">
        <pc:chgData name="Marco Lavoie" userId="df7b22a1104eb6ce" providerId="LiveId" clId="{64199901-865A-4CB3-B5E2-45D030956A50}" dt="2020-03-25T14:12:21.235" v="131" actId="47"/>
        <pc:sldMkLst>
          <pc:docMk/>
          <pc:sldMk cId="3318456804" sldId="263"/>
        </pc:sldMkLst>
      </pc:sldChg>
      <pc:sldChg chg="addSp modSp add">
        <pc:chgData name="Marco Lavoie" userId="df7b22a1104eb6ce" providerId="LiveId" clId="{64199901-865A-4CB3-B5E2-45D030956A50}" dt="2020-03-31T16:07:58.990" v="3804" actId="1076"/>
        <pc:sldMkLst>
          <pc:docMk/>
          <pc:sldMk cId="3917168560" sldId="263"/>
        </pc:sldMkLst>
        <pc:spChg chg="mod">
          <ac:chgData name="Marco Lavoie" userId="df7b22a1104eb6ce" providerId="LiveId" clId="{64199901-865A-4CB3-B5E2-45D030956A50}" dt="2020-03-30T16:01:06.027" v="2202" actId="20577"/>
          <ac:spMkLst>
            <pc:docMk/>
            <pc:sldMk cId="3917168560" sldId="263"/>
            <ac:spMk id="2" creationId="{E4250875-573F-4B00-A872-E2B6F01CA61C}"/>
          </ac:spMkLst>
        </pc:spChg>
        <pc:spChg chg="mod">
          <ac:chgData name="Marco Lavoie" userId="df7b22a1104eb6ce" providerId="LiveId" clId="{64199901-865A-4CB3-B5E2-45D030956A50}" dt="2020-03-31T16:07:56.920" v="3803" actId="14100"/>
          <ac:spMkLst>
            <pc:docMk/>
            <pc:sldMk cId="3917168560" sldId="263"/>
            <ac:spMk id="3" creationId="{AACD91E1-C17B-4EFB-91CF-8AF1235EED6D}"/>
          </ac:spMkLst>
        </pc:spChg>
        <pc:picChg chg="add mod">
          <ac:chgData name="Marco Lavoie" userId="df7b22a1104eb6ce" providerId="LiveId" clId="{64199901-865A-4CB3-B5E2-45D030956A50}" dt="2020-03-31T16:07:58.990" v="3804" actId="1076"/>
          <ac:picMkLst>
            <pc:docMk/>
            <pc:sldMk cId="3917168560" sldId="263"/>
            <ac:picMk id="3074" creationId="{1D406E8A-9FA6-4134-973C-8D3992668EF9}"/>
          </ac:picMkLst>
        </pc:picChg>
      </pc:sldChg>
      <pc:sldChg chg="del">
        <pc:chgData name="Marco Lavoie" userId="df7b22a1104eb6ce" providerId="LiveId" clId="{64199901-865A-4CB3-B5E2-45D030956A50}" dt="2020-03-25T14:12:21.235" v="131" actId="47"/>
        <pc:sldMkLst>
          <pc:docMk/>
          <pc:sldMk cId="2205964834" sldId="264"/>
        </pc:sldMkLst>
      </pc:sldChg>
      <pc:sldChg chg="modSp add">
        <pc:chgData name="Marco Lavoie" userId="df7b22a1104eb6ce" providerId="LiveId" clId="{64199901-865A-4CB3-B5E2-45D030956A50}" dt="2020-03-30T16:19:54.522" v="3504" actId="114"/>
        <pc:sldMkLst>
          <pc:docMk/>
          <pc:sldMk cId="2454267838" sldId="264"/>
        </pc:sldMkLst>
        <pc:spChg chg="mod">
          <ac:chgData name="Marco Lavoie" userId="df7b22a1104eb6ce" providerId="LiveId" clId="{64199901-865A-4CB3-B5E2-45D030956A50}" dt="2020-03-30T16:14:49.670" v="2858" actId="20577"/>
          <ac:spMkLst>
            <pc:docMk/>
            <pc:sldMk cId="2454267838" sldId="264"/>
            <ac:spMk id="2" creationId="{935D24A6-65E3-46B2-9847-73EFAACDF154}"/>
          </ac:spMkLst>
        </pc:spChg>
        <pc:spChg chg="mod">
          <ac:chgData name="Marco Lavoie" userId="df7b22a1104eb6ce" providerId="LiveId" clId="{64199901-865A-4CB3-B5E2-45D030956A50}" dt="2020-03-30T16:19:54.522" v="3504" actId="114"/>
          <ac:spMkLst>
            <pc:docMk/>
            <pc:sldMk cId="2454267838" sldId="264"/>
            <ac:spMk id="3" creationId="{3C5FCA78-8531-41D2-9944-30904E053FA7}"/>
          </ac:spMkLst>
        </pc:spChg>
      </pc:sldChg>
      <pc:sldChg chg="addSp delSp modSp add">
        <pc:chgData name="Marco Lavoie" userId="df7b22a1104eb6ce" providerId="LiveId" clId="{64199901-865A-4CB3-B5E2-45D030956A50}" dt="2020-03-31T16:02:36.485" v="3676" actId="1076"/>
        <pc:sldMkLst>
          <pc:docMk/>
          <pc:sldMk cId="1254797965" sldId="265"/>
        </pc:sldMkLst>
        <pc:spChg chg="mod">
          <ac:chgData name="Marco Lavoie" userId="df7b22a1104eb6ce" providerId="LiveId" clId="{64199901-865A-4CB3-B5E2-45D030956A50}" dt="2020-03-31T15:39:35.529" v="3529" actId="20577"/>
          <ac:spMkLst>
            <pc:docMk/>
            <pc:sldMk cId="1254797965" sldId="265"/>
            <ac:spMk id="2" creationId="{8F589FFB-4DE2-4D42-873F-FFB37075908A}"/>
          </ac:spMkLst>
        </pc:spChg>
        <pc:spChg chg="mod">
          <ac:chgData name="Marco Lavoie" userId="df7b22a1104eb6ce" providerId="LiveId" clId="{64199901-865A-4CB3-B5E2-45D030956A50}" dt="2020-03-31T15:59:03.633" v="3657" actId="14100"/>
          <ac:spMkLst>
            <pc:docMk/>
            <pc:sldMk cId="1254797965" sldId="265"/>
            <ac:spMk id="3" creationId="{7CC93CF9-AB36-40AD-983A-CB23F88A40CD}"/>
          </ac:spMkLst>
        </pc:spChg>
        <pc:picChg chg="add del mod">
          <ac:chgData name="Marco Lavoie" userId="df7b22a1104eb6ce" providerId="LiveId" clId="{64199901-865A-4CB3-B5E2-45D030956A50}" dt="2020-03-31T15:58:27.404" v="3650" actId="478"/>
          <ac:picMkLst>
            <pc:docMk/>
            <pc:sldMk cId="1254797965" sldId="265"/>
            <ac:picMk id="1026" creationId="{128E67BB-910D-4FE6-8F0B-DCC6F48A2D09}"/>
          </ac:picMkLst>
        </pc:picChg>
        <pc:picChg chg="add del mod">
          <ac:chgData name="Marco Lavoie" userId="df7b22a1104eb6ce" providerId="LiveId" clId="{64199901-865A-4CB3-B5E2-45D030956A50}" dt="2020-03-31T16:00:59.500" v="3667" actId="478"/>
          <ac:picMkLst>
            <pc:docMk/>
            <pc:sldMk cId="1254797965" sldId="265"/>
            <ac:picMk id="1028" creationId="{B0BB5327-EE48-4EFB-9DEF-93AFD0A26BF0}"/>
          </ac:picMkLst>
        </pc:picChg>
        <pc:picChg chg="add del mod">
          <ac:chgData name="Marco Lavoie" userId="df7b22a1104eb6ce" providerId="LiveId" clId="{64199901-865A-4CB3-B5E2-45D030956A50}" dt="2020-03-31T16:02:27.307" v="3673" actId="478"/>
          <ac:picMkLst>
            <pc:docMk/>
            <pc:sldMk cId="1254797965" sldId="265"/>
            <ac:picMk id="1030" creationId="{5D12EED7-2A0B-41E8-B5DA-32F4A10887A0}"/>
          </ac:picMkLst>
        </pc:picChg>
        <pc:picChg chg="add mod">
          <ac:chgData name="Marco Lavoie" userId="df7b22a1104eb6ce" providerId="LiveId" clId="{64199901-865A-4CB3-B5E2-45D030956A50}" dt="2020-03-31T16:02:36.485" v="3676" actId="1076"/>
          <ac:picMkLst>
            <pc:docMk/>
            <pc:sldMk cId="1254797965" sldId="265"/>
            <ac:picMk id="1032" creationId="{0B3B0A87-DCE7-48A7-B43C-239D0D665F66}"/>
          </ac:picMkLst>
        </pc:picChg>
      </pc:sldChg>
      <pc:sldChg chg="del">
        <pc:chgData name="Marco Lavoie" userId="df7b22a1104eb6ce" providerId="LiveId" clId="{64199901-865A-4CB3-B5E2-45D030956A50}" dt="2020-03-25T14:12:21.235" v="131" actId="47"/>
        <pc:sldMkLst>
          <pc:docMk/>
          <pc:sldMk cId="1695394709"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A3A1B-8CD0-47A2-A6BA-15318352AE45}" type="datetimeFigureOut">
              <a:rPr lang="fr-CA" smtClean="0"/>
              <a:t>2020-04-01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BEB03-D950-4EA8-88A5-52E3F86041A0}" type="slidenum">
              <a:rPr lang="fr-CA" smtClean="0"/>
              <a:t>‹N°›</a:t>
            </a:fld>
            <a:endParaRPr lang="fr-CA"/>
          </a:p>
        </p:txBody>
      </p:sp>
    </p:spTree>
    <p:extLst>
      <p:ext uri="{BB962C8B-B14F-4D97-AF65-F5344CB8AC3E}">
        <p14:creationId xmlns:p14="http://schemas.microsoft.com/office/powerpoint/2010/main" val="185960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base">
              <a:spcAft>
                <a:spcPts val="0"/>
              </a:spcAft>
            </a:pPr>
            <a:r>
              <a:rPr lang="en-US" sz="1200" b="0" i="0" kern="1200" dirty="0">
                <a:solidFill>
                  <a:schemeClr val="tx1"/>
                </a:solidFill>
                <a:effectLst/>
                <a:latin typeface="+mn-lt"/>
                <a:ea typeface="+mn-ea"/>
                <a:cs typeface="+mn-cs"/>
              </a:rPr>
              <a:t>Before we explore the consequences, let us examine the properties of ‘bad’ code, from a level that is understood by business and project/program managers. ‘Bad’ code primarily has the following attributes:</a:t>
            </a:r>
          </a:p>
          <a:p>
            <a:pPr rtl="0" fontAlgn="base">
              <a:spcAft>
                <a:spcPts val="0"/>
              </a:spcAft>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It is not readable – if a new person joins the team, it takes them an abnormally long time to be productive – fix bugs, add features, and so on. This aspect of ‘bad’ code can be due to several reasons, here are some of them: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Badly organized code and poorly structured or very large control flows – the largest control flow sequence I have seen, had a straight block of three-level nested if-then-else blocks that ran into approximately 5000 lines, wrapped in a try-catch block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Carelessly named classes that do not give a clue to the reader about the intent of the programmer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Architectural and design issues such as modules with too many in-coming and/or outgoing dependencies, tightly coupled components, and so on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Poor attention to detail on issues of scalability, security, etc. – again an architectural issue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It is not testable – I have always maintained that testability is one of the hardest properties to understand and address as an architect. Of course, by looking at the code, one can detect poor testability, due to the reason explained in point 1(1) above. But since many of the project management and executive management members do not have the time to engage at this level of detail, they often miss this important non-functional ability of a system. However, this can be easily observed from the simple activity of measuring the time spent on testing/debugging vs the time spent on development, as the project progresses. This might seem like a blindingly obvious metric to track, but many teams do not have this information readily available. </a:t>
            </a:r>
          </a:p>
          <a:p>
            <a:pPr marL="228600" indent="-228600" rtl="0" fontAlgn="base">
              <a:spcAft>
                <a:spcPts val="1200"/>
              </a:spcAft>
              <a:buFont typeface="+mj-lt"/>
              <a:buAutoNum type="arabicPeriod"/>
            </a:pPr>
            <a:endParaRPr lang="en-US" sz="1200" b="0" i="0" kern="1200" dirty="0">
              <a:solidFill>
                <a:schemeClr val="tx1"/>
              </a:solidFill>
              <a:effectLst/>
              <a:latin typeface="+mn-lt"/>
              <a:ea typeface="+mn-ea"/>
              <a:cs typeface="+mn-cs"/>
            </a:endParaRPr>
          </a:p>
          <a:p>
            <a:pPr marL="228600" indent="-228600" rtl="0" fontAlgn="base">
              <a:spcAft>
                <a:spcPts val="1200"/>
              </a:spcAft>
              <a:buFont typeface="+mj-lt"/>
              <a:buAutoNum type="arabicPeriod"/>
            </a:pPr>
            <a:r>
              <a:rPr lang="en-US" sz="1200" b="0" i="0" kern="1200" dirty="0">
                <a:solidFill>
                  <a:schemeClr val="tx1"/>
                </a:solidFill>
                <a:effectLst/>
                <a:latin typeface="+mn-lt"/>
                <a:ea typeface="+mn-ea"/>
                <a:cs typeface="+mn-cs"/>
              </a:rPr>
              <a:t>It is hard to extend – because of the combined effects of lack of readability and testability, defined above. How does one detect it, other than by looking at the code? If, as the project progresses, you find that even trivial features are taking a long time to deliver, then you have a problem of extensibility. </a:t>
            </a:r>
          </a:p>
          <a:p>
            <a:pPr>
              <a:spcAft>
                <a:spcPts val="1200"/>
              </a:spcAft>
            </a:pPr>
            <a:endParaRPr lang="fr-CA" dirty="0"/>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t>4</a:t>
            </a:fld>
            <a:endParaRPr lang="fr-CA"/>
          </a:p>
        </p:txBody>
      </p:sp>
    </p:spTree>
    <p:extLst>
      <p:ext uri="{BB962C8B-B14F-4D97-AF65-F5344CB8AC3E}">
        <p14:creationId xmlns:p14="http://schemas.microsoft.com/office/powerpoint/2010/main" val="276542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The consequences of these can prove to be extremely frustrating and expensive: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The general perception of the quality of the output begins to deteriorate as the team spends more and more time in fixing bugs than in actually creating new features </a:t>
            </a:r>
          </a:p>
          <a:p>
            <a:pPr marL="171450" indent="-171450" rtl="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In extreme cases, adding features becomes virtually impossible with seemingly unrelated parts of the system failing due to the addition of a feature or, worse – fixing an earlier bug </a:t>
            </a:r>
          </a:p>
          <a:p>
            <a:pPr marL="171450" indent="-171450" rtl="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rtl="0" fontAlgn="base">
              <a:buFont typeface="Arial" panose="020B0604020202020204" pitchFamily="34" charset="0"/>
              <a:buChar char="•"/>
            </a:pPr>
            <a:r>
              <a:rPr lang="en-US" sz="1200" b="0" i="1" kern="1200" dirty="0">
                <a:solidFill>
                  <a:schemeClr val="tx1"/>
                </a:solidFill>
                <a:effectLst/>
                <a:latin typeface="+mn-lt"/>
                <a:ea typeface="+mn-ea"/>
                <a:cs typeface="+mn-cs"/>
              </a:rPr>
              <a:t>Costs of adding features increases at an alarming rate </a:t>
            </a:r>
            <a:r>
              <a:rPr lang="en-US" sz="1200" b="0" i="0" kern="1200" dirty="0">
                <a:solidFill>
                  <a:schemeClr val="tx1"/>
                </a:solidFill>
                <a:effectLst/>
                <a:latin typeface="+mn-lt"/>
                <a:ea typeface="+mn-ea"/>
                <a:cs typeface="+mn-cs"/>
              </a:rPr>
              <a:t>with each delivery cycle </a:t>
            </a:r>
          </a:p>
          <a:p>
            <a:pPr marL="171450" indent="-171450" rtl="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Adding more people becomes difficult, as they take a long time to come up to speed; sometimes, new team members are blatantly scared to touch large parts of the code, due to the fear of failure </a:t>
            </a:r>
          </a:p>
          <a:p>
            <a:pPr marL="171450" indent="-171450" rtl="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Customer complaints increase, putting intense pressure to write an even worse code – to keep fixing the issues quickly</a:t>
            </a:r>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t>6</a:t>
            </a:fld>
            <a:endParaRPr lang="fr-CA"/>
          </a:p>
        </p:txBody>
      </p:sp>
    </p:spTree>
    <p:extLst>
      <p:ext uri="{BB962C8B-B14F-4D97-AF65-F5344CB8AC3E}">
        <p14:creationId xmlns:p14="http://schemas.microsoft.com/office/powerpoint/2010/main" val="350351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So, what do we need to do?</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Well, we need to get back to basics. Managers and businesses must not accept code that has the above-mentioned characteristics – i.e. ‘bad’ code. If they find such a code, they must prioritize and fix the problems with the same intensity and seriousness that they apply to feature development. Software development teams must be open to adopting automated and instrumented systems for measuring the quality of code, and managers must keep a close watch on the primary output of the team – the code</a:t>
            </a:r>
            <a:r>
              <a:rPr lang="en-US" sz="1200" b="0" i="0" kern="1200">
                <a:solidFill>
                  <a:schemeClr val="tx1"/>
                </a:solidFill>
                <a:effectLst/>
                <a:latin typeface="+mn-lt"/>
                <a:ea typeface="+mn-ea"/>
                <a:cs typeface="+mn-cs"/>
              </a:rPr>
              <a:t>. </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But eventually, it is the practitioners-programmers, designers, architects, and testers – who need to take responsibility. This can only be done by acquiring a high level of self-discipline and professionalism in the way the code is designed, written, and tested. We must take pride in our craft and ensure that we do not write ‘bad’ code.</a:t>
            </a:r>
          </a:p>
          <a:p>
            <a:endParaRPr lang="fr-CA" dirty="0"/>
          </a:p>
        </p:txBody>
      </p:sp>
      <p:sp>
        <p:nvSpPr>
          <p:cNvPr id="4" name="Espace réservé du numéro de diapositive 3"/>
          <p:cNvSpPr>
            <a:spLocks noGrp="1"/>
          </p:cNvSpPr>
          <p:nvPr>
            <p:ph type="sldNum" sz="quarter" idx="5"/>
          </p:nvPr>
        </p:nvSpPr>
        <p:spPr/>
        <p:txBody>
          <a:bodyPr/>
          <a:lstStyle/>
          <a:p>
            <a:fld id="{711BEB03-D950-4EA8-88A5-52E3F86041A0}" type="slidenum">
              <a:rPr lang="fr-CA" smtClean="0"/>
              <a:t>7</a:t>
            </a:fld>
            <a:endParaRPr lang="fr-CA"/>
          </a:p>
        </p:txBody>
      </p:sp>
    </p:spTree>
    <p:extLst>
      <p:ext uri="{BB962C8B-B14F-4D97-AF65-F5344CB8AC3E}">
        <p14:creationId xmlns:p14="http://schemas.microsoft.com/office/powerpoint/2010/main" val="1154579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945434-6CAF-4666-9B34-63D77E2464F2}"/>
              </a:ext>
            </a:extLst>
          </p:cNvPr>
          <p:cNvSpPr>
            <a:spLocks noGrp="1"/>
          </p:cNvSpPr>
          <p:nvPr>
            <p:ph type="ctrTitle"/>
          </p:nvPr>
        </p:nvSpPr>
        <p:spPr>
          <a:xfrm>
            <a:off x="1524000" y="1122363"/>
            <a:ext cx="5440472" cy="2387600"/>
          </a:xfrm>
        </p:spPr>
        <p:txBody>
          <a:bodyPr anchor="b"/>
          <a:lstStyle>
            <a:lvl1pPr algn="l">
              <a:defRPr sz="6000"/>
            </a:lvl1pPr>
          </a:lstStyle>
          <a:p>
            <a:r>
              <a:rPr lang="fr-FR" dirty="0"/>
              <a:t>Modifiez le style du titre</a:t>
            </a:r>
            <a:endParaRPr lang="fr-CA" dirty="0"/>
          </a:p>
        </p:txBody>
      </p:sp>
      <p:sp>
        <p:nvSpPr>
          <p:cNvPr id="3" name="Sous-titre 2">
            <a:extLst>
              <a:ext uri="{FF2B5EF4-FFF2-40B4-BE49-F238E27FC236}">
                <a16:creationId xmlns:a16="http://schemas.microsoft.com/office/drawing/2014/main" id="{E1BA67A3-9417-46AA-9ECB-B427A24FAB58}"/>
              </a:ext>
            </a:extLst>
          </p:cNvPr>
          <p:cNvSpPr>
            <a:spLocks noGrp="1"/>
          </p:cNvSpPr>
          <p:nvPr>
            <p:ph type="subTitle" idx="1"/>
          </p:nvPr>
        </p:nvSpPr>
        <p:spPr>
          <a:xfrm>
            <a:off x="1524000" y="3602038"/>
            <a:ext cx="544047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grpSp>
        <p:nvGrpSpPr>
          <p:cNvPr id="7" name="Groupe 6">
            <a:extLst>
              <a:ext uri="{FF2B5EF4-FFF2-40B4-BE49-F238E27FC236}">
                <a16:creationId xmlns:a16="http://schemas.microsoft.com/office/drawing/2014/main" id="{D5DD278C-0560-40E3-A935-7905389792C8}"/>
              </a:ext>
            </a:extLst>
          </p:cNvPr>
          <p:cNvGrpSpPr/>
          <p:nvPr userDrawn="1"/>
        </p:nvGrpSpPr>
        <p:grpSpPr>
          <a:xfrm>
            <a:off x="6964472" y="1682870"/>
            <a:ext cx="5317348" cy="2713766"/>
            <a:chOff x="6964472" y="1682870"/>
            <a:chExt cx="5317348" cy="2713766"/>
          </a:xfrm>
        </p:grpSpPr>
        <p:pic>
          <p:nvPicPr>
            <p:cNvPr id="8" name="Image 7" descr="Une image contenant plante&#10;&#10;Description générée automatiquement">
              <a:extLst>
                <a:ext uri="{FF2B5EF4-FFF2-40B4-BE49-F238E27FC236}">
                  <a16:creationId xmlns:a16="http://schemas.microsoft.com/office/drawing/2014/main" id="{EB8BD960-688B-4194-A0ED-328F2CC4A6CA}"/>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FA3492A1-3588-4716-8D07-E818315AC001}"/>
                </a:ext>
              </a:extLst>
            </p:cNvPr>
            <p:cNvSpPr txBox="1"/>
            <p:nvPr/>
          </p:nvSpPr>
          <p:spPr>
            <a:xfrm>
              <a:off x="8273671" y="1682870"/>
              <a:ext cx="4008149" cy="2308324"/>
            </a:xfrm>
            <a:prstGeom prst="rect">
              <a:avLst/>
            </a:prstGeom>
            <a:noFill/>
            <a:scene3d>
              <a:camera prst="isometricRightUp">
                <a:rot lat="2100000" lon="19800000" rev="0"/>
              </a:camera>
              <a:lightRig rig="threePt" dir="t"/>
            </a:scene3d>
            <a:sp3d/>
          </p:spPr>
          <p:txBody>
            <a:bodyPr wrap="none" rtlCol="0">
              <a:spAutoFit/>
            </a:bodyPr>
            <a:lstStyle/>
            <a:p>
              <a:r>
                <a:rPr lang="fr-CA" sz="7200" dirty="0">
                  <a:ln w="0"/>
                  <a:solidFill>
                    <a:schemeClr val="accent1"/>
                  </a:solidFill>
                  <a:effectLst>
                    <a:outerShdw blurRad="50800" dist="38100" dir="10800000" algn="r" rotWithShape="0">
                      <a:prstClr val="black">
                        <a:alpha val="40000"/>
                      </a:prstClr>
                    </a:outerShdw>
                  </a:effectLst>
                </a:rPr>
                <a:t>Assurance</a:t>
              </a:r>
            </a:p>
            <a:p>
              <a:r>
                <a:rPr lang="fr-CA" sz="72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8513A599-CF7B-4DEC-AD5E-7692BC80B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FB0A6FBC-0DE0-435E-ABEE-4A1381A9B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DEF83F0F-D3F4-48AF-A5A3-4319D5760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158467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Espace réservé du contenu 4">
            <a:extLst>
              <a:ext uri="{FF2B5EF4-FFF2-40B4-BE49-F238E27FC236}">
                <a16:creationId xmlns:a16="http://schemas.microsoft.com/office/drawing/2014/main" id="{FA86E49F-7DDD-409B-88F8-D1BBD91BF0DF}"/>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3920331" y="1825625"/>
            <a:ext cx="4351338" cy="4351338"/>
          </a:xfrm>
          <a:prstGeom prst="rect">
            <a:avLst/>
          </a:prstGeom>
        </p:spPr>
      </p:pic>
      <p:sp>
        <p:nvSpPr>
          <p:cNvPr id="2" name="Titre 1">
            <a:extLst>
              <a:ext uri="{FF2B5EF4-FFF2-40B4-BE49-F238E27FC236}">
                <a16:creationId xmlns:a16="http://schemas.microsoft.com/office/drawing/2014/main" id="{BD5939BA-25FD-46E3-80D9-C38E63DB924D}"/>
              </a:ext>
            </a:extLst>
          </p:cNvPr>
          <p:cNvSpPr>
            <a:spLocks noGrp="1"/>
          </p:cNvSpPr>
          <p:nvPr>
            <p:ph type="title"/>
          </p:nvPr>
        </p:nvSpPr>
        <p:spPr>
          <a:xfrm>
            <a:off x="2911652" y="365125"/>
            <a:ext cx="8442148" cy="1325563"/>
          </a:xfrm>
        </p:spPr>
        <p:txBody>
          <a:bodyPr/>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A2916C3C-7DDC-492F-A7FC-76188E602F6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8" name="Groupe 7">
            <a:extLst>
              <a:ext uri="{FF2B5EF4-FFF2-40B4-BE49-F238E27FC236}">
                <a16:creationId xmlns:a16="http://schemas.microsoft.com/office/drawing/2014/main" id="{E0AC5247-B1A4-4040-865C-29DF1CF958DE}"/>
              </a:ext>
            </a:extLst>
          </p:cNvPr>
          <p:cNvGrpSpPr/>
          <p:nvPr userDrawn="1"/>
        </p:nvGrpSpPr>
        <p:grpSpPr>
          <a:xfrm>
            <a:off x="722806" y="481268"/>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5B0A1464-CE83-4EFD-A681-E7EA5B5EEE20}"/>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DCCD7859-A7B5-4B96-A22B-D583D4B48CA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1265E4CB-74D7-46D7-8D26-767E1B9E2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99C03EEC-15B4-4ACE-8C00-D05AAA57D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DF810502-A035-447F-96C3-1B5D1F272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426395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ABEB574-E841-475D-87E8-79614E84B804}"/>
              </a:ext>
            </a:extLst>
          </p:cNvPr>
          <p:cNvSpPr>
            <a:spLocks noGrp="1"/>
          </p:cNvSpPr>
          <p:nvPr>
            <p:ph type="title" orient="vert"/>
          </p:nvPr>
        </p:nvSpPr>
        <p:spPr>
          <a:xfrm>
            <a:off x="9153426" y="365125"/>
            <a:ext cx="2083535" cy="5811838"/>
          </a:xfrm>
        </p:spPr>
        <p:txBody>
          <a:bodyPr vert="eaVert" anchor="b" anchorCtr="0"/>
          <a:lstStyle/>
          <a:p>
            <a:r>
              <a:rPr lang="fr-FR" dirty="0"/>
              <a:t>Modifiez le style du titre</a:t>
            </a:r>
            <a:endParaRPr lang="fr-CA" dirty="0"/>
          </a:p>
        </p:txBody>
      </p:sp>
      <p:sp>
        <p:nvSpPr>
          <p:cNvPr id="3" name="Espace réservé du texte vertical 2">
            <a:extLst>
              <a:ext uri="{FF2B5EF4-FFF2-40B4-BE49-F238E27FC236}">
                <a16:creationId xmlns:a16="http://schemas.microsoft.com/office/drawing/2014/main" id="{781A4953-0AE1-48CF-A3B3-D7886D17A925}"/>
              </a:ext>
            </a:extLst>
          </p:cNvPr>
          <p:cNvSpPr>
            <a:spLocks noGrp="1"/>
          </p:cNvSpPr>
          <p:nvPr>
            <p:ph type="body" orient="vert" idx="1"/>
          </p:nvPr>
        </p:nvSpPr>
        <p:spPr>
          <a:xfrm>
            <a:off x="838200" y="365125"/>
            <a:ext cx="8272524"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pic>
        <p:nvPicPr>
          <p:cNvPr id="7" name="Espace réservé du contenu 4">
            <a:extLst>
              <a:ext uri="{FF2B5EF4-FFF2-40B4-BE49-F238E27FC236}">
                <a16:creationId xmlns:a16="http://schemas.microsoft.com/office/drawing/2014/main" id="{3F5877E7-7C2B-400E-A830-6E5EBC4C97F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1781404" y="365126"/>
            <a:ext cx="5811838" cy="5811838"/>
          </a:xfrm>
          <a:prstGeom prst="rect">
            <a:avLst/>
          </a:prstGeom>
        </p:spPr>
      </p:pic>
      <p:grpSp>
        <p:nvGrpSpPr>
          <p:cNvPr id="8" name="Groupe 7">
            <a:extLst>
              <a:ext uri="{FF2B5EF4-FFF2-40B4-BE49-F238E27FC236}">
                <a16:creationId xmlns:a16="http://schemas.microsoft.com/office/drawing/2014/main" id="{8A27B8FE-399F-424D-8438-CE1F9F830850}"/>
              </a:ext>
            </a:extLst>
          </p:cNvPr>
          <p:cNvGrpSpPr/>
          <p:nvPr userDrawn="1"/>
        </p:nvGrpSpPr>
        <p:grpSpPr>
          <a:xfrm rot="5400000">
            <a:off x="9650496" y="854897"/>
            <a:ext cx="2188845" cy="1069487"/>
            <a:chOff x="6964472" y="1682870"/>
            <a:chExt cx="5554076" cy="2713766"/>
          </a:xfrm>
        </p:grpSpPr>
        <p:pic>
          <p:nvPicPr>
            <p:cNvPr id="9" name="Image 8" descr="Une image contenant plante&#10;&#10;Description générée automatiquement">
              <a:extLst>
                <a:ext uri="{FF2B5EF4-FFF2-40B4-BE49-F238E27FC236}">
                  <a16:creationId xmlns:a16="http://schemas.microsoft.com/office/drawing/2014/main" id="{2ADA9962-F5E0-4FA9-8698-899FC3A74D1E}"/>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CCC9A76D-6565-48A5-BDBC-5CEB77A8CFE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F078F413-4354-4A66-8B2F-91484479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B822FD33-8D74-44EC-9B66-F643B9914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596D40E3-613A-4EE7-9E4A-1EBDF408E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351358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078039A2-DD6D-4A1D-B762-E8A049A6BD40}"/>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71D6E4E9-453C-42BA-81E0-B4F14C652D9F}"/>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sp>
        <p:nvSpPr>
          <p:cNvPr id="3" name="Espace réservé du contenu 2">
            <a:extLst>
              <a:ext uri="{FF2B5EF4-FFF2-40B4-BE49-F238E27FC236}">
                <a16:creationId xmlns:a16="http://schemas.microsoft.com/office/drawing/2014/main" id="{F2EE9CC7-3056-4B22-9594-7892833EB6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7" name="Groupe 6">
            <a:extLst>
              <a:ext uri="{FF2B5EF4-FFF2-40B4-BE49-F238E27FC236}">
                <a16:creationId xmlns:a16="http://schemas.microsoft.com/office/drawing/2014/main" id="{0830FEE6-2A48-4068-AF9D-A14F15468B01}"/>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861EA1F8-C65E-40B0-BF11-8CCD30E7F9C7}"/>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C620B778-CEC1-4983-8B92-6C40CBE4CD05}"/>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1" name="Espace réservé de la date 3">
            <a:extLst>
              <a:ext uri="{FF2B5EF4-FFF2-40B4-BE49-F238E27FC236}">
                <a16:creationId xmlns:a16="http://schemas.microsoft.com/office/drawing/2014/main" id="{54FD6EF2-F936-45E6-80D7-CD1FE58B2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2" name="Espace réservé du pied de page 4">
            <a:extLst>
              <a:ext uri="{FF2B5EF4-FFF2-40B4-BE49-F238E27FC236}">
                <a16:creationId xmlns:a16="http://schemas.microsoft.com/office/drawing/2014/main" id="{8069856A-9A9D-466B-A6C4-ED1B4057E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3" name="Espace réservé du numéro de diapositive 5">
            <a:extLst>
              <a:ext uri="{FF2B5EF4-FFF2-40B4-BE49-F238E27FC236}">
                <a16:creationId xmlns:a16="http://schemas.microsoft.com/office/drawing/2014/main" id="{F4F96E66-46DD-472F-B438-58835C6C8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9333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DE176-2C58-49C2-8B5C-79A1D4E3CB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F679AE6F-637B-4600-938A-5832F2D98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grpSp>
        <p:nvGrpSpPr>
          <p:cNvPr id="8" name="Groupe 7">
            <a:extLst>
              <a:ext uri="{FF2B5EF4-FFF2-40B4-BE49-F238E27FC236}">
                <a16:creationId xmlns:a16="http://schemas.microsoft.com/office/drawing/2014/main" id="{B4BE6654-33C5-4643-978B-3D9C1650E1D7}"/>
              </a:ext>
            </a:extLst>
          </p:cNvPr>
          <p:cNvGrpSpPr/>
          <p:nvPr userDrawn="1"/>
        </p:nvGrpSpPr>
        <p:grpSpPr>
          <a:xfrm>
            <a:off x="7875636" y="1788396"/>
            <a:ext cx="3404671" cy="1613565"/>
            <a:chOff x="6964472" y="1682870"/>
            <a:chExt cx="5056344" cy="2713766"/>
          </a:xfrm>
        </p:grpSpPr>
        <p:pic>
          <p:nvPicPr>
            <p:cNvPr id="9" name="Image 8" descr="Une image contenant plante&#10;&#10;Description générée automatiquement">
              <a:extLst>
                <a:ext uri="{FF2B5EF4-FFF2-40B4-BE49-F238E27FC236}">
                  <a16:creationId xmlns:a16="http://schemas.microsoft.com/office/drawing/2014/main" id="{15D28C96-2ED6-43CE-BA3D-3D572E188293}"/>
                </a:ext>
              </a:extLst>
            </p:cNvPr>
            <p:cNvPicPr>
              <a:picLocks noChangeAspect="1"/>
            </p:cNvPicPr>
            <p:nvPr/>
          </p:nvPicPr>
          <p:blipFill rotWithShape="1">
            <a:blip r:embed="rId2">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0" name="ZoneTexte 9">
              <a:extLst>
                <a:ext uri="{FF2B5EF4-FFF2-40B4-BE49-F238E27FC236}">
                  <a16:creationId xmlns:a16="http://schemas.microsoft.com/office/drawing/2014/main" id="{6A2B4422-49AB-4352-914F-6D24DE0E2915}"/>
                </a:ext>
              </a:extLst>
            </p:cNvPr>
            <p:cNvSpPr txBox="1"/>
            <p:nvPr/>
          </p:nvSpPr>
          <p:spPr>
            <a:xfrm>
              <a:off x="8273670" y="1682870"/>
              <a:ext cx="3747146" cy="2432873"/>
            </a:xfrm>
            <a:prstGeom prst="rect">
              <a:avLst/>
            </a:prstGeom>
            <a:noFill/>
            <a:scene3d>
              <a:camera prst="isometricRightUp">
                <a:rot lat="2100000" lon="19800000" rev="0"/>
              </a:camera>
              <a:lightRig rig="threePt" dir="t"/>
            </a:scene3d>
            <a:sp3d/>
          </p:spPr>
          <p:txBody>
            <a:bodyPr wrap="none" rtlCol="0">
              <a:spAutoFit/>
            </a:bodyPr>
            <a:lstStyle/>
            <a:p>
              <a:r>
                <a:rPr lang="fr-CA" sz="4400" dirty="0">
                  <a:ln w="0"/>
                  <a:solidFill>
                    <a:schemeClr val="accent1"/>
                  </a:solidFill>
                  <a:effectLst>
                    <a:outerShdw blurRad="50800" dist="38100" dir="10800000" algn="r" rotWithShape="0">
                      <a:prstClr val="black">
                        <a:alpha val="40000"/>
                      </a:prstClr>
                    </a:outerShdw>
                  </a:effectLst>
                </a:rPr>
                <a:t>Assurance</a:t>
              </a:r>
            </a:p>
            <a:p>
              <a:r>
                <a:rPr lang="fr-CA" sz="4400" dirty="0">
                  <a:ln w="0"/>
                  <a:solidFill>
                    <a:schemeClr val="accent1"/>
                  </a:solidFill>
                  <a:effectLst>
                    <a:outerShdw blurRad="50800" dist="38100" dir="10800000" algn="r" rotWithShape="0">
                      <a:prstClr val="black">
                        <a:alpha val="40000"/>
                      </a:prstClr>
                    </a:outerShdw>
                  </a:effectLst>
                </a:rPr>
                <a:t>Qualité</a:t>
              </a:r>
            </a:p>
          </p:txBody>
        </p:sp>
      </p:grpSp>
    </p:spTree>
    <p:extLst>
      <p:ext uri="{BB962C8B-B14F-4D97-AF65-F5344CB8AC3E}">
        <p14:creationId xmlns:p14="http://schemas.microsoft.com/office/powerpoint/2010/main" val="18759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524A556-61E7-43EA-97CC-6B8781FC96D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4" name="Espace réservé du contenu 3">
            <a:extLst>
              <a:ext uri="{FF2B5EF4-FFF2-40B4-BE49-F238E27FC236}">
                <a16:creationId xmlns:a16="http://schemas.microsoft.com/office/drawing/2014/main" id="{04414352-6C89-40C6-8E62-E07C4D70EA89}"/>
              </a:ext>
            </a:extLst>
          </p:cNvPr>
          <p:cNvSpPr>
            <a:spLocks noGrp="1"/>
          </p:cNvSpPr>
          <p:nvPr>
            <p:ph sz="half" idx="2"/>
          </p:nvPr>
        </p:nvSpPr>
        <p:spPr>
          <a:xfrm>
            <a:off x="6172200" y="1825625"/>
            <a:ext cx="5181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9C92CC5-1520-479C-BD3E-FE6D752038FC}"/>
              </a:ext>
            </a:extLst>
          </p:cNvPr>
          <p:cNvSpPr>
            <a:spLocks noGrp="1"/>
          </p:cNvSpPr>
          <p:nvPr>
            <p:ph type="title"/>
          </p:nvPr>
        </p:nvSpPr>
        <p:spPr>
          <a:xfrm>
            <a:off x="2911651" y="365125"/>
            <a:ext cx="8442149" cy="1325563"/>
          </a:xfrm>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07887C0-B7D1-462D-AA75-766D47E0649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grpSp>
        <p:nvGrpSpPr>
          <p:cNvPr id="9" name="Groupe 8">
            <a:extLst>
              <a:ext uri="{FF2B5EF4-FFF2-40B4-BE49-F238E27FC236}">
                <a16:creationId xmlns:a16="http://schemas.microsoft.com/office/drawing/2014/main" id="{6962FB21-888F-4767-9962-E7D59E7DCF03}"/>
              </a:ext>
            </a:extLst>
          </p:cNvPr>
          <p:cNvGrpSpPr/>
          <p:nvPr userDrawn="1"/>
        </p:nvGrpSpPr>
        <p:grpSpPr>
          <a:xfrm>
            <a:off x="722806" y="481268"/>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F12CDE0B-D28B-404D-B7B1-BF0067EB12A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3482FDC4-28F7-4A99-8C4A-42F5D990F00E}"/>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CD46EE70-E5F5-46F6-93F3-EDFFF487A2D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306F264-A366-4C80-A913-51440E1F4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DA0D765C-C54A-4A87-8241-CA31C790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75092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Espace réservé du contenu 4">
            <a:extLst>
              <a:ext uri="{FF2B5EF4-FFF2-40B4-BE49-F238E27FC236}">
                <a16:creationId xmlns:a16="http://schemas.microsoft.com/office/drawing/2014/main" id="{75D3F905-F143-49CB-92DE-24B9C3233CBA}"/>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567950" y="1825626"/>
            <a:ext cx="4364044" cy="4364044"/>
          </a:xfrm>
          <a:prstGeom prst="rect">
            <a:avLst/>
          </a:prstGeom>
        </p:spPr>
      </p:pic>
      <p:sp>
        <p:nvSpPr>
          <p:cNvPr id="6" name="Espace réservé du contenu 5">
            <a:extLst>
              <a:ext uri="{FF2B5EF4-FFF2-40B4-BE49-F238E27FC236}">
                <a16:creationId xmlns:a16="http://schemas.microsoft.com/office/drawing/2014/main" id="{9831CDEB-0A8C-44AE-91F5-89DE0BCACC25}"/>
              </a:ext>
            </a:extLst>
          </p:cNvPr>
          <p:cNvSpPr>
            <a:spLocks noGrp="1"/>
          </p:cNvSpPr>
          <p:nvPr>
            <p:ph sz="quarter" idx="4"/>
          </p:nvPr>
        </p:nvSpPr>
        <p:spPr>
          <a:xfrm>
            <a:off x="6172200" y="2505075"/>
            <a:ext cx="5183188" cy="368458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 name="Titre 1">
            <a:extLst>
              <a:ext uri="{FF2B5EF4-FFF2-40B4-BE49-F238E27FC236}">
                <a16:creationId xmlns:a16="http://schemas.microsoft.com/office/drawing/2014/main" id="{0FF82238-951F-4871-A90C-ED47DE016F20}"/>
              </a:ext>
            </a:extLst>
          </p:cNvPr>
          <p:cNvSpPr>
            <a:spLocks noGrp="1"/>
          </p:cNvSpPr>
          <p:nvPr>
            <p:ph type="title"/>
          </p:nvPr>
        </p:nvSpPr>
        <p:spPr>
          <a:xfrm>
            <a:off x="2911651" y="365125"/>
            <a:ext cx="8443737"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0AF5345-C9BD-400C-A840-6323B9D6E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AF124F1-86D2-4544-B73D-4097271E7D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5BFE9004-EAB1-448B-BBFA-37C3664AA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grpSp>
        <p:nvGrpSpPr>
          <p:cNvPr id="11" name="Groupe 10">
            <a:extLst>
              <a:ext uri="{FF2B5EF4-FFF2-40B4-BE49-F238E27FC236}">
                <a16:creationId xmlns:a16="http://schemas.microsoft.com/office/drawing/2014/main" id="{70CE37D6-4A50-4D25-8EA1-5001002743A9}"/>
              </a:ext>
            </a:extLst>
          </p:cNvPr>
          <p:cNvGrpSpPr/>
          <p:nvPr userDrawn="1"/>
        </p:nvGrpSpPr>
        <p:grpSpPr>
          <a:xfrm>
            <a:off x="722806" y="481268"/>
            <a:ext cx="2188845" cy="1069487"/>
            <a:chOff x="6964472" y="1682870"/>
            <a:chExt cx="5554076" cy="2713766"/>
          </a:xfrm>
        </p:grpSpPr>
        <p:pic>
          <p:nvPicPr>
            <p:cNvPr id="12" name="Image 11" descr="Une image contenant plante&#10;&#10;Description générée automatiquement">
              <a:extLst>
                <a:ext uri="{FF2B5EF4-FFF2-40B4-BE49-F238E27FC236}">
                  <a16:creationId xmlns:a16="http://schemas.microsoft.com/office/drawing/2014/main" id="{FE3A5953-E13D-4F99-9F0B-948A987037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3" name="ZoneTexte 12">
              <a:extLst>
                <a:ext uri="{FF2B5EF4-FFF2-40B4-BE49-F238E27FC236}">
                  <a16:creationId xmlns:a16="http://schemas.microsoft.com/office/drawing/2014/main" id="{6A5F8DE4-DCDE-4E4F-A1E3-782F365C5C76}"/>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4" name="Espace réservé de la date 3">
            <a:extLst>
              <a:ext uri="{FF2B5EF4-FFF2-40B4-BE49-F238E27FC236}">
                <a16:creationId xmlns:a16="http://schemas.microsoft.com/office/drawing/2014/main" id="{061B0816-A642-4D38-AAB3-E13368B0F203}"/>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5" name="Espace réservé du pied de page 4">
            <a:extLst>
              <a:ext uri="{FF2B5EF4-FFF2-40B4-BE49-F238E27FC236}">
                <a16:creationId xmlns:a16="http://schemas.microsoft.com/office/drawing/2014/main" id="{FF68EC27-0166-4C8D-9367-1E543F2756A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6" name="Espace réservé du numéro de diapositive 5">
            <a:extLst>
              <a:ext uri="{FF2B5EF4-FFF2-40B4-BE49-F238E27FC236}">
                <a16:creationId xmlns:a16="http://schemas.microsoft.com/office/drawing/2014/main" id="{BC268BD0-0A86-4E51-9F27-FCEBC138738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67238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Espace réservé du contenu 4">
            <a:extLst>
              <a:ext uri="{FF2B5EF4-FFF2-40B4-BE49-F238E27FC236}">
                <a16:creationId xmlns:a16="http://schemas.microsoft.com/office/drawing/2014/main" id="{A37C9674-B0C8-46A8-99E4-42AD311F2E4E}"/>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sp>
        <p:nvSpPr>
          <p:cNvPr id="2" name="Titre 1">
            <a:extLst>
              <a:ext uri="{FF2B5EF4-FFF2-40B4-BE49-F238E27FC236}">
                <a16:creationId xmlns:a16="http://schemas.microsoft.com/office/drawing/2014/main" id="{482845E9-21ED-40FF-B998-7C606BCB1617}"/>
              </a:ext>
            </a:extLst>
          </p:cNvPr>
          <p:cNvSpPr>
            <a:spLocks noGrp="1"/>
          </p:cNvSpPr>
          <p:nvPr>
            <p:ph type="title"/>
          </p:nvPr>
        </p:nvSpPr>
        <p:spPr>
          <a:xfrm>
            <a:off x="2911651" y="365125"/>
            <a:ext cx="8442149" cy="1325563"/>
          </a:xfrm>
        </p:spPr>
        <p:txBody>
          <a:bodyPr/>
          <a:lstStyle/>
          <a:p>
            <a:r>
              <a:rPr lang="fr-FR" dirty="0"/>
              <a:t>Modifiez le style du titre</a:t>
            </a:r>
            <a:endParaRPr lang="fr-CA" dirty="0"/>
          </a:p>
        </p:txBody>
      </p:sp>
      <p:grpSp>
        <p:nvGrpSpPr>
          <p:cNvPr id="7" name="Groupe 6">
            <a:extLst>
              <a:ext uri="{FF2B5EF4-FFF2-40B4-BE49-F238E27FC236}">
                <a16:creationId xmlns:a16="http://schemas.microsoft.com/office/drawing/2014/main" id="{702BEB8F-9F96-4B7B-B17A-824C44E0045C}"/>
              </a:ext>
            </a:extLst>
          </p:cNvPr>
          <p:cNvGrpSpPr/>
          <p:nvPr userDrawn="1"/>
        </p:nvGrpSpPr>
        <p:grpSpPr>
          <a:xfrm>
            <a:off x="722806" y="481268"/>
            <a:ext cx="2188845" cy="1069487"/>
            <a:chOff x="6964472" y="1682870"/>
            <a:chExt cx="5554076" cy="2713766"/>
          </a:xfrm>
        </p:grpSpPr>
        <p:pic>
          <p:nvPicPr>
            <p:cNvPr id="8" name="Image 7" descr="Une image contenant plante&#10;&#10;Description générée automatiquement">
              <a:extLst>
                <a:ext uri="{FF2B5EF4-FFF2-40B4-BE49-F238E27FC236}">
                  <a16:creationId xmlns:a16="http://schemas.microsoft.com/office/drawing/2014/main" id="{42E48496-5A19-4D67-8544-23CD14A1F7D5}"/>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9" name="ZoneTexte 8">
              <a:extLst>
                <a:ext uri="{FF2B5EF4-FFF2-40B4-BE49-F238E27FC236}">
                  <a16:creationId xmlns:a16="http://schemas.microsoft.com/office/drawing/2014/main" id="{A5D2A0CF-9ACC-4C7A-874D-A794E9C92A3B}"/>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0" name="Espace réservé de la date 3">
            <a:extLst>
              <a:ext uri="{FF2B5EF4-FFF2-40B4-BE49-F238E27FC236}">
                <a16:creationId xmlns:a16="http://schemas.microsoft.com/office/drawing/2014/main" id="{733EB2A0-A7BA-4619-BF71-09E7C00C2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1" name="Espace réservé du pied de page 4">
            <a:extLst>
              <a:ext uri="{FF2B5EF4-FFF2-40B4-BE49-F238E27FC236}">
                <a16:creationId xmlns:a16="http://schemas.microsoft.com/office/drawing/2014/main" id="{C5E37B37-16D1-43CF-9EEA-0806F7FAE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2" name="Espace réservé du numéro de diapositive 5">
            <a:extLst>
              <a:ext uri="{FF2B5EF4-FFF2-40B4-BE49-F238E27FC236}">
                <a16:creationId xmlns:a16="http://schemas.microsoft.com/office/drawing/2014/main" id="{577A501B-AA54-4320-B477-5F00E763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218460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9261B59-0863-4EAC-8202-125142F2021B}"/>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6990735" y="1825626"/>
            <a:ext cx="4364044" cy="4364044"/>
          </a:xfrm>
          <a:prstGeom prst="rect">
            <a:avLst/>
          </a:prstGeom>
        </p:spPr>
      </p:pic>
      <p:grpSp>
        <p:nvGrpSpPr>
          <p:cNvPr id="6" name="Groupe 5">
            <a:extLst>
              <a:ext uri="{FF2B5EF4-FFF2-40B4-BE49-F238E27FC236}">
                <a16:creationId xmlns:a16="http://schemas.microsoft.com/office/drawing/2014/main" id="{E5A574AB-1DAA-4665-9D9A-C11608492A5F}"/>
              </a:ext>
            </a:extLst>
          </p:cNvPr>
          <p:cNvGrpSpPr/>
          <p:nvPr userDrawn="1"/>
        </p:nvGrpSpPr>
        <p:grpSpPr>
          <a:xfrm>
            <a:off x="722806" y="481268"/>
            <a:ext cx="2188845" cy="1069487"/>
            <a:chOff x="6964472" y="1682870"/>
            <a:chExt cx="5554076" cy="2713766"/>
          </a:xfrm>
        </p:grpSpPr>
        <p:pic>
          <p:nvPicPr>
            <p:cNvPr id="7" name="Image 6" descr="Une image contenant plante&#10;&#10;Description générée automatiquement">
              <a:extLst>
                <a:ext uri="{FF2B5EF4-FFF2-40B4-BE49-F238E27FC236}">
                  <a16:creationId xmlns:a16="http://schemas.microsoft.com/office/drawing/2014/main" id="{C2F82471-CCB8-46FF-B81C-028F430B7579}"/>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8" name="ZoneTexte 7">
              <a:extLst>
                <a:ext uri="{FF2B5EF4-FFF2-40B4-BE49-F238E27FC236}">
                  <a16:creationId xmlns:a16="http://schemas.microsoft.com/office/drawing/2014/main" id="{DE1D198A-0941-4B7F-BC33-31F3D576764A}"/>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9" name="Espace réservé de la date 3">
            <a:extLst>
              <a:ext uri="{FF2B5EF4-FFF2-40B4-BE49-F238E27FC236}">
                <a16:creationId xmlns:a16="http://schemas.microsoft.com/office/drawing/2014/main" id="{5A53E497-BB88-4012-A860-2DE5D57E6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0" name="Espace réservé du pied de page 4">
            <a:extLst>
              <a:ext uri="{FF2B5EF4-FFF2-40B4-BE49-F238E27FC236}">
                <a16:creationId xmlns:a16="http://schemas.microsoft.com/office/drawing/2014/main" id="{4F5471BD-7AF7-4DDA-BBF7-228E136B2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1" name="Espace réservé du numéro de diapositive 5">
            <a:extLst>
              <a:ext uri="{FF2B5EF4-FFF2-40B4-BE49-F238E27FC236}">
                <a16:creationId xmlns:a16="http://schemas.microsoft.com/office/drawing/2014/main" id="{83C255AD-4B30-42A6-9A86-57993F930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406551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535072CF-113F-4398-A25A-51C1DEEA9125}"/>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FF3C3282-ECBB-4B17-8B60-5E8B15058C43}"/>
              </a:ext>
            </a:extLst>
          </p:cNvPr>
          <p:cNvSpPr>
            <a:spLocks noGrp="1"/>
          </p:cNvSpPr>
          <p:nvPr>
            <p:ph type="title"/>
          </p:nvPr>
        </p:nvSpPr>
        <p:spPr>
          <a:xfrm>
            <a:off x="839788" y="457200"/>
            <a:ext cx="3932237" cy="2344994"/>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1B714C3-2001-4AF1-A115-1207B8770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6CAAD039-E927-44DC-A73A-8548B0D08014}"/>
              </a:ext>
            </a:extLst>
          </p:cNvPr>
          <p:cNvSpPr>
            <a:spLocks noGrp="1"/>
          </p:cNvSpPr>
          <p:nvPr>
            <p:ph type="body" sz="half" idx="2"/>
          </p:nvPr>
        </p:nvSpPr>
        <p:spPr>
          <a:xfrm>
            <a:off x="839788" y="2802194"/>
            <a:ext cx="3932237" cy="30667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7BE81BF0-8802-489F-B15B-B0A9B9EE6FFB}"/>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2DD70351-09C7-43E8-979A-A95133C29206}"/>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B47BE81E-2A68-4306-99E4-4108D0DD7E4C}"/>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9D3C1FB2-AF94-4A3B-B6BB-3CD641E6C674}"/>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BADD13BD-2759-461B-B91A-346C98C5B0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94F055A-C96C-4FEB-8D73-F4871C27CD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92316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Espace réservé du contenu 4">
            <a:extLst>
              <a:ext uri="{FF2B5EF4-FFF2-40B4-BE49-F238E27FC236}">
                <a16:creationId xmlns:a16="http://schemas.microsoft.com/office/drawing/2014/main" id="{D06FCB5F-4EAE-4071-A7CE-C371260B8A16}"/>
              </a:ext>
              <a:ext uri="{C183D7F6-B498-43B3-948B-1728B52AA6E4}">
                <adec:decorative xmlns:adec="http://schemas.microsoft.com/office/drawing/2017/decorative" val="1"/>
              </a:ext>
            </a:extLst>
          </p:cNvPr>
          <p:cNvPicPr>
            <a:picLocks noChangeAspect="1"/>
          </p:cNvPicPr>
          <p:nvPr userDrawn="1"/>
        </p:nvPicPr>
        <p:blipFill>
          <a:blip r:embed="rId2">
            <a:alphaModFix amt="12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847736" y="987425"/>
            <a:ext cx="4877777" cy="4877777"/>
          </a:xfrm>
          <a:prstGeom prst="rect">
            <a:avLst/>
          </a:prstGeom>
        </p:spPr>
      </p:pic>
      <p:sp>
        <p:nvSpPr>
          <p:cNvPr id="2" name="Titre 1">
            <a:extLst>
              <a:ext uri="{FF2B5EF4-FFF2-40B4-BE49-F238E27FC236}">
                <a16:creationId xmlns:a16="http://schemas.microsoft.com/office/drawing/2014/main" id="{9865E26D-69B4-4CFF-AE73-0ED76D6C87C6}"/>
              </a:ext>
            </a:extLst>
          </p:cNvPr>
          <p:cNvSpPr>
            <a:spLocks noGrp="1"/>
          </p:cNvSpPr>
          <p:nvPr>
            <p:ph type="title"/>
          </p:nvPr>
        </p:nvSpPr>
        <p:spPr>
          <a:xfrm>
            <a:off x="839788" y="457199"/>
            <a:ext cx="3932237" cy="2323707"/>
          </a:xfrm>
        </p:spPr>
        <p:txBody>
          <a:bodyPr anchor="b"/>
          <a:lstStyle>
            <a:lvl1pPr>
              <a:defRPr sz="3200"/>
            </a:lvl1pPr>
          </a:lstStyle>
          <a:p>
            <a:r>
              <a:rPr lang="fr-FR" dirty="0"/>
              <a:t>Modifiez le style du titre</a:t>
            </a:r>
            <a:endParaRPr lang="fr-CA" dirty="0"/>
          </a:p>
        </p:txBody>
      </p:sp>
      <p:sp>
        <p:nvSpPr>
          <p:cNvPr id="3" name="Espace réservé pour une image  2">
            <a:extLst>
              <a:ext uri="{FF2B5EF4-FFF2-40B4-BE49-F238E27FC236}">
                <a16:creationId xmlns:a16="http://schemas.microsoft.com/office/drawing/2014/main" id="{62220252-FE18-4F1B-96F6-179E80199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6D07E1AF-8E9C-4C34-AA6B-739FBB24DBA0}"/>
              </a:ext>
            </a:extLst>
          </p:cNvPr>
          <p:cNvSpPr>
            <a:spLocks noGrp="1"/>
          </p:cNvSpPr>
          <p:nvPr>
            <p:ph type="body" sz="half" idx="2"/>
          </p:nvPr>
        </p:nvSpPr>
        <p:spPr>
          <a:xfrm>
            <a:off x="839788" y="2780907"/>
            <a:ext cx="3932237" cy="3088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Cliquez pour modifier les styles du texte du masque</a:t>
            </a:r>
          </a:p>
        </p:txBody>
      </p:sp>
      <p:grpSp>
        <p:nvGrpSpPr>
          <p:cNvPr id="9" name="Groupe 8">
            <a:extLst>
              <a:ext uri="{FF2B5EF4-FFF2-40B4-BE49-F238E27FC236}">
                <a16:creationId xmlns:a16="http://schemas.microsoft.com/office/drawing/2014/main" id="{AF3BAB59-0ED0-4FDA-A645-AEA1E5CFC0F2}"/>
              </a:ext>
            </a:extLst>
          </p:cNvPr>
          <p:cNvGrpSpPr/>
          <p:nvPr userDrawn="1"/>
        </p:nvGrpSpPr>
        <p:grpSpPr>
          <a:xfrm>
            <a:off x="919454" y="540260"/>
            <a:ext cx="2188845" cy="1069487"/>
            <a:chOff x="6964472" y="1682870"/>
            <a:chExt cx="5554076" cy="2713766"/>
          </a:xfrm>
        </p:grpSpPr>
        <p:pic>
          <p:nvPicPr>
            <p:cNvPr id="10" name="Image 9" descr="Une image contenant plante&#10;&#10;Description générée automatiquement">
              <a:extLst>
                <a:ext uri="{FF2B5EF4-FFF2-40B4-BE49-F238E27FC236}">
                  <a16:creationId xmlns:a16="http://schemas.microsoft.com/office/drawing/2014/main" id="{8E75C618-B3A1-4757-BCC2-027B0D6A538B}"/>
                </a:ext>
              </a:extLst>
            </p:cNvPr>
            <p:cNvPicPr>
              <a:picLocks noChangeAspect="1"/>
            </p:cNvPicPr>
            <p:nvPr/>
          </p:nvPicPr>
          <p:blipFill rotWithShape="1">
            <a:blip r:embed="rId4">
              <a:extLst>
                <a:ext uri="{28A0092B-C50C-407E-A947-70E740481C1C}">
                  <a14:useLocalDpi xmlns:a14="http://schemas.microsoft.com/office/drawing/2010/main" val="0"/>
                </a:ext>
              </a:extLst>
            </a:blip>
            <a:srcRect l="17383" t="16672" r="10864" b="13127"/>
            <a:stretch/>
          </p:blipFill>
          <p:spPr>
            <a:xfrm>
              <a:off x="6964472" y="1791221"/>
              <a:ext cx="2430050" cy="2605415"/>
            </a:xfrm>
            <a:prstGeom prst="rect">
              <a:avLst/>
            </a:prstGeom>
            <a:scene3d>
              <a:camera prst="isometricOffAxis1Right"/>
              <a:lightRig rig="threePt" dir="t"/>
            </a:scene3d>
          </p:spPr>
        </p:pic>
        <p:sp>
          <p:nvSpPr>
            <p:cNvPr id="11" name="ZoneTexte 10">
              <a:extLst>
                <a:ext uri="{FF2B5EF4-FFF2-40B4-BE49-F238E27FC236}">
                  <a16:creationId xmlns:a16="http://schemas.microsoft.com/office/drawing/2014/main" id="{DDA4271C-B585-41BA-8BC4-7B75A593C292}"/>
                </a:ext>
              </a:extLst>
            </p:cNvPr>
            <p:cNvSpPr txBox="1"/>
            <p:nvPr/>
          </p:nvSpPr>
          <p:spPr>
            <a:xfrm>
              <a:off x="8273670" y="1682870"/>
              <a:ext cx="4244878" cy="2420995"/>
            </a:xfrm>
            <a:prstGeom prst="rect">
              <a:avLst/>
            </a:prstGeom>
            <a:noFill/>
            <a:scene3d>
              <a:camera prst="isometricRightUp">
                <a:rot lat="2100000" lon="19800000" rev="0"/>
              </a:camera>
              <a:lightRig rig="threePt" dir="t"/>
            </a:scene3d>
            <a:sp3d/>
          </p:spPr>
          <p:txBody>
            <a:bodyPr wrap="none" rtlCol="0">
              <a:spAutoFit/>
            </a:bodyPr>
            <a:lstStyle/>
            <a:p>
              <a:r>
                <a:rPr lang="fr-CA" sz="2800" dirty="0">
                  <a:ln w="0"/>
                  <a:solidFill>
                    <a:schemeClr val="accent1"/>
                  </a:solidFill>
                  <a:effectLst>
                    <a:outerShdw blurRad="50800" dist="38100" dir="10800000" algn="r" rotWithShape="0">
                      <a:prstClr val="black">
                        <a:alpha val="40000"/>
                      </a:prstClr>
                    </a:outerShdw>
                  </a:effectLst>
                </a:rPr>
                <a:t>Assurance</a:t>
              </a:r>
            </a:p>
            <a:p>
              <a:r>
                <a:rPr lang="fr-CA" sz="2800" dirty="0">
                  <a:ln w="0"/>
                  <a:solidFill>
                    <a:schemeClr val="accent1"/>
                  </a:solidFill>
                  <a:effectLst>
                    <a:outerShdw blurRad="50800" dist="38100" dir="10800000" algn="r" rotWithShape="0">
                      <a:prstClr val="black">
                        <a:alpha val="40000"/>
                      </a:prstClr>
                    </a:outerShdw>
                  </a:effectLst>
                </a:rPr>
                <a:t>Qualité</a:t>
              </a:r>
            </a:p>
          </p:txBody>
        </p:sp>
      </p:grpSp>
      <p:sp>
        <p:nvSpPr>
          <p:cNvPr id="12" name="Espace réservé de la date 3">
            <a:extLst>
              <a:ext uri="{FF2B5EF4-FFF2-40B4-BE49-F238E27FC236}">
                <a16:creationId xmlns:a16="http://schemas.microsoft.com/office/drawing/2014/main" id="{450CA318-CEA0-4581-B706-2F7B88F80F3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13" name="Espace réservé du pied de page 4">
            <a:extLst>
              <a:ext uri="{FF2B5EF4-FFF2-40B4-BE49-F238E27FC236}">
                <a16:creationId xmlns:a16="http://schemas.microsoft.com/office/drawing/2014/main" id="{3FE22B28-D3F7-4281-A2DE-972EE72A2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14" name="Espace réservé du numéro de diapositive 5">
            <a:extLst>
              <a:ext uri="{FF2B5EF4-FFF2-40B4-BE49-F238E27FC236}">
                <a16:creationId xmlns:a16="http://schemas.microsoft.com/office/drawing/2014/main" id="{577FA948-26A0-4706-A1FC-158B727F8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‹N°›</a:t>
            </a:fld>
            <a:endParaRPr lang="fr-CA"/>
          </a:p>
        </p:txBody>
      </p:sp>
    </p:spTree>
    <p:extLst>
      <p:ext uri="{BB962C8B-B14F-4D97-AF65-F5344CB8AC3E}">
        <p14:creationId xmlns:p14="http://schemas.microsoft.com/office/powerpoint/2010/main" val="380851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020020-E790-4839-9521-B6E3D0502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E4747CFF-8772-4546-89FF-0948024B0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2567239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CF6C352-B187-4923-B714-A82E05F9AEB7}"/>
              </a:ext>
            </a:extLst>
          </p:cNvPr>
          <p:cNvSpPr>
            <a:spLocks noGrp="1"/>
          </p:cNvSpPr>
          <p:nvPr>
            <p:ph type="subTitle" idx="1"/>
          </p:nvPr>
        </p:nvSpPr>
        <p:spPr>
          <a:xfrm>
            <a:off x="1524000" y="3911600"/>
            <a:ext cx="5440472" cy="1346200"/>
          </a:xfrm>
        </p:spPr>
        <p:txBody>
          <a:bodyPr/>
          <a:lstStyle/>
          <a:p>
            <a:r>
              <a:rPr lang="fr-CA" sz="2800" i="1" dirty="0"/>
              <a:t>Marco Lavoie</a:t>
            </a:r>
            <a:endParaRPr lang="fr-CA" i="1" dirty="0"/>
          </a:p>
        </p:txBody>
      </p:sp>
      <p:pic>
        <p:nvPicPr>
          <p:cNvPr id="1026" name="Picture 2" descr="Résultat de recherche d'images pour &quot;college la cite logo&quot;">
            <a:extLst>
              <a:ext uri="{FF2B5EF4-FFF2-40B4-BE49-F238E27FC236}">
                <a16:creationId xmlns:a16="http://schemas.microsoft.com/office/drawing/2014/main" id="{B741725B-5D68-4FAF-94B8-91B2E41F5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172" b="21105"/>
          <a:stretch/>
        </p:blipFill>
        <p:spPr bwMode="auto">
          <a:xfrm>
            <a:off x="1564640" y="4340860"/>
            <a:ext cx="1891187" cy="56896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a:extLst>
              <a:ext uri="{FF2B5EF4-FFF2-40B4-BE49-F238E27FC236}">
                <a16:creationId xmlns:a16="http://schemas.microsoft.com/office/drawing/2014/main" id="{E7C8994E-9BDD-4094-BF45-93DCEAABFF7E}"/>
              </a:ext>
            </a:extLst>
          </p:cNvPr>
          <p:cNvSpPr>
            <a:spLocks noGrp="1"/>
          </p:cNvSpPr>
          <p:nvPr>
            <p:ph type="ctrTitle"/>
          </p:nvPr>
        </p:nvSpPr>
        <p:spPr>
          <a:xfrm>
            <a:off x="1524000" y="1600200"/>
            <a:ext cx="5653548" cy="1909762"/>
          </a:xfrm>
        </p:spPr>
        <p:txBody>
          <a:bodyPr>
            <a:normAutofit/>
          </a:bodyPr>
          <a:lstStyle/>
          <a:p>
            <a:r>
              <a:rPr lang="fr-CA" sz="3600" dirty="0"/>
              <a:t>Conséquences, règles et principes</a:t>
            </a:r>
          </a:p>
        </p:txBody>
      </p:sp>
      <p:sp>
        <p:nvSpPr>
          <p:cNvPr id="7" name="Titre 1">
            <a:extLst>
              <a:ext uri="{FF2B5EF4-FFF2-40B4-BE49-F238E27FC236}">
                <a16:creationId xmlns:a16="http://schemas.microsoft.com/office/drawing/2014/main" id="{4FBF32C4-7032-447F-8884-1D2B6909FAE0}"/>
              </a:ext>
            </a:extLst>
          </p:cNvPr>
          <p:cNvSpPr txBox="1">
            <a:spLocks/>
          </p:cNvSpPr>
          <p:nvPr/>
        </p:nvSpPr>
        <p:spPr>
          <a:xfrm>
            <a:off x="530943" y="6024809"/>
            <a:ext cx="11071122" cy="594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fr-CA" sz="2400" b="1" dirty="0"/>
              <a:t>025914</a:t>
            </a:r>
            <a:r>
              <a:rPr lang="fr-CA" sz="2400" dirty="0"/>
              <a:t> - Assurance de qualité logicielle</a:t>
            </a:r>
          </a:p>
        </p:txBody>
      </p:sp>
      <p:sp>
        <p:nvSpPr>
          <p:cNvPr id="6" name="Titre 1">
            <a:extLst>
              <a:ext uri="{FF2B5EF4-FFF2-40B4-BE49-F238E27FC236}">
                <a16:creationId xmlns:a16="http://schemas.microsoft.com/office/drawing/2014/main" id="{6503ECD7-F1CB-4B4D-A009-FB21BDDFB265}"/>
              </a:ext>
            </a:extLst>
          </p:cNvPr>
          <p:cNvSpPr txBox="1">
            <a:spLocks/>
          </p:cNvSpPr>
          <p:nvPr/>
        </p:nvSpPr>
        <p:spPr>
          <a:xfrm>
            <a:off x="1524000" y="1005337"/>
            <a:ext cx="9547122" cy="5948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CA" sz="2400" b="1" dirty="0"/>
              <a:t>025947</a:t>
            </a:r>
            <a:r>
              <a:rPr lang="fr-CA" sz="2400" dirty="0"/>
              <a:t> - Documentation logicielle, bonnes pratiques en programmation</a:t>
            </a:r>
          </a:p>
        </p:txBody>
      </p:sp>
    </p:spTree>
    <p:extLst>
      <p:ext uri="{BB962C8B-B14F-4D97-AF65-F5344CB8AC3E}">
        <p14:creationId xmlns:p14="http://schemas.microsoft.com/office/powerpoint/2010/main" val="270826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728C71-D271-4691-9E2E-B2E4B2CA2F7A}"/>
              </a:ext>
            </a:extLst>
          </p:cNvPr>
          <p:cNvSpPr>
            <a:spLocks noGrp="1"/>
          </p:cNvSpPr>
          <p:nvPr>
            <p:ph type="title"/>
          </p:nvPr>
        </p:nvSpPr>
        <p:spPr/>
        <p:txBody>
          <a:bodyPr/>
          <a:lstStyle/>
          <a:p>
            <a:r>
              <a:rPr lang="fr-CA" dirty="0"/>
              <a:t>Qu’est qu’un bon code?</a:t>
            </a:r>
          </a:p>
        </p:txBody>
      </p:sp>
      <p:sp>
        <p:nvSpPr>
          <p:cNvPr id="3" name="Espace réservé du contenu 2">
            <a:extLst>
              <a:ext uri="{FF2B5EF4-FFF2-40B4-BE49-F238E27FC236}">
                <a16:creationId xmlns:a16="http://schemas.microsoft.com/office/drawing/2014/main" id="{C3F1A86D-3A21-4272-93E5-F8AE74424EA8}"/>
              </a:ext>
            </a:extLst>
          </p:cNvPr>
          <p:cNvSpPr>
            <a:spLocks noGrp="1"/>
          </p:cNvSpPr>
          <p:nvPr>
            <p:ph idx="1"/>
          </p:nvPr>
        </p:nvSpPr>
        <p:spPr>
          <a:xfrm>
            <a:off x="6096000" y="1825625"/>
            <a:ext cx="5257800" cy="4351338"/>
          </a:xfrm>
        </p:spPr>
        <p:txBody>
          <a:bodyPr>
            <a:normAutofit/>
          </a:bodyPr>
          <a:lstStyle/>
          <a:p>
            <a:r>
              <a:rPr lang="fr-CA" dirty="0"/>
              <a:t>C’est un code que tout le monde comprend</a:t>
            </a:r>
          </a:p>
        </p:txBody>
      </p:sp>
      <p:sp>
        <p:nvSpPr>
          <p:cNvPr id="4" name="Espace réservé de la date 3">
            <a:extLst>
              <a:ext uri="{FF2B5EF4-FFF2-40B4-BE49-F238E27FC236}">
                <a16:creationId xmlns:a16="http://schemas.microsoft.com/office/drawing/2014/main" id="{70FF9898-11D1-4F92-9E28-CADFA1B8A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F9C1C2E6-A336-4B42-B2AB-C57712C4C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C7A810FF-9A9B-45FA-B400-84F935DDF3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2</a:t>
            </a:fld>
            <a:endParaRPr lang="fr-CA"/>
          </a:p>
        </p:txBody>
      </p:sp>
      <p:pic>
        <p:nvPicPr>
          <p:cNvPr id="8" name="Image 7">
            <a:extLst>
              <a:ext uri="{FF2B5EF4-FFF2-40B4-BE49-F238E27FC236}">
                <a16:creationId xmlns:a16="http://schemas.microsoft.com/office/drawing/2014/main" id="{315EBF2D-15B4-4B8C-8455-E9C5007E110E}"/>
              </a:ext>
            </a:extLst>
          </p:cNvPr>
          <p:cNvPicPr>
            <a:picLocks noChangeAspect="1"/>
          </p:cNvPicPr>
          <p:nvPr/>
        </p:nvPicPr>
        <p:blipFill rotWithShape="1">
          <a:blip r:embed="rId2"/>
          <a:srcRect b="7258"/>
          <a:stretch/>
        </p:blipFill>
        <p:spPr>
          <a:xfrm>
            <a:off x="690716" y="1690688"/>
            <a:ext cx="5030787" cy="4665662"/>
          </a:xfrm>
          <a:prstGeom prst="rect">
            <a:avLst/>
          </a:prstGeom>
        </p:spPr>
      </p:pic>
    </p:spTree>
    <p:extLst>
      <p:ext uri="{BB962C8B-B14F-4D97-AF65-F5344CB8AC3E}">
        <p14:creationId xmlns:p14="http://schemas.microsoft.com/office/powerpoint/2010/main" val="343441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89FFB-4DE2-4D42-873F-FFB37075908A}"/>
              </a:ext>
            </a:extLst>
          </p:cNvPr>
          <p:cNvSpPr>
            <a:spLocks noGrp="1"/>
          </p:cNvSpPr>
          <p:nvPr>
            <p:ph type="title"/>
          </p:nvPr>
        </p:nvSpPr>
        <p:spPr/>
        <p:txBody>
          <a:bodyPr/>
          <a:lstStyle/>
          <a:p>
            <a:r>
              <a:rPr lang="fr-CA" dirty="0"/>
              <a:t>Caractéristiques d’un bon code?</a:t>
            </a:r>
          </a:p>
        </p:txBody>
      </p:sp>
      <p:sp>
        <p:nvSpPr>
          <p:cNvPr id="3" name="Espace réservé du contenu 2">
            <a:extLst>
              <a:ext uri="{FF2B5EF4-FFF2-40B4-BE49-F238E27FC236}">
                <a16:creationId xmlns:a16="http://schemas.microsoft.com/office/drawing/2014/main" id="{7CC93CF9-AB36-40AD-983A-CB23F88A40CD}"/>
              </a:ext>
            </a:extLst>
          </p:cNvPr>
          <p:cNvSpPr>
            <a:spLocks noGrp="1"/>
          </p:cNvSpPr>
          <p:nvPr>
            <p:ph idx="1"/>
          </p:nvPr>
        </p:nvSpPr>
        <p:spPr>
          <a:xfrm>
            <a:off x="6945086" y="1825625"/>
            <a:ext cx="4408713" cy="4351338"/>
          </a:xfrm>
        </p:spPr>
        <p:txBody>
          <a:bodyPr>
            <a:normAutofit lnSpcReduction="10000"/>
          </a:bodyPr>
          <a:lstStyle/>
          <a:p>
            <a:r>
              <a:rPr lang="fr-CA" dirty="0"/>
              <a:t>Testable (et testé)</a:t>
            </a:r>
          </a:p>
          <a:p>
            <a:r>
              <a:rPr lang="fr-CA" dirty="0"/>
              <a:t>Élégant</a:t>
            </a:r>
          </a:p>
          <a:p>
            <a:r>
              <a:rPr lang="fr-CA" dirty="0"/>
              <a:t>Simple</a:t>
            </a:r>
          </a:p>
          <a:p>
            <a:r>
              <a:rPr lang="fr-CA" dirty="0"/>
              <a:t>Compréhensible</a:t>
            </a:r>
          </a:p>
          <a:p>
            <a:r>
              <a:rPr lang="fr-CA" dirty="0"/>
              <a:t>Efficace</a:t>
            </a:r>
          </a:p>
          <a:p>
            <a:r>
              <a:rPr lang="fr-CA" dirty="0"/>
              <a:t>Lisible</a:t>
            </a:r>
          </a:p>
          <a:p>
            <a:r>
              <a:rPr lang="fr-CA" dirty="0"/>
              <a:t>Maintenable</a:t>
            </a:r>
          </a:p>
          <a:p>
            <a:r>
              <a:rPr lang="fr-CA" dirty="0"/>
              <a:t>Documenté</a:t>
            </a:r>
          </a:p>
          <a:p>
            <a:r>
              <a:rPr lang="fr-CA" dirty="0"/>
              <a:t>Dépendances minimales</a:t>
            </a:r>
          </a:p>
        </p:txBody>
      </p:sp>
      <p:pic>
        <p:nvPicPr>
          <p:cNvPr id="1032" name="Picture 8" descr="Register - Watchful Eye">
            <a:extLst>
              <a:ext uri="{FF2B5EF4-FFF2-40B4-BE49-F238E27FC236}">
                <a16:creationId xmlns:a16="http://schemas.microsoft.com/office/drawing/2014/main" id="{0B3B0A87-DCE7-48A7-B43C-239D0D665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282370"/>
            <a:ext cx="5674039" cy="343784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a:extLst>
              <a:ext uri="{FF2B5EF4-FFF2-40B4-BE49-F238E27FC236}">
                <a16:creationId xmlns:a16="http://schemas.microsoft.com/office/drawing/2014/main" id="{6FCA647F-2EFA-4D1F-945C-BF500142B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4D0C6EFD-D69E-472B-AAE6-6A08B34F8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064E58D9-176A-47D2-90F6-D7C717AA9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3</a:t>
            </a:fld>
            <a:endParaRPr lang="fr-CA"/>
          </a:p>
        </p:txBody>
      </p:sp>
    </p:spTree>
    <p:extLst>
      <p:ext uri="{BB962C8B-B14F-4D97-AF65-F5344CB8AC3E}">
        <p14:creationId xmlns:p14="http://schemas.microsoft.com/office/powerpoint/2010/main" val="125479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6B9BB-2184-48BA-9522-D4E7F9577E8C}"/>
              </a:ext>
            </a:extLst>
          </p:cNvPr>
          <p:cNvSpPr>
            <a:spLocks noGrp="1"/>
          </p:cNvSpPr>
          <p:nvPr>
            <p:ph type="title"/>
          </p:nvPr>
        </p:nvSpPr>
        <p:spPr/>
        <p:txBody>
          <a:bodyPr/>
          <a:lstStyle/>
          <a:p>
            <a:r>
              <a:rPr lang="fr-CA" dirty="0"/>
              <a:t>Qu’est-ce que du mauvais code</a:t>
            </a:r>
          </a:p>
        </p:txBody>
      </p:sp>
      <p:sp>
        <p:nvSpPr>
          <p:cNvPr id="3" name="Espace réservé du contenu 2">
            <a:extLst>
              <a:ext uri="{FF2B5EF4-FFF2-40B4-BE49-F238E27FC236}">
                <a16:creationId xmlns:a16="http://schemas.microsoft.com/office/drawing/2014/main" id="{AB6EBE31-E95D-47C4-A8E6-6BDB12D917EE}"/>
              </a:ext>
            </a:extLst>
          </p:cNvPr>
          <p:cNvSpPr>
            <a:spLocks noGrp="1"/>
          </p:cNvSpPr>
          <p:nvPr>
            <p:ph idx="1"/>
          </p:nvPr>
        </p:nvSpPr>
        <p:spPr>
          <a:xfrm>
            <a:off x="4724400" y="1825625"/>
            <a:ext cx="6597441" cy="4351338"/>
          </a:xfrm>
        </p:spPr>
        <p:txBody>
          <a:bodyPr>
            <a:normAutofit/>
          </a:bodyPr>
          <a:lstStyle/>
          <a:p>
            <a:r>
              <a:rPr lang="fr-CA" dirty="0"/>
              <a:t>Illisible</a:t>
            </a:r>
          </a:p>
          <a:p>
            <a:pPr lvl="1"/>
            <a:r>
              <a:rPr lang="fr-CA" dirty="0"/>
              <a:t>Indentation inconsistante</a:t>
            </a:r>
          </a:p>
          <a:p>
            <a:pPr lvl="1"/>
            <a:r>
              <a:rPr lang="fr-CA" dirty="0"/>
              <a:t>Mauvais noms d’identificateurs</a:t>
            </a:r>
          </a:p>
          <a:p>
            <a:pPr lvl="1"/>
            <a:r>
              <a:rPr lang="fr-CA" dirty="0"/>
              <a:t>Manque de commentaires</a:t>
            </a:r>
          </a:p>
          <a:p>
            <a:pPr lvl="1"/>
            <a:r>
              <a:rPr lang="fr-CA" dirty="0"/>
              <a:t>Manque d’attention aux détails</a:t>
            </a:r>
          </a:p>
          <a:p>
            <a:pPr lvl="1"/>
            <a:r>
              <a:rPr lang="fr-CA" dirty="0"/>
              <a:t>Fonctions / classes trop complexes</a:t>
            </a:r>
          </a:p>
          <a:p>
            <a:r>
              <a:rPr lang="fr-CA" dirty="0"/>
              <a:t>Non testable</a:t>
            </a:r>
          </a:p>
          <a:p>
            <a:pPr lvl="1"/>
            <a:r>
              <a:rPr lang="fr-CA" dirty="0"/>
              <a:t>Structure du code non adaptée aux tests</a:t>
            </a:r>
          </a:p>
          <a:p>
            <a:pPr lvl="1"/>
            <a:r>
              <a:rPr lang="fr-CA" dirty="0"/>
              <a:t>Aucune ressource/temps alloués aux tests</a:t>
            </a:r>
          </a:p>
        </p:txBody>
      </p:sp>
      <p:pic>
        <p:nvPicPr>
          <p:cNvPr id="2052" name="Picture 4" descr="Free Red Traffic Light, Download Free Clip Art, Free Clip Art on ...">
            <a:extLst>
              <a:ext uri="{FF2B5EF4-FFF2-40B4-BE49-F238E27FC236}">
                <a16:creationId xmlns:a16="http://schemas.microsoft.com/office/drawing/2014/main" id="{86683D4C-488B-4188-908A-33FC81F348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875" b="48214"/>
          <a:stretch/>
        </p:blipFill>
        <p:spPr bwMode="auto">
          <a:xfrm>
            <a:off x="2004293" y="1595550"/>
            <a:ext cx="2415307" cy="444723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a:extLst>
              <a:ext uri="{FF2B5EF4-FFF2-40B4-BE49-F238E27FC236}">
                <a16:creationId xmlns:a16="http://schemas.microsoft.com/office/drawing/2014/main" id="{77AB8C99-F249-4B98-95A9-B471A2890F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5E257F22-1AD3-413C-8DFA-4BB769336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E5FCA139-0638-4ABF-B349-A14D4D0B6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4</a:t>
            </a:fld>
            <a:endParaRPr lang="fr-CA"/>
          </a:p>
        </p:txBody>
      </p:sp>
    </p:spTree>
    <p:extLst>
      <p:ext uri="{BB962C8B-B14F-4D97-AF65-F5344CB8AC3E}">
        <p14:creationId xmlns:p14="http://schemas.microsoft.com/office/powerpoint/2010/main" val="234554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50875-573F-4B00-A872-E2B6F01CA61C}"/>
              </a:ext>
            </a:extLst>
          </p:cNvPr>
          <p:cNvSpPr>
            <a:spLocks noGrp="1"/>
          </p:cNvSpPr>
          <p:nvPr>
            <p:ph type="title"/>
          </p:nvPr>
        </p:nvSpPr>
        <p:spPr/>
        <p:txBody>
          <a:bodyPr/>
          <a:lstStyle/>
          <a:p>
            <a:r>
              <a:rPr lang="fr-CA" dirty="0"/>
              <a:t>Pourquoi produire du mauvais code</a:t>
            </a:r>
          </a:p>
        </p:txBody>
      </p:sp>
      <p:sp>
        <p:nvSpPr>
          <p:cNvPr id="3" name="Espace réservé du contenu 2">
            <a:extLst>
              <a:ext uri="{FF2B5EF4-FFF2-40B4-BE49-F238E27FC236}">
                <a16:creationId xmlns:a16="http://schemas.microsoft.com/office/drawing/2014/main" id="{AACD91E1-C17B-4EFB-91CF-8AF1235EED6D}"/>
              </a:ext>
            </a:extLst>
          </p:cNvPr>
          <p:cNvSpPr>
            <a:spLocks noGrp="1"/>
          </p:cNvSpPr>
          <p:nvPr>
            <p:ph idx="1"/>
          </p:nvPr>
        </p:nvSpPr>
        <p:spPr>
          <a:xfrm>
            <a:off x="4093028" y="1825625"/>
            <a:ext cx="7260771" cy="4351338"/>
          </a:xfrm>
        </p:spPr>
        <p:txBody>
          <a:bodyPr/>
          <a:lstStyle/>
          <a:p>
            <a:r>
              <a:rPr lang="fr-CA" dirty="0"/>
              <a:t>Problèmes de gestion</a:t>
            </a:r>
          </a:p>
          <a:p>
            <a:pPr lvl="1"/>
            <a:r>
              <a:rPr lang="fr-CA" dirty="0"/>
              <a:t>Pression constante des gestionnaires pour produire du code rapidement</a:t>
            </a:r>
          </a:p>
          <a:p>
            <a:pPr lvl="1"/>
            <a:r>
              <a:rPr lang="fr-CA" dirty="0"/>
              <a:t>Emphase sur les objectifs à court termes</a:t>
            </a:r>
          </a:p>
          <a:p>
            <a:pPr lvl="2"/>
            <a:r>
              <a:rPr lang="fr-CA" dirty="0"/>
              <a:t>On s’occupera de la maintenance plus tard</a:t>
            </a:r>
          </a:p>
          <a:p>
            <a:pPr lvl="2"/>
            <a:r>
              <a:rPr lang="fr-CA" dirty="0"/>
              <a:t>Mais « plus tard » ne viendra jamais!</a:t>
            </a:r>
          </a:p>
          <a:p>
            <a:endParaRPr lang="fr-CA" dirty="0"/>
          </a:p>
        </p:txBody>
      </p:sp>
      <p:pic>
        <p:nvPicPr>
          <p:cNvPr id="3074" name="Picture 2" descr="Managing the Manager | Smart Performance Strategies">
            <a:extLst>
              <a:ext uri="{FF2B5EF4-FFF2-40B4-BE49-F238E27FC236}">
                <a16:creationId xmlns:a16="http://schemas.microsoft.com/office/drawing/2014/main" id="{1D406E8A-9FA6-4134-973C-8D3992668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755" y="2675041"/>
            <a:ext cx="2969392" cy="223441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a:extLst>
              <a:ext uri="{FF2B5EF4-FFF2-40B4-BE49-F238E27FC236}">
                <a16:creationId xmlns:a16="http://schemas.microsoft.com/office/drawing/2014/main" id="{0DC92B37-DF41-4F5E-85B0-C2ED44F0A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655A0489-EE46-4B58-9628-3C2F38B79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1C63ADA4-CFA8-4D51-BA2D-88C880DEA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5</a:t>
            </a:fld>
            <a:endParaRPr lang="fr-CA"/>
          </a:p>
        </p:txBody>
      </p:sp>
    </p:spTree>
    <p:extLst>
      <p:ext uri="{BB962C8B-B14F-4D97-AF65-F5344CB8AC3E}">
        <p14:creationId xmlns:p14="http://schemas.microsoft.com/office/powerpoint/2010/main" val="391716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D0BE2-A325-4D02-A889-20B1342AB112}"/>
              </a:ext>
            </a:extLst>
          </p:cNvPr>
          <p:cNvSpPr>
            <a:spLocks noGrp="1"/>
          </p:cNvSpPr>
          <p:nvPr>
            <p:ph type="title"/>
          </p:nvPr>
        </p:nvSpPr>
        <p:spPr/>
        <p:txBody>
          <a:bodyPr/>
          <a:lstStyle/>
          <a:p>
            <a:r>
              <a:rPr lang="fr-CA" dirty="0"/>
              <a:t>Conséquences d’un mauvais code</a:t>
            </a:r>
          </a:p>
        </p:txBody>
      </p:sp>
      <p:sp>
        <p:nvSpPr>
          <p:cNvPr id="3" name="Espace réservé du contenu 2">
            <a:extLst>
              <a:ext uri="{FF2B5EF4-FFF2-40B4-BE49-F238E27FC236}">
                <a16:creationId xmlns:a16="http://schemas.microsoft.com/office/drawing/2014/main" id="{FC39D6EC-E72E-40D0-B91C-C0018FAC5A3F}"/>
              </a:ext>
            </a:extLst>
          </p:cNvPr>
          <p:cNvSpPr>
            <a:spLocks noGrp="1"/>
          </p:cNvSpPr>
          <p:nvPr>
            <p:ph idx="1"/>
          </p:nvPr>
        </p:nvSpPr>
        <p:spPr/>
        <p:txBody>
          <a:bodyPr>
            <a:normAutofit lnSpcReduction="10000"/>
          </a:bodyPr>
          <a:lstStyle/>
          <a:p>
            <a:r>
              <a:rPr lang="fr-CA" dirty="0"/>
              <a:t>Détérioration graduelle de la qualité</a:t>
            </a:r>
          </a:p>
          <a:p>
            <a:pPr lvl="1"/>
            <a:r>
              <a:rPr lang="fr-CA" dirty="0"/>
              <a:t>On ne fait que « patcher » le code</a:t>
            </a:r>
          </a:p>
          <a:p>
            <a:pPr lvl="1"/>
            <a:r>
              <a:rPr lang="fr-CA" dirty="0"/>
              <a:t>Introduction de bogues</a:t>
            </a:r>
          </a:p>
          <a:p>
            <a:r>
              <a:rPr lang="fr-CA" dirty="0"/>
              <a:t>L’ajout de fonctionnalités devient </a:t>
            </a:r>
          </a:p>
          <a:p>
            <a:pPr lvl="1"/>
            <a:r>
              <a:rPr lang="fr-CA" dirty="0"/>
              <a:t>Graduellement impossible</a:t>
            </a:r>
          </a:p>
          <a:p>
            <a:pPr lvl="1"/>
            <a:r>
              <a:rPr lang="fr-CA" dirty="0"/>
              <a:t>De plus en plus coûteux</a:t>
            </a:r>
          </a:p>
          <a:p>
            <a:r>
              <a:rPr lang="fr-CA" dirty="0"/>
              <a:t>L’équipe de développement devient de dysfonctionnelle</a:t>
            </a:r>
          </a:p>
          <a:p>
            <a:pPr lvl="1"/>
            <a:r>
              <a:rPr lang="fr-CA" dirty="0"/>
              <a:t>Conflits, découragements, transferts vers d’autres projets</a:t>
            </a:r>
          </a:p>
          <a:p>
            <a:r>
              <a:rPr lang="fr-CA" dirty="0"/>
              <a:t>Les clients sont mécontents</a:t>
            </a:r>
          </a:p>
          <a:p>
            <a:pPr lvl="1"/>
            <a:r>
              <a:rPr lang="fr-CA" dirty="0"/>
              <a:t>Frustrés des bogues récurrents</a:t>
            </a:r>
          </a:p>
          <a:p>
            <a:pPr lvl="1"/>
            <a:r>
              <a:rPr lang="fr-CA" dirty="0"/>
              <a:t>Délaissent le produit</a:t>
            </a:r>
          </a:p>
        </p:txBody>
      </p:sp>
      <p:sp>
        <p:nvSpPr>
          <p:cNvPr id="4" name="Espace réservé de la date 3">
            <a:extLst>
              <a:ext uri="{FF2B5EF4-FFF2-40B4-BE49-F238E27FC236}">
                <a16:creationId xmlns:a16="http://schemas.microsoft.com/office/drawing/2014/main" id="{A962AFDE-B88F-4BB4-B8E7-683FD0826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1F053906-4AE9-42FB-8727-8D29BF343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4FB21C7E-F9E7-4DAC-BF9E-0E572F8DF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6</a:t>
            </a:fld>
            <a:endParaRPr lang="fr-CA"/>
          </a:p>
        </p:txBody>
      </p:sp>
    </p:spTree>
    <p:extLst>
      <p:ext uri="{BB962C8B-B14F-4D97-AF65-F5344CB8AC3E}">
        <p14:creationId xmlns:p14="http://schemas.microsoft.com/office/powerpoint/2010/main" val="209525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D24A6-65E3-46B2-9847-73EFAACDF154}"/>
              </a:ext>
            </a:extLst>
          </p:cNvPr>
          <p:cNvSpPr>
            <a:spLocks noGrp="1"/>
          </p:cNvSpPr>
          <p:nvPr>
            <p:ph type="title"/>
          </p:nvPr>
        </p:nvSpPr>
        <p:spPr/>
        <p:txBody>
          <a:bodyPr/>
          <a:lstStyle/>
          <a:p>
            <a:r>
              <a:rPr lang="fr-CA" dirty="0"/>
              <a:t>Mesures d’atténuation</a:t>
            </a:r>
          </a:p>
        </p:txBody>
      </p:sp>
      <p:sp>
        <p:nvSpPr>
          <p:cNvPr id="3" name="Espace réservé du contenu 2">
            <a:extLst>
              <a:ext uri="{FF2B5EF4-FFF2-40B4-BE49-F238E27FC236}">
                <a16:creationId xmlns:a16="http://schemas.microsoft.com/office/drawing/2014/main" id="{3C5FCA78-8531-41D2-9944-30904E053FA7}"/>
              </a:ext>
            </a:extLst>
          </p:cNvPr>
          <p:cNvSpPr>
            <a:spLocks noGrp="1"/>
          </p:cNvSpPr>
          <p:nvPr>
            <p:ph idx="1"/>
          </p:nvPr>
        </p:nvSpPr>
        <p:spPr/>
        <p:txBody>
          <a:bodyPr>
            <a:normAutofit lnSpcReduction="10000"/>
          </a:bodyPr>
          <a:lstStyle/>
          <a:p>
            <a:r>
              <a:rPr lang="fr-CA" dirty="0"/>
              <a:t>Formation des programmeurs</a:t>
            </a:r>
          </a:p>
          <a:p>
            <a:r>
              <a:rPr lang="fr-CA" dirty="0"/>
              <a:t>L’entreprise doit mettre en place des « politiques » de programmation</a:t>
            </a:r>
          </a:p>
          <a:p>
            <a:pPr lvl="1"/>
            <a:r>
              <a:rPr lang="fr-CA" dirty="0"/>
              <a:t>La correction de code non conformes à ces politiques doit être prioritaire</a:t>
            </a:r>
          </a:p>
          <a:p>
            <a:r>
              <a:rPr lang="fr-CA" dirty="0"/>
              <a:t>Si possible, imposer des outils automatisés de mesure de qualité de code</a:t>
            </a:r>
          </a:p>
          <a:p>
            <a:pPr lvl="1"/>
            <a:r>
              <a:rPr lang="fr-CA" dirty="0"/>
              <a:t>Les programmeurs n’auront pas le choix d’adhérer à ces politiques</a:t>
            </a:r>
          </a:p>
          <a:p>
            <a:r>
              <a:rPr lang="fr-CA" dirty="0"/>
              <a:t>Mettre en valeur l’importance de bien coder</a:t>
            </a:r>
          </a:p>
          <a:p>
            <a:pPr lvl="1"/>
            <a:r>
              <a:rPr lang="fr-CA" dirty="0"/>
              <a:t>Pas seulement chez les programmeurs, mais dans l’ensemble de l’entreprise</a:t>
            </a:r>
          </a:p>
          <a:p>
            <a:r>
              <a:rPr lang="fr-CA" dirty="0"/>
              <a:t>Et surtout, </a:t>
            </a:r>
            <a:r>
              <a:rPr lang="fr-CA" u="sng" dirty="0"/>
              <a:t>faire des tests</a:t>
            </a:r>
          </a:p>
          <a:p>
            <a:pPr lvl="1"/>
            <a:r>
              <a:rPr lang="fr-CA" dirty="0"/>
              <a:t>La </a:t>
            </a:r>
            <a:r>
              <a:rPr lang="fr-CA" i="1" dirty="0">
                <a:solidFill>
                  <a:schemeClr val="accent6">
                    <a:lumMod val="50000"/>
                  </a:schemeClr>
                </a:solidFill>
              </a:rPr>
              <a:t>mise à l’essai </a:t>
            </a:r>
            <a:r>
              <a:rPr lang="fr-CA" dirty="0"/>
              <a:t>est dans un autre cours de votre programme</a:t>
            </a:r>
          </a:p>
        </p:txBody>
      </p:sp>
      <p:sp>
        <p:nvSpPr>
          <p:cNvPr id="4" name="Espace réservé de la date 3">
            <a:extLst>
              <a:ext uri="{FF2B5EF4-FFF2-40B4-BE49-F238E27FC236}">
                <a16:creationId xmlns:a16="http://schemas.microsoft.com/office/drawing/2014/main" id="{115ACDE0-20A1-4E03-9B88-A1FF426DE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A98E6787-A13C-4520-8CEA-35C557FBC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DB807304-ADFA-4C25-B68C-F4BF73876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7</a:t>
            </a:fld>
            <a:endParaRPr lang="fr-CA"/>
          </a:p>
        </p:txBody>
      </p:sp>
    </p:spTree>
    <p:extLst>
      <p:ext uri="{BB962C8B-B14F-4D97-AF65-F5344CB8AC3E}">
        <p14:creationId xmlns:p14="http://schemas.microsoft.com/office/powerpoint/2010/main" val="245426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0D8C6-49BD-41EB-BB10-7487E2AACAB5}"/>
              </a:ext>
            </a:extLst>
          </p:cNvPr>
          <p:cNvSpPr>
            <a:spLocks noGrp="1"/>
          </p:cNvSpPr>
          <p:nvPr>
            <p:ph type="title"/>
          </p:nvPr>
        </p:nvSpPr>
        <p:spPr/>
        <p:txBody>
          <a:bodyPr/>
          <a:lstStyle/>
          <a:p>
            <a:r>
              <a:rPr lang="fr-CA" dirty="0"/>
              <a:t>Principes à mettre en pratique</a:t>
            </a:r>
          </a:p>
        </p:txBody>
      </p:sp>
      <p:sp>
        <p:nvSpPr>
          <p:cNvPr id="3" name="Espace réservé du contenu 2">
            <a:extLst>
              <a:ext uri="{FF2B5EF4-FFF2-40B4-BE49-F238E27FC236}">
                <a16:creationId xmlns:a16="http://schemas.microsoft.com/office/drawing/2014/main" id="{37257C4F-1BD9-4A34-AE3F-F7A7B1AB45AC}"/>
              </a:ext>
            </a:extLst>
          </p:cNvPr>
          <p:cNvSpPr>
            <a:spLocks noGrp="1"/>
          </p:cNvSpPr>
          <p:nvPr>
            <p:ph idx="1"/>
          </p:nvPr>
        </p:nvSpPr>
        <p:spPr/>
        <p:txBody>
          <a:bodyPr>
            <a:normAutofit lnSpcReduction="10000"/>
          </a:bodyPr>
          <a:lstStyle/>
          <a:p>
            <a:r>
              <a:rPr lang="fr-CA" b="1" dirty="0">
                <a:solidFill>
                  <a:srgbClr val="7030A0"/>
                </a:solidFill>
              </a:rPr>
              <a:t>Simplicité</a:t>
            </a:r>
          </a:p>
          <a:p>
            <a:pPr lvl="1"/>
            <a:r>
              <a:rPr lang="fr-CA" dirty="0"/>
              <a:t>Éviter de compliquer les choses!</a:t>
            </a:r>
          </a:p>
          <a:p>
            <a:r>
              <a:rPr lang="fr-CA" b="1" dirty="0">
                <a:solidFill>
                  <a:srgbClr val="7030A0"/>
                </a:solidFill>
              </a:rPr>
              <a:t>Éviter les répétitions</a:t>
            </a:r>
          </a:p>
          <a:p>
            <a:pPr lvl="1"/>
            <a:r>
              <a:rPr lang="fr-CA" dirty="0"/>
              <a:t>Plutôt que dupliquer un code, l’encapsuler dans une fonction</a:t>
            </a:r>
          </a:p>
          <a:p>
            <a:r>
              <a:rPr lang="fr-CA" b="1" dirty="0">
                <a:solidFill>
                  <a:srgbClr val="7030A0"/>
                </a:solidFill>
              </a:rPr>
              <a:t>Éviter le code mort</a:t>
            </a:r>
          </a:p>
          <a:p>
            <a:pPr lvl="1"/>
            <a:r>
              <a:rPr lang="fr-CA" dirty="0"/>
              <a:t>Si un code source n’est pas utiliser, le supprimer</a:t>
            </a:r>
          </a:p>
          <a:p>
            <a:r>
              <a:rPr lang="fr-CA" b="1" dirty="0">
                <a:solidFill>
                  <a:srgbClr val="7030A0"/>
                </a:solidFill>
              </a:rPr>
              <a:t>Favoriser la lisibilité</a:t>
            </a:r>
          </a:p>
          <a:p>
            <a:pPr lvl="1"/>
            <a:r>
              <a:rPr lang="fr-CA" dirty="0"/>
              <a:t>Rien ne sert de nommer les identificateurs de façon succincte</a:t>
            </a:r>
          </a:p>
          <a:p>
            <a:r>
              <a:rPr lang="fr-CA" b="1" dirty="0">
                <a:solidFill>
                  <a:srgbClr val="7030A0"/>
                </a:solidFill>
              </a:rPr>
              <a:t>Favoriser la cohérence</a:t>
            </a:r>
          </a:p>
          <a:p>
            <a:pPr lvl="1"/>
            <a:r>
              <a:rPr lang="fr-CA" dirty="0"/>
              <a:t>Appliquer les mêmes pratiques dans l’ensemble du projet</a:t>
            </a:r>
          </a:p>
        </p:txBody>
      </p:sp>
      <p:sp>
        <p:nvSpPr>
          <p:cNvPr id="4" name="Espace réservé de la date 3">
            <a:extLst>
              <a:ext uri="{FF2B5EF4-FFF2-40B4-BE49-F238E27FC236}">
                <a16:creationId xmlns:a16="http://schemas.microsoft.com/office/drawing/2014/main" id="{F88ED22F-9A41-4DBC-94CD-BF8BDBB25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5" name="Espace réservé du pied de page 4">
            <a:extLst>
              <a:ext uri="{FF2B5EF4-FFF2-40B4-BE49-F238E27FC236}">
                <a16:creationId xmlns:a16="http://schemas.microsoft.com/office/drawing/2014/main" id="{B7E4E1B1-7849-4FF5-9795-007301202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6" name="Espace réservé du numéro de diapositive 5">
            <a:extLst>
              <a:ext uri="{FF2B5EF4-FFF2-40B4-BE49-F238E27FC236}">
                <a16:creationId xmlns:a16="http://schemas.microsoft.com/office/drawing/2014/main" id="{BFF3094B-7948-4CDA-8F8D-695E14929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8</a:t>
            </a:fld>
            <a:endParaRPr lang="fr-CA"/>
          </a:p>
        </p:txBody>
      </p:sp>
    </p:spTree>
    <p:extLst>
      <p:ext uri="{BB962C8B-B14F-4D97-AF65-F5344CB8AC3E}">
        <p14:creationId xmlns:p14="http://schemas.microsoft.com/office/powerpoint/2010/main" val="208740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0910EA-24DF-4541-A44C-515BFE48C1C7}"/>
              </a:ext>
            </a:extLst>
          </p:cNvPr>
          <p:cNvSpPr>
            <a:spLocks noGrp="1"/>
          </p:cNvSpPr>
          <p:nvPr>
            <p:ph type="title"/>
          </p:nvPr>
        </p:nvSpPr>
        <p:spPr/>
        <p:txBody>
          <a:bodyPr/>
          <a:lstStyle/>
          <a:p>
            <a:r>
              <a:rPr lang="fr-CA" dirty="0"/>
              <a:t>Mise en application des principes</a:t>
            </a:r>
          </a:p>
        </p:txBody>
      </p:sp>
      <p:sp>
        <p:nvSpPr>
          <p:cNvPr id="3" name="Espace réservé du contenu 2">
            <a:extLst>
              <a:ext uri="{FF2B5EF4-FFF2-40B4-BE49-F238E27FC236}">
                <a16:creationId xmlns:a16="http://schemas.microsoft.com/office/drawing/2014/main" id="{CBC2F87B-F5F0-47F7-B29A-8849E656DF9D}"/>
              </a:ext>
            </a:extLst>
          </p:cNvPr>
          <p:cNvSpPr>
            <a:spLocks noGrp="1"/>
          </p:cNvSpPr>
          <p:nvPr>
            <p:ph idx="1"/>
          </p:nvPr>
        </p:nvSpPr>
        <p:spPr>
          <a:xfrm>
            <a:off x="5732980" y="1825625"/>
            <a:ext cx="5620820" cy="4351338"/>
          </a:xfrm>
        </p:spPr>
        <p:txBody>
          <a:bodyPr/>
          <a:lstStyle/>
          <a:p>
            <a:r>
              <a:rPr lang="fr-CA" dirty="0"/>
              <a:t>C’est comme faire de la bicyclette</a:t>
            </a:r>
          </a:p>
          <a:p>
            <a:pPr lvl="1"/>
            <a:r>
              <a:rPr lang="fr-CA" dirty="0"/>
              <a:t>On a beau connaître les principes de gravité, d’équilibre et d’entropie, on apprend à faire du vélo par la pratique</a:t>
            </a:r>
          </a:p>
          <a:p>
            <a:pPr lvl="1"/>
            <a:r>
              <a:rPr lang="fr-CA" dirty="0"/>
              <a:t>C’est la même chose en programmation : les principes s’apprennent en les mettant en pratique quotidiennement</a:t>
            </a:r>
          </a:p>
          <a:p>
            <a:r>
              <a:rPr lang="fr-CA" dirty="0"/>
              <a:t>Ce ne sera pas un cours théorique</a:t>
            </a:r>
          </a:p>
          <a:p>
            <a:pPr lvl="1"/>
            <a:r>
              <a:rPr lang="fr-CA" i="1" dirty="0">
                <a:solidFill>
                  <a:schemeClr val="accent2">
                    <a:lumMod val="50000"/>
                  </a:schemeClr>
                </a:solidFill>
              </a:rPr>
              <a:t>Beaucoup de mises en situation!</a:t>
            </a:r>
          </a:p>
        </p:txBody>
      </p:sp>
      <p:pic>
        <p:nvPicPr>
          <p:cNvPr id="1026" name="Picture 2" descr="Boy Falling Off Bike Illustrations, Royalty-Free Vector Graphics ...">
            <a:extLst>
              <a:ext uri="{FF2B5EF4-FFF2-40B4-BE49-F238E27FC236}">
                <a16:creationId xmlns:a16="http://schemas.microsoft.com/office/drawing/2014/main" id="{2AF92C32-F2F6-475C-B552-82B14A053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538" y="2075220"/>
            <a:ext cx="2663204" cy="376230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e la date 3">
            <a:extLst>
              <a:ext uri="{FF2B5EF4-FFF2-40B4-BE49-F238E27FC236}">
                <a16:creationId xmlns:a16="http://schemas.microsoft.com/office/drawing/2014/main" id="{DCB7D05B-9D5B-4EA0-9797-26F11176B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CA" dirty="0"/>
              <a:t>© 2020 Marco Lavoie</a:t>
            </a:r>
          </a:p>
        </p:txBody>
      </p:sp>
      <p:sp>
        <p:nvSpPr>
          <p:cNvPr id="6" name="Espace réservé du pied de page 4">
            <a:extLst>
              <a:ext uri="{FF2B5EF4-FFF2-40B4-BE49-F238E27FC236}">
                <a16:creationId xmlns:a16="http://schemas.microsoft.com/office/drawing/2014/main" id="{D3C77D8D-9605-4EDE-8FCC-8EF424862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A" dirty="0"/>
              <a:t>025914 – Assurance de qualité logicielle</a:t>
            </a:r>
          </a:p>
        </p:txBody>
      </p:sp>
      <p:sp>
        <p:nvSpPr>
          <p:cNvPr id="7" name="Espace réservé du numéro de diapositive 5">
            <a:extLst>
              <a:ext uri="{FF2B5EF4-FFF2-40B4-BE49-F238E27FC236}">
                <a16:creationId xmlns:a16="http://schemas.microsoft.com/office/drawing/2014/main" id="{20D97935-5A4F-4887-A1C4-E3C4EBAE4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30D5D-3C6B-4C35-925D-7C40D4426E99}" type="slidenum">
              <a:rPr lang="fr-CA" smtClean="0"/>
              <a:t>9</a:t>
            </a:fld>
            <a:endParaRPr lang="fr-CA"/>
          </a:p>
        </p:txBody>
      </p:sp>
    </p:spTree>
    <p:extLst>
      <p:ext uri="{BB962C8B-B14F-4D97-AF65-F5344CB8AC3E}">
        <p14:creationId xmlns:p14="http://schemas.microsoft.com/office/powerpoint/2010/main" val="27660982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4" id="{2CF798F4-B1A9-4468-807C-C775F65122FE}" vid="{B40EA374-B304-4F34-BBB7-554FECB290C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25914</Template>
  <TotalTime>1457</TotalTime>
  <Words>1213</Words>
  <Application>Microsoft Office PowerPoint</Application>
  <PresentationFormat>Grand écran</PresentationFormat>
  <Paragraphs>128</Paragraphs>
  <Slides>9</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Conséquences, règles et principes</vt:lpstr>
      <vt:lpstr>Qu’est qu’un bon code?</vt:lpstr>
      <vt:lpstr>Caractéristiques d’un bon code?</vt:lpstr>
      <vt:lpstr>Qu’est-ce que du mauvais code</vt:lpstr>
      <vt:lpstr>Pourquoi produire du mauvais code</vt:lpstr>
      <vt:lpstr>Conséquences d’un mauvais code</vt:lpstr>
      <vt:lpstr>Mesures d’atténuation</vt:lpstr>
      <vt:lpstr>Principes à mettre en pratique</vt:lpstr>
      <vt:lpstr>Mise en application des principes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Marco Lavoie</dc:creator>
  <cp:lastModifiedBy>Marco Lavoie</cp:lastModifiedBy>
  <cp:revision>11</cp:revision>
  <dcterms:created xsi:type="dcterms:W3CDTF">2020-03-24T15:45:42Z</dcterms:created>
  <dcterms:modified xsi:type="dcterms:W3CDTF">2020-04-01T14:34:50Z</dcterms:modified>
</cp:coreProperties>
</file>