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6" r:id="rId5"/>
    <p:sldId id="263" r:id="rId6"/>
    <p:sldId id="267" r:id="rId7"/>
    <p:sldId id="268" r:id="rId8"/>
    <p:sldId id="269" r:id="rId9"/>
    <p:sldId id="264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82119" autoAdjust="0"/>
  </p:normalViewPr>
  <p:slideViewPr>
    <p:cSldViewPr snapToGrid="0">
      <p:cViewPr>
        <p:scale>
          <a:sx n="111" d="100"/>
          <a:sy n="111" d="100"/>
        </p:scale>
        <p:origin x="144" y="248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t>2021-01-16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28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430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708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871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880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478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083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04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FA86E49F-7DDD-409B-88F8-D1BBD91BF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xmlns="" id="{3F5877E7-7C2B-400E-A830-6E5EBC4C97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078039A2-DD6D-4A1D-B762-E8A049A6BD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xmlns="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5524A556-61E7-43EA-97CC-6B8781FC96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75D3F905-F143-49CB-92DE-24B9C3233C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xmlns="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xmlns="" id="{A37C9674-B0C8-46A8-99E4-42AD311F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69261B59-0863-4EAC-8202-125142F20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xmlns="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535072CF-113F-4398-A25A-51C1DEEA9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D06FCB5F-4EAE-4071-A7CE-C371260B8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xmlns="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nlinegdb.com/r1rUwcqA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smtClean="0"/>
              <a:t>Steve Fotso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xmlns="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488"/>
            <a:ext cx="6161590" cy="775503"/>
          </a:xfrm>
        </p:spPr>
        <p:txBody>
          <a:bodyPr>
            <a:normAutofit/>
          </a:bodyPr>
          <a:lstStyle/>
          <a:p>
            <a:r>
              <a:rPr lang="fr-CA" sz="3600" dirty="0" smtClean="0"/>
              <a:t>Formatage du code source</a:t>
            </a:r>
            <a:endParaRPr lang="fr-CA" sz="36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Les règles d’équipe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10</a:t>
            </a:fld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règles</a:t>
            </a:r>
            <a:r>
              <a:rPr lang="en-US" dirty="0" smtClean="0"/>
              <a:t> </a:t>
            </a:r>
            <a:r>
              <a:rPr lang="en-US" dirty="0" err="1" smtClean="0"/>
              <a:t>d’équipe</a:t>
            </a:r>
            <a:r>
              <a:rPr lang="en-US" dirty="0" smtClean="0"/>
              <a:t> </a:t>
            </a:r>
            <a:r>
              <a:rPr lang="en-US" dirty="0" err="1" smtClean="0"/>
              <a:t>prennent</a:t>
            </a:r>
            <a:r>
              <a:rPr lang="en-US" dirty="0" smtClean="0"/>
              <a:t> la </a:t>
            </a:r>
            <a:r>
              <a:rPr lang="en-US" dirty="0" err="1" smtClean="0"/>
              <a:t>précédence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L’essentiel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d’avoir</a:t>
            </a:r>
            <a:r>
              <a:rPr lang="en-US" dirty="0" smtClean="0"/>
              <a:t> des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formattage</a:t>
            </a:r>
            <a:r>
              <a:rPr lang="en-US" dirty="0" smtClean="0"/>
              <a:t> pour le </a:t>
            </a:r>
            <a:r>
              <a:rPr lang="en-US" dirty="0" err="1" smtClean="0"/>
              <a:t>projet</a:t>
            </a:r>
            <a:r>
              <a:rPr lang="en-US" dirty="0" smtClean="0"/>
              <a:t> et de les </a:t>
            </a:r>
            <a:r>
              <a:rPr lang="en-US" dirty="0" err="1" smtClean="0"/>
              <a:t>appliquer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29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Le but du formatage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Faire fonctionner le code n’est pas suffisant</a:t>
            </a:r>
          </a:p>
          <a:p>
            <a:pPr lvl="1"/>
            <a:r>
              <a:rPr lang="fr-CA" dirty="0"/>
              <a:t>Il est important que le code soit lisible</a:t>
            </a:r>
          </a:p>
          <a:p>
            <a:pPr lvl="2"/>
            <a:r>
              <a:rPr lang="fr-CA" dirty="0" smtClean="0"/>
              <a:t>Le formatage est un outil de communication pour les programmeurs professionnels</a:t>
            </a:r>
          </a:p>
          <a:p>
            <a:pPr lvl="2"/>
            <a:r>
              <a:rPr lang="fr-CA" dirty="0" smtClean="0"/>
              <a:t>Le formatage du code a un effet sur toutes les modifications qui seront apportées au code</a:t>
            </a:r>
            <a:r>
              <a:rPr lang="fr-CA" dirty="0"/>
              <a:t> </a:t>
            </a:r>
            <a:r>
              <a:rPr lang="fr-CA" dirty="0" smtClean="0"/>
              <a:t>(</a:t>
            </a:r>
            <a:r>
              <a:rPr lang="fr-CA" dirty="0" err="1" smtClean="0"/>
              <a:t>maintance</a:t>
            </a:r>
            <a:r>
              <a:rPr lang="fr-CA" dirty="0" smtClean="0"/>
              <a:t> et extension du code)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Formatage vertical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Le code source devrait être similaire à un journal quotidien</a:t>
            </a:r>
          </a:p>
          <a:p>
            <a:pPr lvl="1"/>
            <a:r>
              <a:rPr lang="fr-CA" dirty="0" smtClean="0"/>
              <a:t>Les blocs de code avec des idées différentes doivent être séparés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3</a:t>
            </a:fld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3142"/>
            <a:ext cx="10058400" cy="32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Formatage vertical (suite)</a:t>
            </a:r>
            <a:endParaRPr lang="fr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158"/>
            <a:ext cx="10515600" cy="43242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265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Formatage vertical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Les variables doivent être définies proches de leur usage</a:t>
            </a:r>
          </a:p>
          <a:p>
            <a:pPr lvl="1"/>
            <a:r>
              <a:rPr lang="fr-CA" dirty="0" smtClean="0"/>
              <a:t>Les variables d’instances doivent être déclarées au début de la classe</a:t>
            </a:r>
          </a:p>
          <a:p>
            <a:pPr lvl="1"/>
            <a:r>
              <a:rPr lang="fr-CA" dirty="0" smtClean="0"/>
              <a:t>Les fonctions dépendantes doivent être proches</a:t>
            </a:r>
          </a:p>
          <a:p>
            <a:pPr lvl="2"/>
            <a:r>
              <a:rPr lang="fr-CA" dirty="0"/>
              <a:t>Exemple: </a:t>
            </a:r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onlinegdb.com/r1rUwcqAD</a:t>
            </a:r>
            <a:endParaRPr lang="fr-CA" dirty="0" smtClean="0"/>
          </a:p>
          <a:p>
            <a:pPr lvl="1"/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755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Formatage horizontal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Le formatage horizontal associe les éléments fortement reliés </a:t>
            </a:r>
            <a:r>
              <a:rPr lang="fr-CA" dirty="0" smtClean="0"/>
              <a:t>et dissocie les éléments faible reliés</a:t>
            </a:r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6</a:t>
            </a:fld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3" y="2519734"/>
            <a:ext cx="6261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Formatage </a:t>
            </a:r>
            <a:r>
              <a:rPr lang="fr-CA" dirty="0" smtClean="0"/>
              <a:t>horizontal(suite)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dirty="0" smtClean="0"/>
              <a:t>Considérons le code ci-dessous:</a:t>
            </a:r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7</a:t>
            </a:fld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74900"/>
            <a:ext cx="8991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 smtClean="0"/>
              <a:t>Formatage </a:t>
            </a:r>
            <a:r>
              <a:rPr lang="fr-CA" dirty="0" smtClean="0"/>
              <a:t>horizontal(suite)</a:t>
            </a:r>
            <a:endParaRPr lang="fr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29" y="1825625"/>
            <a:ext cx="7191942" cy="435133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8</a:t>
            </a:fld>
            <a:endParaRPr lang="fr-CA" dirty="0"/>
          </a:p>
        </p:txBody>
      </p:sp>
      <p:sp>
        <p:nvSpPr>
          <p:cNvPr id="9" name="TextBox 8"/>
          <p:cNvSpPr txBox="1"/>
          <p:nvPr/>
        </p:nvSpPr>
        <p:spPr>
          <a:xfrm>
            <a:off x="5775767" y="20024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Formatage horizontal(suite)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9</a:t>
            </a:fld>
            <a:endParaRPr lang="fr-CA" dirty="0"/>
          </a:p>
        </p:txBody>
      </p:sp>
      <p:sp>
        <p:nvSpPr>
          <p:cNvPr id="8" name="TextBox 7"/>
          <p:cNvSpPr txBox="1"/>
          <p:nvPr/>
        </p:nvSpPr>
        <p:spPr>
          <a:xfrm>
            <a:off x="3020992" y="2233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Inviter de </a:t>
            </a:r>
            <a:r>
              <a:rPr lang="en-US" dirty="0" err="1" smtClean="0"/>
              <a:t>briser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</a:t>
            </a:r>
            <a:r>
              <a:rPr lang="en-US" dirty="0" err="1" smtClean="0"/>
              <a:t>d’indentation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98" y="2370137"/>
            <a:ext cx="7717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13131</TotalTime>
  <Words>1632</Words>
  <Application>Microsoft Macintosh PowerPoint</Application>
  <PresentationFormat>Widescreen</PresentationFormat>
  <Paragraphs>164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Thème Office</vt:lpstr>
      <vt:lpstr>Formatage du code source</vt:lpstr>
      <vt:lpstr>Le but du formatage</vt:lpstr>
      <vt:lpstr>Formatage vertical</vt:lpstr>
      <vt:lpstr>Formatage vertical (suite)</vt:lpstr>
      <vt:lpstr>Formatage vertical (suite)</vt:lpstr>
      <vt:lpstr>Formatage horizontal</vt:lpstr>
      <vt:lpstr>Formatage horizontal(suite)</vt:lpstr>
      <vt:lpstr>Formatage horizontal(suite)</vt:lpstr>
      <vt:lpstr>Formatage horizontal(suite)</vt:lpstr>
      <vt:lpstr>Les règles d’équipe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Carles Steve Fossi Fotso</cp:lastModifiedBy>
  <cp:revision>109</cp:revision>
  <dcterms:created xsi:type="dcterms:W3CDTF">2020-03-24T15:45:42Z</dcterms:created>
  <dcterms:modified xsi:type="dcterms:W3CDTF">2021-01-16T17:20:55Z</dcterms:modified>
</cp:coreProperties>
</file>