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82119" autoAdjust="0"/>
  </p:normalViewPr>
  <p:slideViewPr>
    <p:cSldViewPr snapToGrid="0">
      <p:cViewPr varScale="1">
        <p:scale>
          <a:sx n="115" d="100"/>
          <a:sy n="115" d="100"/>
        </p:scale>
        <p:origin x="1032" y="200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t>2021-03-07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072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8295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177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753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054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703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140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82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2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916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45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="" xmlns:a16="http://schemas.microsoft.com/office/drawing/2014/main" id="{FA86E49F-7DDD-409B-88F8-D1BBD91BF0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="" xmlns:a16="http://schemas.microsoft.com/office/drawing/2014/main" id="{3F5877E7-7C2B-400E-A830-6E5EBC4C97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078039A2-DD6D-4A1D-B762-E8A049A6BD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5524A556-61E7-43EA-97CC-6B8781FC9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75D3F905-F143-49CB-92DE-24B9C3233C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=""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="" xmlns:a16="http://schemas.microsoft.com/office/drawing/2014/main" id="{A37C9674-B0C8-46A8-99E4-42AD311F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69261B59-0863-4EAC-8202-125142F20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=""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=""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535072CF-113F-4398-A25A-51C1DEEA91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D06FCB5F-4EAE-4071-A7CE-C371260B8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fr-ca/visualstudio/debugger/debugger-feature-tour?view=vs-20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smtClean="0"/>
              <a:t>Steve Fotso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=""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=""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488"/>
            <a:ext cx="6161590" cy="775503"/>
          </a:xfrm>
        </p:spPr>
        <p:txBody>
          <a:bodyPr>
            <a:normAutofit/>
          </a:bodyPr>
          <a:lstStyle/>
          <a:p>
            <a:r>
              <a:rPr lang="fr-CA" sz="3600" dirty="0" smtClean="0"/>
              <a:t>Traçage </a:t>
            </a:r>
            <a:r>
              <a:rPr lang="fr-CA" sz="3600" dirty="0"/>
              <a:t>d'</a:t>
            </a:r>
            <a:r>
              <a:rPr lang="fr-CA" sz="3600" dirty="0" err="1"/>
              <a:t>exécution</a:t>
            </a:r>
            <a:endParaRPr lang="fr-CA" sz="3600" dirty="0"/>
          </a:p>
        </p:txBody>
      </p:sp>
      <p:sp>
        <p:nvSpPr>
          <p:cNvPr id="7" name="Titre 1">
            <a:extLst>
              <a:ext uri="{FF2B5EF4-FFF2-40B4-BE49-F238E27FC236}">
                <a16:creationId xmlns=""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=""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400" dirty="0" smtClean="0"/>
              <a:t>025948 </a:t>
            </a:r>
            <a:r>
              <a:rPr lang="fr-CA" sz="2400" dirty="0" smtClean="0"/>
              <a:t>- </a:t>
            </a:r>
            <a:r>
              <a:rPr lang="fr-CA" sz="2400" dirty="0"/>
              <a:t>Diagnostiques de compilation, techniques de </a:t>
            </a:r>
            <a:r>
              <a:rPr lang="fr-CA" sz="2400" dirty="0" smtClean="0"/>
              <a:t>débogage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points d’arrêt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smtClean="0"/>
              <a:t>Les points d’arrêt sont des endroits dans le code ou on veut que l’exception s’arrête. On doit le créer physiquement (autant nécessaire)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10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284621" y="3946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2" y="2708624"/>
            <a:ext cx="6756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points </a:t>
            </a:r>
            <a:r>
              <a:rPr lang="fr-CA" dirty="0" smtClean="0"/>
              <a:t>d’arrêt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err="1" smtClean="0"/>
              <a:t>Cleaning</a:t>
            </a:r>
            <a:r>
              <a:rPr lang="fr-CA" dirty="0" smtClean="0"/>
              <a:t> </a:t>
            </a:r>
            <a:r>
              <a:rPr lang="fr-CA" dirty="0" err="1" smtClean="0"/>
              <a:t>order</a:t>
            </a:r>
            <a:r>
              <a:rPr lang="fr-CA" dirty="0" smtClean="0"/>
              <a:t> </a:t>
            </a:r>
            <a:r>
              <a:rPr lang="fr-CA" dirty="0" err="1" smtClean="0"/>
              <a:t>project</a:t>
            </a:r>
            <a:r>
              <a:rPr lang="fr-CA" dirty="0" smtClean="0"/>
              <a:t> – Entrer les valeurs suivantes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err="1" smtClean="0"/>
              <a:t>Amount</a:t>
            </a:r>
            <a:r>
              <a:rPr lang="fr-CA" dirty="0" smtClean="0"/>
              <a:t> </a:t>
            </a:r>
            <a:r>
              <a:rPr lang="fr-CA" dirty="0" err="1" smtClean="0"/>
              <a:t>tended</a:t>
            </a:r>
            <a:r>
              <a:rPr lang="fr-CA" dirty="0" smtClean="0"/>
              <a:t> 100, </a:t>
            </a:r>
            <a:r>
              <a:rPr lang="fr-CA" dirty="0" err="1" smtClean="0"/>
              <a:t>breakpoint</a:t>
            </a:r>
            <a:r>
              <a:rPr lang="fr-CA" dirty="0" smtClean="0"/>
              <a:t> à la ligne 30 et 60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11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284621" y="3946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2" y="2310731"/>
            <a:ext cx="3898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Documentation Microsoft sur les techniques de </a:t>
            </a:r>
            <a:r>
              <a:rPr lang="fr-CA" dirty="0" err="1" smtClean="0"/>
              <a:t>debogage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smtClean="0">
                <a:hlinkClick r:id="rId3"/>
              </a:rPr>
              <a:t>Documentation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12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284621" y="3946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Comme nous l’avons vu dans le cours précédent, les erreurs de logique sont les plus difficiles à trouver et corriger.</a:t>
            </a:r>
          </a:p>
          <a:p>
            <a:pPr lvl="1"/>
            <a:r>
              <a:rPr lang="fr-CA" dirty="0" smtClean="0"/>
              <a:t>Les erreurs de logique sont couramment appelées des </a:t>
            </a:r>
            <a:r>
              <a:rPr lang="fr-CA" i="1" dirty="0" smtClean="0"/>
              <a:t>bug</a:t>
            </a:r>
          </a:p>
          <a:p>
            <a:pPr lvl="1"/>
            <a:r>
              <a:rPr lang="fr-CA" i="1" dirty="0" smtClean="0"/>
              <a:t>Le débogage est donc un processus de parcours du code pour trouver des bugs ou identifier des problèmes.</a:t>
            </a:r>
          </a:p>
          <a:p>
            <a:pPr lvl="1"/>
            <a:r>
              <a:rPr lang="fr-CA" i="1" dirty="0" smtClean="0"/>
              <a:t>C’est aussi la capacité de vérifier l’état d’une variable, d’une classe or de ses membres à travers le programme</a:t>
            </a:r>
          </a:p>
          <a:p>
            <a:pPr lvl="1"/>
            <a:r>
              <a:rPr lang="fr-CA" i="1" dirty="0" smtClean="0"/>
              <a:t>Le débogueur est le programme qu’on utilise pour débugger notre code</a:t>
            </a:r>
          </a:p>
          <a:p>
            <a:pPr lvl="1"/>
            <a:r>
              <a:rPr lang="fr-CA" i="1" dirty="0" smtClean="0"/>
              <a:t>Pour ce cours nous allon</a:t>
            </a:r>
            <a:r>
              <a:rPr lang="fr-CA" i="1" dirty="0" smtClean="0"/>
              <a:t>s parcourir les options et opérations de débogage de Visual Studio</a:t>
            </a:r>
            <a:endParaRPr lang="fr-CA" i="1" dirty="0" smtClean="0"/>
          </a:p>
          <a:p>
            <a:pPr lvl="1"/>
            <a:endParaRPr lang="fr-CA" i="1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73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Commen</a:t>
            </a:r>
            <a:r>
              <a:rPr lang="fr-CA" dirty="0" smtClean="0"/>
              <a:t>cer</a:t>
            </a:r>
            <a:r>
              <a:rPr lang="fr-CA" dirty="0" smtClean="0"/>
              <a:t> une opération de débogage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CA" dirty="0" smtClean="0"/>
              <a:t>Il y’a plusieurs façons de commencer une opération de débogage</a:t>
            </a:r>
          </a:p>
          <a:p>
            <a:pPr lvl="2">
              <a:buFont typeface="Wingdings" charset="2"/>
              <a:buChar char="Ø"/>
            </a:pPr>
            <a:r>
              <a:rPr lang="fr-CA" dirty="0" smtClean="0"/>
              <a:t> En appuyant F5</a:t>
            </a:r>
          </a:p>
          <a:p>
            <a:pPr lvl="2">
              <a:buFont typeface="Wingdings" charset="2"/>
              <a:buChar char="Ø"/>
            </a:pPr>
            <a:r>
              <a:rPr lang="fr-CA" dirty="0"/>
              <a:t> </a:t>
            </a:r>
            <a:r>
              <a:rPr lang="fr-CA" dirty="0" smtClean="0"/>
              <a:t>En faisant un clique droit sur le nom du projet suivi d’un clique sur ‘</a:t>
            </a:r>
            <a:r>
              <a:rPr lang="fr-CA" b="1" i="1" dirty="0" err="1" smtClean="0"/>
              <a:t>Step</a:t>
            </a:r>
            <a:r>
              <a:rPr lang="fr-CA" b="1" i="1" dirty="0" smtClean="0"/>
              <a:t> </a:t>
            </a:r>
            <a:r>
              <a:rPr lang="fr-CA" b="1" i="1" dirty="0" err="1" smtClean="0"/>
              <a:t>Into</a:t>
            </a:r>
            <a:r>
              <a:rPr lang="fr-CA" b="1" i="1" dirty="0" smtClean="0"/>
              <a:t> New Instance</a:t>
            </a:r>
            <a:r>
              <a:rPr lang="fr-CA" dirty="0" smtClean="0"/>
              <a:t>’ ou sur ‘</a:t>
            </a:r>
            <a:r>
              <a:rPr lang="fr-CA" b="1" i="1" dirty="0" err="1" smtClean="0"/>
              <a:t>start</a:t>
            </a:r>
            <a:r>
              <a:rPr lang="fr-CA" b="1" i="1" dirty="0" smtClean="0"/>
              <a:t> </a:t>
            </a:r>
            <a:r>
              <a:rPr lang="fr-CA" b="1" i="1" dirty="0" err="1" smtClean="0"/>
              <a:t>debugging</a:t>
            </a:r>
            <a:r>
              <a:rPr lang="fr-CA" dirty="0" smtClean="0"/>
              <a:t>’</a:t>
            </a:r>
          </a:p>
          <a:p>
            <a:pPr lvl="2">
              <a:buFont typeface="Wingdings" charset="2"/>
              <a:buChar char="Ø"/>
            </a:pPr>
            <a:r>
              <a:rPr lang="fr-CA" dirty="0"/>
              <a:t> </a:t>
            </a:r>
            <a:r>
              <a:rPr lang="fr-CA" dirty="0" smtClean="0"/>
              <a:t>En cliquant sur </a:t>
            </a:r>
            <a:r>
              <a:rPr lang="fr-CA" b="1" dirty="0" err="1" smtClean="0"/>
              <a:t>Debug</a:t>
            </a:r>
            <a:r>
              <a:rPr lang="fr-CA" b="1" dirty="0" smtClean="0"/>
              <a:t> – Start </a:t>
            </a:r>
            <a:r>
              <a:rPr lang="fr-CA" b="1" dirty="0" err="1" smtClean="0"/>
              <a:t>Debugging</a:t>
            </a:r>
            <a:r>
              <a:rPr lang="fr-CA" b="1" dirty="0" smtClean="0"/>
              <a:t> </a:t>
            </a:r>
            <a:r>
              <a:rPr lang="fr-CA" dirty="0" smtClean="0"/>
              <a:t>dans le menu principal (sur mac c’est </a:t>
            </a:r>
            <a:r>
              <a:rPr lang="fr-CA" b="1" dirty="0" err="1" smtClean="0"/>
              <a:t>Run</a:t>
            </a:r>
            <a:r>
              <a:rPr lang="fr-CA" b="1" dirty="0" smtClean="0"/>
              <a:t> – Start </a:t>
            </a:r>
            <a:r>
              <a:rPr lang="fr-CA" b="1" dirty="0" err="1" smtClean="0"/>
              <a:t>debugging</a:t>
            </a:r>
            <a:r>
              <a:rPr lang="fr-CA" dirty="0" smtClean="0"/>
              <a:t>.</a:t>
            </a:r>
          </a:p>
          <a:p>
            <a:pPr lvl="2">
              <a:buFont typeface="Wingdings" charset="2"/>
              <a:buChar char="Ø"/>
            </a:pPr>
            <a:r>
              <a:rPr lang="fr-CA" dirty="0"/>
              <a:t> </a:t>
            </a:r>
            <a:r>
              <a:rPr lang="fr-CA" dirty="0" smtClean="0"/>
              <a:t>En cliquant sur le bouton vert ci-dessous </a:t>
            </a:r>
            <a:endParaRPr lang="fr-CA" dirty="0" smtClean="0"/>
          </a:p>
          <a:p>
            <a:pPr lvl="1">
              <a:buFont typeface="Wingdings" charset="2"/>
              <a:buChar char="Ø"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3</a:t>
            </a:fld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69" y="4489116"/>
            <a:ext cx="2108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Terminer une opération de débogage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CA" dirty="0" smtClean="0"/>
              <a:t>Pour terminer une opération de débogage,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fr-CA" dirty="0"/>
              <a:t> </a:t>
            </a:r>
            <a:r>
              <a:rPr lang="fr-CA" dirty="0" smtClean="0"/>
              <a:t>Cliquer sur </a:t>
            </a:r>
            <a:r>
              <a:rPr lang="fr-CA" b="1" dirty="0" err="1"/>
              <a:t>Debug</a:t>
            </a:r>
            <a:r>
              <a:rPr lang="fr-CA" b="1" dirty="0"/>
              <a:t> – </a:t>
            </a:r>
            <a:r>
              <a:rPr lang="fr-CA" b="1" dirty="0" smtClean="0"/>
              <a:t>Stop </a:t>
            </a:r>
            <a:r>
              <a:rPr lang="fr-CA" b="1" dirty="0" err="1" smtClean="0"/>
              <a:t>Debugging</a:t>
            </a:r>
            <a:r>
              <a:rPr lang="fr-CA" b="1" dirty="0" smtClean="0"/>
              <a:t> </a:t>
            </a:r>
            <a:r>
              <a:rPr lang="fr-CA" dirty="0"/>
              <a:t>dans le menu principal (sur mac c’est </a:t>
            </a:r>
            <a:r>
              <a:rPr lang="fr-CA" b="1" dirty="0" err="1"/>
              <a:t>Run</a:t>
            </a:r>
            <a:r>
              <a:rPr lang="fr-CA" b="1" dirty="0"/>
              <a:t> – </a:t>
            </a:r>
            <a:r>
              <a:rPr lang="fr-CA" b="1" dirty="0" smtClean="0"/>
              <a:t>Stop </a:t>
            </a:r>
            <a:r>
              <a:rPr lang="fr-CA" b="1" dirty="0" err="1" smtClean="0"/>
              <a:t>debugging</a:t>
            </a:r>
            <a:r>
              <a:rPr lang="fr-CA" dirty="0"/>
              <a:t>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fr-CA" dirty="0" smtClean="0"/>
              <a:t>Cliquer sur bouton d’arrêt de débogage </a:t>
            </a: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4</a:t>
            </a:fld>
            <a:endParaRPr lang="fr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766290"/>
            <a:ext cx="406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fen</a:t>
            </a:r>
            <a:r>
              <a:rPr lang="fr-CA" dirty="0" smtClean="0"/>
              <a:t>êtres de débogage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CA" dirty="0" smtClean="0"/>
              <a:t>Les fenêtres les plus utilisé durant le débogages sont: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fr-CA" dirty="0" smtClean="0"/>
              <a:t>La fenêtre locale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fr-CA" dirty="0" smtClean="0"/>
              <a:t>La fenêtre immédiate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fr-CA" dirty="0" smtClean="0"/>
              <a:t>La fenêtre de surveillance(</a:t>
            </a:r>
            <a:r>
              <a:rPr lang="fr-CA" dirty="0" err="1" smtClean="0"/>
              <a:t>watch</a:t>
            </a:r>
            <a:r>
              <a:rPr lang="fr-CA" dirty="0" smtClean="0"/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fr-CA" dirty="0" smtClean="0"/>
              <a:t>La fenêtre du fil d appel</a:t>
            </a: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851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La fenêtre locale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fr-CA" dirty="0" smtClean="0"/>
              <a:t>La fenêtre locale est la plus utilisée durant le débogage</a:t>
            </a:r>
            <a:r>
              <a:rPr lang="fr-CA" dirty="0" smtClean="0"/>
              <a:t>. 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fr-CA" dirty="0" smtClean="0"/>
              <a:t>Elle permet de voir la valeur contenue dans une variable au fur à mesure que celle ci change.(Valeur par défaut ou initial au début du débogage)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fr-CA" dirty="0" smtClean="0"/>
              <a:t>Pour l’afficher on peut faire Ctrl + Alt + V, relâcher et puis appuyer sur L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smtClean="0"/>
              <a:t>On peut aussi cliquer sur le </a:t>
            </a:r>
            <a:r>
              <a:rPr lang="fr-CA" b="1" dirty="0" smtClean="0"/>
              <a:t>menu principal, puis </a:t>
            </a:r>
            <a:r>
              <a:rPr lang="fr-CA" b="1" dirty="0" err="1" smtClean="0"/>
              <a:t>Debug</a:t>
            </a:r>
            <a:r>
              <a:rPr lang="fr-CA" b="1" dirty="0"/>
              <a:t> </a:t>
            </a:r>
            <a:r>
              <a:rPr lang="fr-CA" b="1" dirty="0" smtClean="0"/>
              <a:t>– Windows – </a:t>
            </a:r>
            <a:r>
              <a:rPr lang="fr-CA" b="1" dirty="0" err="1" smtClean="0"/>
              <a:t>Locals</a:t>
            </a:r>
            <a:endParaRPr lang="fr-CA" b="1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smtClean="0"/>
              <a:t>Sur mac c’est </a:t>
            </a:r>
            <a:r>
              <a:rPr lang="fr-CA" b="1" dirty="0" smtClean="0"/>
              <a:t>menu principal - </a:t>
            </a:r>
            <a:r>
              <a:rPr lang="fr-CA" b="1" dirty="0" err="1" smtClean="0"/>
              <a:t>View</a:t>
            </a:r>
            <a:r>
              <a:rPr lang="fr-CA" b="1" dirty="0" smtClean="0"/>
              <a:t> – </a:t>
            </a:r>
            <a:r>
              <a:rPr lang="fr-CA" b="1" dirty="0" err="1" smtClean="0"/>
              <a:t>Debug</a:t>
            </a:r>
            <a:r>
              <a:rPr lang="fr-CA" b="1" dirty="0" smtClean="0"/>
              <a:t> Windows – </a:t>
            </a:r>
            <a:r>
              <a:rPr lang="fr-CA" b="1" dirty="0" err="1" smtClean="0"/>
              <a:t>Locals</a:t>
            </a:r>
            <a:endParaRPr lang="fr-CA" b="1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6</a:t>
            </a:fld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4901"/>
            <a:ext cx="7467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Exécuter une instruction à la fois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fr-CA" dirty="0" smtClean="0"/>
              <a:t>C’est la technique de base pour </a:t>
            </a:r>
            <a:r>
              <a:rPr lang="fr-CA" dirty="0" err="1" smtClean="0"/>
              <a:t>déboger</a:t>
            </a:r>
            <a:r>
              <a:rPr lang="fr-CA" dirty="0" smtClean="0"/>
              <a:t>, car elle permet de voir les résultats ligne après ligne, grâce au </a:t>
            </a:r>
            <a:r>
              <a:rPr lang="fr-CA" i="1" dirty="0" err="1" smtClean="0"/>
              <a:t>stepping</a:t>
            </a:r>
            <a:r>
              <a:rPr lang="fr-CA" i="1" dirty="0" smtClean="0"/>
              <a:t> info </a:t>
            </a:r>
            <a:endParaRPr lang="fr-CA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i="1" dirty="0" smtClean="0"/>
              <a:t>Activé en cliquant sur </a:t>
            </a:r>
            <a:r>
              <a:rPr lang="fr-CA" b="1" i="1" dirty="0" err="1" smtClean="0"/>
              <a:t>Debug</a:t>
            </a:r>
            <a:r>
              <a:rPr lang="fr-CA" b="1" i="1" dirty="0" smtClean="0"/>
              <a:t> puis </a:t>
            </a:r>
            <a:r>
              <a:rPr lang="fr-CA" b="1" i="1" dirty="0" err="1" smtClean="0"/>
              <a:t>Step</a:t>
            </a:r>
            <a:r>
              <a:rPr lang="fr-CA" b="1" i="1" dirty="0" smtClean="0"/>
              <a:t> </a:t>
            </a:r>
            <a:r>
              <a:rPr lang="fr-CA" b="1" i="1" dirty="0" err="1" smtClean="0"/>
              <a:t>Into</a:t>
            </a:r>
            <a:r>
              <a:rPr lang="fr-CA" b="1" i="1" dirty="0" smtClean="0"/>
              <a:t> ou </a:t>
            </a:r>
            <a:r>
              <a:rPr lang="fr-CA" b="1" i="1" dirty="0" err="1" smtClean="0"/>
              <a:t>Run</a:t>
            </a:r>
            <a:r>
              <a:rPr lang="fr-CA" b="1" i="1" dirty="0" smtClean="0"/>
              <a:t> puis </a:t>
            </a:r>
            <a:r>
              <a:rPr lang="fr-CA" b="1" i="1" dirty="0" err="1" smtClean="0"/>
              <a:t>Step</a:t>
            </a:r>
            <a:r>
              <a:rPr lang="fr-CA" b="1" i="1" dirty="0" smtClean="0"/>
              <a:t> </a:t>
            </a:r>
            <a:r>
              <a:rPr lang="fr-CA" b="1" i="1" dirty="0" err="1" smtClean="0"/>
              <a:t>Into</a:t>
            </a:r>
            <a:r>
              <a:rPr lang="fr-CA" b="1" i="1" dirty="0" smtClean="0"/>
              <a:t> sur mac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i="1" dirty="0" smtClean="0"/>
              <a:t> </a:t>
            </a:r>
            <a:r>
              <a:rPr lang="fr-CA" i="1" dirty="0"/>
              <a:t>A</a:t>
            </a:r>
            <a:r>
              <a:rPr lang="fr-CA" i="1" dirty="0" smtClean="0"/>
              <a:t>ppuyer sur F11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b="1" i="1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7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284621" y="3946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289300"/>
            <a:ext cx="3238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Exécuter une méthode à la fois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smtClean="0"/>
              <a:t>Le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(F11) est une technique utile pour vérifier le comportement des variables dans les méthodes et s’assurer que la fonction fait ce dont à quoi on s’attend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smtClean="0"/>
              <a:t>Une fois qu’on sait que la fonction fait bien l’action qu’elle promet, on peut la sauter en utilisant le </a:t>
            </a:r>
            <a:r>
              <a:rPr lang="fr-CA" dirty="0" err="1" smtClean="0"/>
              <a:t>step</a:t>
            </a:r>
            <a:r>
              <a:rPr lang="fr-CA" dirty="0" smtClean="0"/>
              <a:t> over(</a:t>
            </a:r>
            <a:r>
              <a:rPr lang="fr-CA" b="1" i="1" dirty="0" err="1"/>
              <a:t>Debug</a:t>
            </a:r>
            <a:r>
              <a:rPr lang="fr-CA" b="1" i="1" dirty="0"/>
              <a:t> puis </a:t>
            </a:r>
            <a:r>
              <a:rPr lang="fr-CA" b="1" i="1" dirty="0" err="1"/>
              <a:t>Step</a:t>
            </a:r>
            <a:r>
              <a:rPr lang="fr-CA" b="1" i="1" dirty="0"/>
              <a:t> </a:t>
            </a:r>
            <a:r>
              <a:rPr lang="fr-CA" b="1" i="1" dirty="0" smtClean="0"/>
              <a:t>Over ou </a:t>
            </a:r>
            <a:r>
              <a:rPr lang="fr-CA" b="1" i="1" dirty="0" err="1"/>
              <a:t>Run</a:t>
            </a:r>
            <a:r>
              <a:rPr lang="fr-CA" b="1" i="1" dirty="0"/>
              <a:t> puis </a:t>
            </a:r>
            <a:r>
              <a:rPr lang="fr-CA" b="1" i="1" dirty="0" err="1"/>
              <a:t>Step</a:t>
            </a:r>
            <a:r>
              <a:rPr lang="fr-CA" b="1" i="1" dirty="0"/>
              <a:t> </a:t>
            </a:r>
            <a:r>
              <a:rPr lang="fr-CA" b="1" i="1" dirty="0" smtClean="0"/>
              <a:t>Over sur mac, F10) </a:t>
            </a: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8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284621" y="3946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Exécuter le code jusqu’à un point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err="1" smtClean="0"/>
              <a:t>Cleaning</a:t>
            </a:r>
            <a:r>
              <a:rPr lang="fr-CA" dirty="0" smtClean="0"/>
              <a:t> </a:t>
            </a:r>
            <a:r>
              <a:rPr lang="fr-CA" dirty="0" err="1" smtClean="0"/>
              <a:t>order</a:t>
            </a:r>
            <a:r>
              <a:rPr lang="fr-CA" dirty="0" smtClean="0"/>
              <a:t> </a:t>
            </a:r>
            <a:r>
              <a:rPr lang="fr-CA" dirty="0" err="1" smtClean="0"/>
              <a:t>project</a:t>
            </a:r>
            <a:r>
              <a:rPr lang="fr-CA" dirty="0" smtClean="0"/>
              <a:t> – Entrer les valeurs suivantes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fr-CA" dirty="0" err="1" smtClean="0"/>
              <a:t>Amount</a:t>
            </a:r>
            <a:r>
              <a:rPr lang="fr-CA" dirty="0" smtClean="0"/>
              <a:t> </a:t>
            </a:r>
            <a:r>
              <a:rPr lang="fr-CA" dirty="0" err="1" smtClean="0"/>
              <a:t>tended</a:t>
            </a:r>
            <a:r>
              <a:rPr lang="fr-CA" dirty="0" smtClean="0"/>
              <a:t> 60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9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284621" y="3946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02" y="2324100"/>
            <a:ext cx="3848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40972</TotalTime>
  <Words>2249</Words>
  <Application>Microsoft Macintosh PowerPoint</Application>
  <PresentationFormat>Widescreen</PresentationFormat>
  <Paragraphs>217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Arial</vt:lpstr>
      <vt:lpstr>Thème Office</vt:lpstr>
      <vt:lpstr>Traçage d'exécution</vt:lpstr>
      <vt:lpstr>Introduction</vt:lpstr>
      <vt:lpstr>Commencer une opération de débogage</vt:lpstr>
      <vt:lpstr>Terminer une opération de débogage</vt:lpstr>
      <vt:lpstr>Les fenêtres de débogage</vt:lpstr>
      <vt:lpstr>La fenêtre locale</vt:lpstr>
      <vt:lpstr>Exécuter une instruction à la fois</vt:lpstr>
      <vt:lpstr>Exécuter une méthode à la fois</vt:lpstr>
      <vt:lpstr>Exécuter le code jusqu’à un point</vt:lpstr>
      <vt:lpstr>Les points d’arrêt</vt:lpstr>
      <vt:lpstr>Les points d’arrêt (suite…)</vt:lpstr>
      <vt:lpstr>Documentation Microsoft sur les techniques de debogage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Carles Steve Fossi Fotso</cp:lastModifiedBy>
  <cp:revision>216</cp:revision>
  <dcterms:created xsi:type="dcterms:W3CDTF">2020-03-24T15:45:42Z</dcterms:created>
  <dcterms:modified xsi:type="dcterms:W3CDTF">2021-03-10T00:36:33Z</dcterms:modified>
</cp:coreProperties>
</file>