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2" r:id="rId4"/>
    <p:sldId id="280" r:id="rId5"/>
    <p:sldId id="273" r:id="rId6"/>
    <p:sldId id="274" r:id="rId7"/>
    <p:sldId id="263" r:id="rId8"/>
    <p:sldId id="281" r:id="rId9"/>
    <p:sldId id="282" r:id="rId10"/>
    <p:sldId id="283" r:id="rId11"/>
    <p:sldId id="284" r:id="rId12"/>
    <p:sldId id="291" r:id="rId13"/>
    <p:sldId id="285" r:id="rId14"/>
    <p:sldId id="286" r:id="rId15"/>
    <p:sldId id="287" r:id="rId16"/>
    <p:sldId id="292" r:id="rId17"/>
    <p:sldId id="288" r:id="rId18"/>
    <p:sldId id="278" r:id="rId19"/>
    <p:sldId id="279" r:id="rId20"/>
    <p:sldId id="293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199901-865A-4CB3-B5E2-45D030956A50}" v="352" dt="2020-04-07T17:00:10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7" autoAdjust="0"/>
    <p:restoredTop sz="82119" autoAdjust="0"/>
  </p:normalViewPr>
  <p:slideViewPr>
    <p:cSldViewPr snapToGrid="0">
      <p:cViewPr>
        <p:scale>
          <a:sx n="111" d="100"/>
          <a:sy n="111" d="100"/>
        </p:scale>
        <p:origin x="848" y="248"/>
      </p:cViewPr>
      <p:guideLst/>
    </p:cSldViewPr>
  </p:slideViewPr>
  <p:outlineViewPr>
    <p:cViewPr>
      <p:scale>
        <a:sx n="33" d="100"/>
        <a:sy n="33" d="100"/>
      </p:scale>
      <p:origin x="0" y="-32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27" Type="http://schemas.microsoft.com/office/2016/11/relationships/changesInfo" Target="changesInfos/changesInfo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Lavoie" userId="df7b22a1104eb6ce" providerId="LiveId" clId="{1FB91DFC-E6F9-4275-B253-997B625B19F3}"/>
    <pc:docChg chg="undo custSel addSld delSld modSld">
      <pc:chgData name="Marco Lavoie" userId="df7b22a1104eb6ce" providerId="LiveId" clId="{1FB91DFC-E6F9-4275-B253-997B625B19F3}" dt="2020-03-25T13:59:21.052" v="798"/>
      <pc:docMkLst>
        <pc:docMk/>
      </pc:docMkLst>
      <pc:sldChg chg="addSp delSp modSp">
        <pc:chgData name="Marco Lavoie" userId="df7b22a1104eb6ce" providerId="LiveId" clId="{1FB91DFC-E6F9-4275-B253-997B625B19F3}" dt="2020-03-25T13:34:50.098" v="50" actId="1076"/>
        <pc:sldMkLst>
          <pc:docMk/>
          <pc:sldMk cId="2708265382" sldId="256"/>
        </pc:sldMkLst>
        <pc:spChg chg="del mod">
          <ac:chgData name="Marco Lavoie" userId="df7b22a1104eb6ce" providerId="LiveId" clId="{1FB91DFC-E6F9-4275-B253-997B625B19F3}" dt="2020-03-25T13:33:30.892" v="23" actId="478"/>
          <ac:spMkLst>
            <pc:docMk/>
            <pc:sldMk cId="2708265382" sldId="256"/>
            <ac:spMk id="2" creationId="{E180F7B5-7935-41D2-88E5-7A670FCB24C2}"/>
          </ac:spMkLst>
        </pc:spChg>
        <pc:spChg chg="add mod">
          <ac:chgData name="Marco Lavoie" userId="df7b22a1104eb6ce" providerId="LiveId" clId="{1FB91DFC-E6F9-4275-B253-997B625B19F3}" dt="2020-03-25T13:34:10.872" v="40" actId="14100"/>
          <ac:spMkLst>
            <pc:docMk/>
            <pc:sldMk cId="2708265382" sldId="256"/>
            <ac:spMk id="5" creationId="{E7C8994E-9BDD-4094-BF45-93DCEAABFF7E}"/>
          </ac:spMkLst>
        </pc:spChg>
        <pc:spChg chg="add mod">
          <ac:chgData name="Marco Lavoie" userId="df7b22a1104eb6ce" providerId="LiveId" clId="{1FB91DFC-E6F9-4275-B253-997B625B19F3}" dt="2020-03-25T13:34:50.098" v="50" actId="1076"/>
          <ac:spMkLst>
            <pc:docMk/>
            <pc:sldMk cId="2708265382" sldId="256"/>
            <ac:spMk id="7" creationId="{4FBF32C4-7032-447F-8884-1D2B6909FAE0}"/>
          </ac:spMkLst>
        </pc:spChg>
      </pc:sldChg>
      <pc:sldChg chg="modSp">
        <pc:chgData name="Marco Lavoie" userId="df7b22a1104eb6ce" providerId="LiveId" clId="{1FB91DFC-E6F9-4275-B253-997B625B19F3}" dt="2020-03-25T13:37:32.856" v="97" actId="27636"/>
        <pc:sldMkLst>
          <pc:docMk/>
          <pc:sldMk cId="3434414859" sldId="257"/>
        </pc:sldMkLst>
        <pc:spChg chg="mod">
          <ac:chgData name="Marco Lavoie" userId="df7b22a1104eb6ce" providerId="LiveId" clId="{1FB91DFC-E6F9-4275-B253-997B625B19F3}" dt="2020-03-25T13:37:32.856" v="97" actId="27636"/>
          <ac:spMkLst>
            <pc:docMk/>
            <pc:sldMk cId="3434414859" sldId="257"/>
            <ac:spMk id="3" creationId="{C3F1A86D-3A21-4272-93E5-F8AE74424EA8}"/>
          </ac:spMkLst>
        </pc:spChg>
      </pc:sldChg>
      <pc:sldChg chg="addSp modSp add">
        <pc:chgData name="Marco Lavoie" userId="df7b22a1104eb6ce" providerId="LiveId" clId="{1FB91DFC-E6F9-4275-B253-997B625B19F3}" dt="2020-03-25T13:39:33.641" v="140" actId="20577"/>
        <pc:sldMkLst>
          <pc:docMk/>
          <pc:sldMk cId="226950116" sldId="258"/>
        </pc:sldMkLst>
        <pc:spChg chg="mod">
          <ac:chgData name="Marco Lavoie" userId="df7b22a1104eb6ce" providerId="LiveId" clId="{1FB91DFC-E6F9-4275-B253-997B625B19F3}" dt="2020-03-25T13:38:06.975" v="126" actId="20577"/>
          <ac:spMkLst>
            <pc:docMk/>
            <pc:sldMk cId="226950116" sldId="258"/>
            <ac:spMk id="2" creationId="{ECC1B7DB-8DD7-4EF8-816A-FE11011E8F9B}"/>
          </ac:spMkLst>
        </pc:spChg>
        <pc:spChg chg="mod">
          <ac:chgData name="Marco Lavoie" userId="df7b22a1104eb6ce" providerId="LiveId" clId="{1FB91DFC-E6F9-4275-B253-997B625B19F3}" dt="2020-03-25T13:39:33.641" v="140" actId="20577"/>
          <ac:spMkLst>
            <pc:docMk/>
            <pc:sldMk cId="226950116" sldId="258"/>
            <ac:spMk id="3" creationId="{E05328DC-8C71-4C17-97D7-BFF170F53E24}"/>
          </ac:spMkLst>
        </pc:spChg>
        <pc:spChg chg="add">
          <ac:chgData name="Marco Lavoie" userId="df7b22a1104eb6ce" providerId="LiveId" clId="{1FB91DFC-E6F9-4275-B253-997B625B19F3}" dt="2020-03-25T13:39:11.369" v="136"/>
          <ac:spMkLst>
            <pc:docMk/>
            <pc:sldMk cId="226950116" sldId="258"/>
            <ac:spMk id="4" creationId="{AD92F656-F5F0-42DA-B8CF-A6AB1254DAFC}"/>
          </ac:spMkLst>
        </pc:spChg>
        <pc:spChg chg="add">
          <ac:chgData name="Marco Lavoie" userId="df7b22a1104eb6ce" providerId="LiveId" clId="{1FB91DFC-E6F9-4275-B253-997B625B19F3}" dt="2020-03-25T13:39:11.369" v="136"/>
          <ac:spMkLst>
            <pc:docMk/>
            <pc:sldMk cId="226950116" sldId="258"/>
            <ac:spMk id="5" creationId="{13FEC136-E342-4B04-B4AD-3D6F6EF6C0A6}"/>
          </ac:spMkLst>
        </pc:spChg>
        <pc:spChg chg="add">
          <ac:chgData name="Marco Lavoie" userId="df7b22a1104eb6ce" providerId="LiveId" clId="{1FB91DFC-E6F9-4275-B253-997B625B19F3}" dt="2020-03-25T13:39:11.369" v="136"/>
          <ac:spMkLst>
            <pc:docMk/>
            <pc:sldMk cId="226950116" sldId="258"/>
            <ac:spMk id="6" creationId="{D435801B-ABA4-4893-9B50-A9F23CE11878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1657958298" sldId="258"/>
        </pc:sldMkLst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646098691" sldId="259"/>
        </pc:sldMkLst>
      </pc:sldChg>
      <pc:sldChg chg="addSp modSp add">
        <pc:chgData name="Marco Lavoie" userId="df7b22a1104eb6ce" providerId="LiveId" clId="{1FB91DFC-E6F9-4275-B253-997B625B19F3}" dt="2020-03-25T13:47:26.655" v="345"/>
        <pc:sldMkLst>
          <pc:docMk/>
          <pc:sldMk cId="2726460942" sldId="259"/>
        </pc:sldMkLst>
        <pc:spChg chg="mod">
          <ac:chgData name="Marco Lavoie" userId="df7b22a1104eb6ce" providerId="LiveId" clId="{1FB91DFC-E6F9-4275-B253-997B625B19F3}" dt="2020-03-25T13:39:46.848" v="163" actId="20577"/>
          <ac:spMkLst>
            <pc:docMk/>
            <pc:sldMk cId="2726460942" sldId="259"/>
            <ac:spMk id="2" creationId="{180154E7-3B95-47DD-AD71-8BA2D47F169D}"/>
          </ac:spMkLst>
        </pc:spChg>
        <pc:spChg chg="mod">
          <ac:chgData name="Marco Lavoie" userId="df7b22a1104eb6ce" providerId="LiveId" clId="{1FB91DFC-E6F9-4275-B253-997B625B19F3}" dt="2020-03-25T13:43:34.661" v="252" actId="114"/>
          <ac:spMkLst>
            <pc:docMk/>
            <pc:sldMk cId="2726460942" sldId="259"/>
            <ac:spMk id="3" creationId="{C583DDED-AE9B-41C9-920D-36108844B939}"/>
          </ac:spMkLst>
        </pc:spChg>
        <pc:spChg chg="add">
          <ac:chgData name="Marco Lavoie" userId="df7b22a1104eb6ce" providerId="LiveId" clId="{1FB91DFC-E6F9-4275-B253-997B625B19F3}" dt="2020-03-25T13:47:26.655" v="345"/>
          <ac:spMkLst>
            <pc:docMk/>
            <pc:sldMk cId="2726460942" sldId="259"/>
            <ac:spMk id="4" creationId="{2CE11190-BEC0-4872-8BBE-755BB5969F4D}"/>
          </ac:spMkLst>
        </pc:spChg>
        <pc:spChg chg="add">
          <ac:chgData name="Marco Lavoie" userId="df7b22a1104eb6ce" providerId="LiveId" clId="{1FB91DFC-E6F9-4275-B253-997B625B19F3}" dt="2020-03-25T13:47:26.655" v="345"/>
          <ac:spMkLst>
            <pc:docMk/>
            <pc:sldMk cId="2726460942" sldId="259"/>
            <ac:spMk id="5" creationId="{C0488971-6C99-4490-97D4-81DE632D4015}"/>
          </ac:spMkLst>
        </pc:spChg>
        <pc:spChg chg="add">
          <ac:chgData name="Marco Lavoie" userId="df7b22a1104eb6ce" providerId="LiveId" clId="{1FB91DFC-E6F9-4275-B253-997B625B19F3}" dt="2020-03-25T13:47:26.655" v="345"/>
          <ac:spMkLst>
            <pc:docMk/>
            <pc:sldMk cId="2726460942" sldId="259"/>
            <ac:spMk id="6" creationId="{0CB32045-FC22-4B75-9A67-5B06D6FC6E19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1117218987" sldId="260"/>
        </pc:sldMkLst>
      </pc:sldChg>
      <pc:sldChg chg="addSp modSp add">
        <pc:chgData name="Marco Lavoie" userId="df7b22a1104eb6ce" providerId="LiveId" clId="{1FB91DFC-E6F9-4275-B253-997B625B19F3}" dt="2020-03-25T13:43:55.308" v="256"/>
        <pc:sldMkLst>
          <pc:docMk/>
          <pc:sldMk cId="1178134524" sldId="260"/>
        </pc:sldMkLst>
        <pc:spChg chg="mod">
          <ac:chgData name="Marco Lavoie" userId="df7b22a1104eb6ce" providerId="LiveId" clId="{1FB91DFC-E6F9-4275-B253-997B625B19F3}" dt="2020-03-25T13:41:35.765" v="211" actId="20577"/>
          <ac:spMkLst>
            <pc:docMk/>
            <pc:sldMk cId="1178134524" sldId="260"/>
            <ac:spMk id="2" creationId="{A7D8B318-233F-4D7A-970B-9669BFB61203}"/>
          </ac:spMkLst>
        </pc:spChg>
        <pc:spChg chg="mod">
          <ac:chgData name="Marco Lavoie" userId="df7b22a1104eb6ce" providerId="LiveId" clId="{1FB91DFC-E6F9-4275-B253-997B625B19F3}" dt="2020-03-25T13:43:44.298" v="255" actId="114"/>
          <ac:spMkLst>
            <pc:docMk/>
            <pc:sldMk cId="1178134524" sldId="260"/>
            <ac:spMk id="3" creationId="{1E0B30A2-EA5F-4F6A-8120-C5845678FD49}"/>
          </ac:spMkLst>
        </pc:spChg>
        <pc:spChg chg="add">
          <ac:chgData name="Marco Lavoie" userId="df7b22a1104eb6ce" providerId="LiveId" clId="{1FB91DFC-E6F9-4275-B253-997B625B19F3}" dt="2020-03-25T13:43:55.308" v="256"/>
          <ac:spMkLst>
            <pc:docMk/>
            <pc:sldMk cId="1178134524" sldId="260"/>
            <ac:spMk id="4" creationId="{802D5A82-FF5A-4E1D-B528-70C33194B202}"/>
          </ac:spMkLst>
        </pc:spChg>
        <pc:spChg chg="add">
          <ac:chgData name="Marco Lavoie" userId="df7b22a1104eb6ce" providerId="LiveId" clId="{1FB91DFC-E6F9-4275-B253-997B625B19F3}" dt="2020-03-25T13:43:55.308" v="256"/>
          <ac:spMkLst>
            <pc:docMk/>
            <pc:sldMk cId="1178134524" sldId="260"/>
            <ac:spMk id="5" creationId="{DF3B29D9-4B31-4C6A-B78B-93C70E71A37C}"/>
          </ac:spMkLst>
        </pc:spChg>
        <pc:spChg chg="add">
          <ac:chgData name="Marco Lavoie" userId="df7b22a1104eb6ce" providerId="LiveId" clId="{1FB91DFC-E6F9-4275-B253-997B625B19F3}" dt="2020-03-25T13:43:55.308" v="256"/>
          <ac:spMkLst>
            <pc:docMk/>
            <pc:sldMk cId="1178134524" sldId="260"/>
            <ac:spMk id="6" creationId="{63E0F80E-9EC4-4B61-B1C7-7F740D47872A}"/>
          </ac:spMkLst>
        </pc:spChg>
      </pc:sldChg>
      <pc:sldChg chg="addSp modSp add">
        <pc:chgData name="Marco Lavoie" userId="df7b22a1104eb6ce" providerId="LiveId" clId="{1FB91DFC-E6F9-4275-B253-997B625B19F3}" dt="2020-03-25T13:47:31.016" v="346"/>
        <pc:sldMkLst>
          <pc:docMk/>
          <pc:sldMk cId="1965916181" sldId="261"/>
        </pc:sldMkLst>
        <pc:spChg chg="mod">
          <ac:chgData name="Marco Lavoie" userId="df7b22a1104eb6ce" providerId="LiveId" clId="{1FB91DFC-E6F9-4275-B253-997B625B19F3}" dt="2020-03-25T13:44:10.214" v="277" actId="20577"/>
          <ac:spMkLst>
            <pc:docMk/>
            <pc:sldMk cId="1965916181" sldId="261"/>
            <ac:spMk id="2" creationId="{0FE6FED4-F1B4-41F4-9A32-43EBDE5B6E5F}"/>
          </ac:spMkLst>
        </pc:spChg>
        <pc:spChg chg="mod">
          <ac:chgData name="Marco Lavoie" userId="df7b22a1104eb6ce" providerId="LiveId" clId="{1FB91DFC-E6F9-4275-B253-997B625B19F3}" dt="2020-03-25T13:45:26.813" v="296" actId="20577"/>
          <ac:spMkLst>
            <pc:docMk/>
            <pc:sldMk cId="1965916181" sldId="261"/>
            <ac:spMk id="3" creationId="{D3AF3918-DC40-44EE-90C0-5741976AB2CF}"/>
          </ac:spMkLst>
        </pc:spChg>
        <pc:spChg chg="add">
          <ac:chgData name="Marco Lavoie" userId="df7b22a1104eb6ce" providerId="LiveId" clId="{1FB91DFC-E6F9-4275-B253-997B625B19F3}" dt="2020-03-25T13:47:31.016" v="346"/>
          <ac:spMkLst>
            <pc:docMk/>
            <pc:sldMk cId="1965916181" sldId="261"/>
            <ac:spMk id="4" creationId="{368E9D32-3CCA-4BA4-BA75-7A7E49B2D3A4}"/>
          </ac:spMkLst>
        </pc:spChg>
        <pc:spChg chg="add">
          <ac:chgData name="Marco Lavoie" userId="df7b22a1104eb6ce" providerId="LiveId" clId="{1FB91DFC-E6F9-4275-B253-997B625B19F3}" dt="2020-03-25T13:47:31.016" v="346"/>
          <ac:spMkLst>
            <pc:docMk/>
            <pc:sldMk cId="1965916181" sldId="261"/>
            <ac:spMk id="5" creationId="{3B3BF9F6-EF68-4D98-B5ED-EF3793FD0557}"/>
          </ac:spMkLst>
        </pc:spChg>
        <pc:spChg chg="add">
          <ac:chgData name="Marco Lavoie" userId="df7b22a1104eb6ce" providerId="LiveId" clId="{1FB91DFC-E6F9-4275-B253-997B625B19F3}" dt="2020-03-25T13:47:31.016" v="346"/>
          <ac:spMkLst>
            <pc:docMk/>
            <pc:sldMk cId="1965916181" sldId="261"/>
            <ac:spMk id="6" creationId="{D4B66300-8A29-4C4E-B888-89404FB589C0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3574344151" sldId="261"/>
        </pc:sldMkLst>
      </pc:sldChg>
      <pc:sldChg chg="addSp modSp add">
        <pc:chgData name="Marco Lavoie" userId="df7b22a1104eb6ce" providerId="LiveId" clId="{1FB91DFC-E6F9-4275-B253-997B625B19F3}" dt="2020-03-25T13:47:18.287" v="344"/>
        <pc:sldMkLst>
          <pc:docMk/>
          <pc:sldMk cId="958490534" sldId="262"/>
        </pc:sldMkLst>
        <pc:spChg chg="mod">
          <ac:chgData name="Marco Lavoie" userId="df7b22a1104eb6ce" providerId="LiveId" clId="{1FB91DFC-E6F9-4275-B253-997B625B19F3}" dt="2020-03-25T13:46:16.942" v="313" actId="20577"/>
          <ac:spMkLst>
            <pc:docMk/>
            <pc:sldMk cId="958490534" sldId="262"/>
            <ac:spMk id="2" creationId="{B6E8C15D-5BB7-4EA6-9D2B-2A43881B90E1}"/>
          </ac:spMkLst>
        </pc:spChg>
        <pc:spChg chg="mod">
          <ac:chgData name="Marco Lavoie" userId="df7b22a1104eb6ce" providerId="LiveId" clId="{1FB91DFC-E6F9-4275-B253-997B625B19F3}" dt="2020-03-25T13:47:08.847" v="343" actId="20577"/>
          <ac:spMkLst>
            <pc:docMk/>
            <pc:sldMk cId="958490534" sldId="262"/>
            <ac:spMk id="3" creationId="{D1295727-2447-45C4-82A1-DDAE5049CA9D}"/>
          </ac:spMkLst>
        </pc:spChg>
        <pc:spChg chg="add">
          <ac:chgData name="Marco Lavoie" userId="df7b22a1104eb6ce" providerId="LiveId" clId="{1FB91DFC-E6F9-4275-B253-997B625B19F3}" dt="2020-03-25T13:47:18.287" v="344"/>
          <ac:spMkLst>
            <pc:docMk/>
            <pc:sldMk cId="958490534" sldId="262"/>
            <ac:spMk id="4" creationId="{1792D500-25E1-44D3-B167-F9F525538170}"/>
          </ac:spMkLst>
        </pc:spChg>
        <pc:spChg chg="add">
          <ac:chgData name="Marco Lavoie" userId="df7b22a1104eb6ce" providerId="LiveId" clId="{1FB91DFC-E6F9-4275-B253-997B625B19F3}" dt="2020-03-25T13:47:18.287" v="344"/>
          <ac:spMkLst>
            <pc:docMk/>
            <pc:sldMk cId="958490534" sldId="262"/>
            <ac:spMk id="5" creationId="{A5785ADC-3512-46E0-8B6B-FF87E1055C15}"/>
          </ac:spMkLst>
        </pc:spChg>
        <pc:spChg chg="add">
          <ac:chgData name="Marco Lavoie" userId="df7b22a1104eb6ce" providerId="LiveId" clId="{1FB91DFC-E6F9-4275-B253-997B625B19F3}" dt="2020-03-25T13:47:18.287" v="344"/>
          <ac:spMkLst>
            <pc:docMk/>
            <pc:sldMk cId="958490534" sldId="262"/>
            <ac:spMk id="6" creationId="{EE6F1D56-0486-40A8-AD5E-B5D0C9DE371E}"/>
          </ac:spMkLst>
        </pc:sp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470850223" sldId="262"/>
        </pc:sldMkLst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057149275" sldId="263"/>
        </pc:sldMkLst>
      </pc:sldChg>
      <pc:sldChg chg="addSp delSp modSp add">
        <pc:chgData name="Marco Lavoie" userId="df7b22a1104eb6ce" providerId="LiveId" clId="{1FB91DFC-E6F9-4275-B253-997B625B19F3}" dt="2020-03-25T13:55:20.379" v="482" actId="14734"/>
        <pc:sldMkLst>
          <pc:docMk/>
          <pc:sldMk cId="3318456804" sldId="263"/>
        </pc:sldMkLst>
        <pc:spChg chg="mod">
          <ac:chgData name="Marco Lavoie" userId="df7b22a1104eb6ce" providerId="LiveId" clId="{1FB91DFC-E6F9-4275-B253-997B625B19F3}" dt="2020-03-25T13:48:19.529" v="369" actId="20577"/>
          <ac:spMkLst>
            <pc:docMk/>
            <pc:sldMk cId="3318456804" sldId="263"/>
            <ac:spMk id="2" creationId="{9F99CC10-B12C-40A2-84F8-FBD5F057411F}"/>
          </ac:spMkLst>
        </pc:spChg>
        <pc:spChg chg="del">
          <ac:chgData name="Marco Lavoie" userId="df7b22a1104eb6ce" providerId="LiveId" clId="{1FB91DFC-E6F9-4275-B253-997B625B19F3}" dt="2020-03-25T13:48:32.014" v="370" actId="478"/>
          <ac:spMkLst>
            <pc:docMk/>
            <pc:sldMk cId="3318456804" sldId="263"/>
            <ac:spMk id="3" creationId="{24D4FBD5-4B5C-489F-B6E5-C3D2E70B578C}"/>
          </ac:spMkLst>
        </pc:spChg>
        <pc:spChg chg="add">
          <ac:chgData name="Marco Lavoie" userId="df7b22a1104eb6ce" providerId="LiveId" clId="{1FB91DFC-E6F9-4275-B253-997B625B19F3}" dt="2020-03-25T13:50:48.591" v="399"/>
          <ac:spMkLst>
            <pc:docMk/>
            <pc:sldMk cId="3318456804" sldId="263"/>
            <ac:spMk id="6" creationId="{397D9321-0E1E-4D35-83ED-29BB35E9F8C7}"/>
          </ac:spMkLst>
        </pc:spChg>
        <pc:spChg chg="add">
          <ac:chgData name="Marco Lavoie" userId="df7b22a1104eb6ce" providerId="LiveId" clId="{1FB91DFC-E6F9-4275-B253-997B625B19F3}" dt="2020-03-25T13:50:48.591" v="399"/>
          <ac:spMkLst>
            <pc:docMk/>
            <pc:sldMk cId="3318456804" sldId="263"/>
            <ac:spMk id="7" creationId="{D04E1D6F-BE4D-4887-AE8E-DA45094CD769}"/>
          </ac:spMkLst>
        </pc:spChg>
        <pc:spChg chg="add">
          <ac:chgData name="Marco Lavoie" userId="df7b22a1104eb6ce" providerId="LiveId" clId="{1FB91DFC-E6F9-4275-B253-997B625B19F3}" dt="2020-03-25T13:50:48.591" v="399"/>
          <ac:spMkLst>
            <pc:docMk/>
            <pc:sldMk cId="3318456804" sldId="263"/>
            <ac:spMk id="8" creationId="{7146E443-2199-4B58-A803-7B41A2E5FE5C}"/>
          </ac:spMkLst>
        </pc:spChg>
        <pc:spChg chg="add del">
          <ac:chgData name="Marco Lavoie" userId="df7b22a1104eb6ce" providerId="LiveId" clId="{1FB91DFC-E6F9-4275-B253-997B625B19F3}" dt="2020-03-25T13:54:46.253" v="480" actId="478"/>
          <ac:spMkLst>
            <pc:docMk/>
            <pc:sldMk cId="3318456804" sldId="263"/>
            <ac:spMk id="9" creationId="{687D248D-C035-40CE-A685-E5613EF7D47F}"/>
          </ac:spMkLst>
        </pc:spChg>
        <pc:graphicFrameChg chg="add mod modGraphic">
          <ac:chgData name="Marco Lavoie" userId="df7b22a1104eb6ce" providerId="LiveId" clId="{1FB91DFC-E6F9-4275-B253-997B625B19F3}" dt="2020-03-25T13:55:20.379" v="482" actId="14734"/>
          <ac:graphicFrameMkLst>
            <pc:docMk/>
            <pc:sldMk cId="3318456804" sldId="263"/>
            <ac:graphicFrameMk id="4" creationId="{46D42842-FFC5-4973-8917-6DE2CC5BACBC}"/>
          </ac:graphicFrameMkLst>
        </pc:graphicFrame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339513301" sldId="264"/>
        </pc:sldMkLst>
      </pc:sldChg>
      <pc:sldChg chg="addSp delSp modSp add">
        <pc:chgData name="Marco Lavoie" userId="df7b22a1104eb6ce" providerId="LiveId" clId="{1FB91DFC-E6F9-4275-B253-997B625B19F3}" dt="2020-03-25T13:59:19.700" v="797"/>
        <pc:sldMkLst>
          <pc:docMk/>
          <pc:sldMk cId="2205964834" sldId="264"/>
        </pc:sldMkLst>
        <pc:spChg chg="mod">
          <ac:chgData name="Marco Lavoie" userId="df7b22a1104eb6ce" providerId="LiveId" clId="{1FB91DFC-E6F9-4275-B253-997B625B19F3}" dt="2020-03-25T13:51:12.513" v="432" actId="114"/>
          <ac:spMkLst>
            <pc:docMk/>
            <pc:sldMk cId="2205964834" sldId="264"/>
            <ac:spMk id="2" creationId="{7A85A41C-AD19-4368-8BBB-28339AECA8AB}"/>
          </ac:spMkLst>
        </pc:spChg>
        <pc:spChg chg="del">
          <ac:chgData name="Marco Lavoie" userId="df7b22a1104eb6ce" providerId="LiveId" clId="{1FB91DFC-E6F9-4275-B253-997B625B19F3}" dt="2020-03-25T13:51:15.926" v="433" actId="478"/>
          <ac:spMkLst>
            <pc:docMk/>
            <pc:sldMk cId="2205964834" sldId="264"/>
            <ac:spMk id="3" creationId="{3233E29A-E2CA-4913-8BEA-E256CA233388}"/>
          </ac:spMkLst>
        </pc:spChg>
        <pc:spChg chg="add del">
          <ac:chgData name="Marco Lavoie" userId="df7b22a1104eb6ce" providerId="LiveId" clId="{1FB91DFC-E6F9-4275-B253-997B625B19F3}" dt="2020-03-25T13:54:36.266" v="477" actId="478"/>
          <ac:spMkLst>
            <pc:docMk/>
            <pc:sldMk cId="2205964834" sldId="264"/>
            <ac:spMk id="5" creationId="{94132C02-8990-4DA3-9CE3-BB297437048F}"/>
          </ac:spMkLst>
        </pc:spChg>
        <pc:spChg chg="add">
          <ac:chgData name="Marco Lavoie" userId="df7b22a1104eb6ce" providerId="LiveId" clId="{1FB91DFC-E6F9-4275-B253-997B625B19F3}" dt="2020-03-25T13:59:19.700" v="797"/>
          <ac:spMkLst>
            <pc:docMk/>
            <pc:sldMk cId="2205964834" sldId="264"/>
            <ac:spMk id="5" creationId="{99AFEEF2-D5E8-45B2-BC78-6B1EB2768F17}"/>
          </ac:spMkLst>
        </pc:spChg>
        <pc:spChg chg="add">
          <ac:chgData name="Marco Lavoie" userId="df7b22a1104eb6ce" providerId="LiveId" clId="{1FB91DFC-E6F9-4275-B253-997B625B19F3}" dt="2020-03-25T13:59:19.700" v="797"/>
          <ac:spMkLst>
            <pc:docMk/>
            <pc:sldMk cId="2205964834" sldId="264"/>
            <ac:spMk id="6" creationId="{17783727-C656-4D75-8EA8-C714A200C7CE}"/>
          </ac:spMkLst>
        </pc:spChg>
        <pc:spChg chg="add">
          <ac:chgData name="Marco Lavoie" userId="df7b22a1104eb6ce" providerId="LiveId" clId="{1FB91DFC-E6F9-4275-B253-997B625B19F3}" dt="2020-03-25T13:59:19.700" v="797"/>
          <ac:spMkLst>
            <pc:docMk/>
            <pc:sldMk cId="2205964834" sldId="264"/>
            <ac:spMk id="7" creationId="{D9215D4A-DFA0-4D8E-BE77-34452EA8D5A3}"/>
          </ac:spMkLst>
        </pc:spChg>
        <pc:graphicFrameChg chg="add mod modGraphic">
          <ac:chgData name="Marco Lavoie" userId="df7b22a1104eb6ce" providerId="LiveId" clId="{1FB91DFC-E6F9-4275-B253-997B625B19F3}" dt="2020-03-25T13:54:27.932" v="476" actId="14100"/>
          <ac:graphicFrameMkLst>
            <pc:docMk/>
            <pc:sldMk cId="2205964834" sldId="264"/>
            <ac:graphicFrameMk id="4" creationId="{EC4EA7A6-301D-4D5B-B9EC-39AB11AC709A}"/>
          </ac:graphicFrameMkLst>
        </pc:graphicFrame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66760265" sldId="265"/>
        </pc:sldMkLst>
      </pc:sldChg>
      <pc:sldChg chg="addSp modSp add">
        <pc:chgData name="Marco Lavoie" userId="df7b22a1104eb6ce" providerId="LiveId" clId="{1FB91DFC-E6F9-4275-B253-997B625B19F3}" dt="2020-03-25T13:59:21.052" v="798"/>
        <pc:sldMkLst>
          <pc:docMk/>
          <pc:sldMk cId="1695394709" sldId="265"/>
        </pc:sldMkLst>
        <pc:spChg chg="mod">
          <ac:chgData name="Marco Lavoie" userId="df7b22a1104eb6ce" providerId="LiveId" clId="{1FB91DFC-E6F9-4275-B253-997B625B19F3}" dt="2020-03-25T13:52:51.106" v="451"/>
          <ac:spMkLst>
            <pc:docMk/>
            <pc:sldMk cId="1695394709" sldId="265"/>
            <ac:spMk id="2" creationId="{E900C698-7C46-4FC6-9C18-5338959D516F}"/>
          </ac:spMkLst>
        </pc:spChg>
        <pc:spChg chg="mod">
          <ac:chgData name="Marco Lavoie" userId="df7b22a1104eb6ce" providerId="LiveId" clId="{1FB91DFC-E6F9-4275-B253-997B625B19F3}" dt="2020-03-25T13:57:36.386" v="796" actId="20577"/>
          <ac:spMkLst>
            <pc:docMk/>
            <pc:sldMk cId="1695394709" sldId="265"/>
            <ac:spMk id="3" creationId="{48DBFD89-214A-47F8-BC09-DA8E294CDB33}"/>
          </ac:spMkLst>
        </pc:spChg>
        <pc:spChg chg="add">
          <ac:chgData name="Marco Lavoie" userId="df7b22a1104eb6ce" providerId="LiveId" clId="{1FB91DFC-E6F9-4275-B253-997B625B19F3}" dt="2020-03-25T13:59:21.052" v="798"/>
          <ac:spMkLst>
            <pc:docMk/>
            <pc:sldMk cId="1695394709" sldId="265"/>
            <ac:spMk id="5" creationId="{28C53DF3-60E7-441F-9DB0-718066A45705}"/>
          </ac:spMkLst>
        </pc:spChg>
        <pc:spChg chg="add">
          <ac:chgData name="Marco Lavoie" userId="df7b22a1104eb6ce" providerId="LiveId" clId="{1FB91DFC-E6F9-4275-B253-997B625B19F3}" dt="2020-03-25T13:59:21.052" v="798"/>
          <ac:spMkLst>
            <pc:docMk/>
            <pc:sldMk cId="1695394709" sldId="265"/>
            <ac:spMk id="6" creationId="{977F04FB-F56F-4885-A079-C9674E2FBDCD}"/>
          </ac:spMkLst>
        </pc:spChg>
        <pc:spChg chg="add">
          <ac:chgData name="Marco Lavoie" userId="df7b22a1104eb6ce" providerId="LiveId" clId="{1FB91DFC-E6F9-4275-B253-997B625B19F3}" dt="2020-03-25T13:59:21.052" v="798"/>
          <ac:spMkLst>
            <pc:docMk/>
            <pc:sldMk cId="1695394709" sldId="265"/>
            <ac:spMk id="7" creationId="{0121004B-BF35-40FF-AA59-24CBF4CBDE6E}"/>
          </ac:spMkLst>
        </pc:spChg>
        <pc:graphicFrameChg chg="add mod modGraphic">
          <ac:chgData name="Marco Lavoie" userId="df7b22a1104eb6ce" providerId="LiveId" clId="{1FB91DFC-E6F9-4275-B253-997B625B19F3}" dt="2020-03-25T13:54:03.675" v="473" actId="14100"/>
          <ac:graphicFrameMkLst>
            <pc:docMk/>
            <pc:sldMk cId="1695394709" sldId="265"/>
            <ac:graphicFrameMk id="4" creationId="{DBBAB3E4-8E5F-4FC2-919A-D2AF266818BF}"/>
          </ac:graphicFrameMkLst>
        </pc:graphicFrameChg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2264611004" sldId="266"/>
        </pc:sldMkLst>
      </pc:sldChg>
      <pc:sldChg chg="del">
        <pc:chgData name="Marco Lavoie" userId="df7b22a1104eb6ce" providerId="LiveId" clId="{1FB91DFC-E6F9-4275-B253-997B625B19F3}" dt="2020-03-25T13:31:02.989" v="0" actId="47"/>
        <pc:sldMkLst>
          <pc:docMk/>
          <pc:sldMk cId="3235728688" sldId="267"/>
        </pc:sldMkLst>
      </pc:sldChg>
    </pc:docChg>
  </pc:docChgLst>
  <pc:docChgLst>
    <pc:chgData name="Marco Lavoie" userId="df7b22a1104eb6ce" providerId="LiveId" clId="{CA250E97-55C4-4F9F-8ABF-91AF8FCDDC12}"/>
    <pc:docChg chg="undo custSel addSld modSld">
      <pc:chgData name="Marco Lavoie" userId="df7b22a1104eb6ce" providerId="LiveId" clId="{CA250E97-55C4-4F9F-8ABF-91AF8FCDDC12}" dt="2020-03-25T13:29:36.922" v="345"/>
      <pc:docMkLst>
        <pc:docMk/>
      </pc:docMkLst>
      <pc:sldChg chg="addSp">
        <pc:chgData name="Marco Lavoie" userId="df7b22a1104eb6ce" providerId="LiveId" clId="{CA250E97-55C4-4F9F-8ABF-91AF8FCDDC12}" dt="2020-03-24T22:49:26.882" v="0"/>
        <pc:sldMkLst>
          <pc:docMk/>
          <pc:sldMk cId="1657958298" sldId="258"/>
        </pc:sldMkLst>
        <pc:spChg chg="add">
          <ac:chgData name="Marco Lavoie" userId="df7b22a1104eb6ce" providerId="LiveId" clId="{CA250E97-55C4-4F9F-8ABF-91AF8FCDDC12}" dt="2020-03-24T22:49:26.882" v="0"/>
          <ac:spMkLst>
            <pc:docMk/>
            <pc:sldMk cId="1657958298" sldId="258"/>
            <ac:spMk id="4" creationId="{45544949-4104-4E4D-92E0-CCC47B5F530F}"/>
          </ac:spMkLst>
        </pc:spChg>
        <pc:spChg chg="add">
          <ac:chgData name="Marco Lavoie" userId="df7b22a1104eb6ce" providerId="LiveId" clId="{CA250E97-55C4-4F9F-8ABF-91AF8FCDDC12}" dt="2020-03-24T22:49:26.882" v="0"/>
          <ac:spMkLst>
            <pc:docMk/>
            <pc:sldMk cId="1657958298" sldId="258"/>
            <ac:spMk id="5" creationId="{8ACBCA58-5A6B-4AA6-828F-CB266A00A1C5}"/>
          </ac:spMkLst>
        </pc:spChg>
        <pc:spChg chg="add">
          <ac:chgData name="Marco Lavoie" userId="df7b22a1104eb6ce" providerId="LiveId" clId="{CA250E97-55C4-4F9F-8ABF-91AF8FCDDC12}" dt="2020-03-24T22:49:26.882" v="0"/>
          <ac:spMkLst>
            <pc:docMk/>
            <pc:sldMk cId="1657958298" sldId="258"/>
            <ac:spMk id="6" creationId="{C5BC1862-AC71-415F-8936-224ABC2C653D}"/>
          </ac:spMkLst>
        </pc:spChg>
      </pc:sldChg>
      <pc:sldChg chg="addSp">
        <pc:chgData name="Marco Lavoie" userId="df7b22a1104eb6ce" providerId="LiveId" clId="{CA250E97-55C4-4F9F-8ABF-91AF8FCDDC12}" dt="2020-03-24T22:49:28.514" v="1"/>
        <pc:sldMkLst>
          <pc:docMk/>
          <pc:sldMk cId="646098691" sldId="259"/>
        </pc:sldMkLst>
        <pc:spChg chg="add">
          <ac:chgData name="Marco Lavoie" userId="df7b22a1104eb6ce" providerId="LiveId" clId="{CA250E97-55C4-4F9F-8ABF-91AF8FCDDC12}" dt="2020-03-24T22:49:28.514" v="1"/>
          <ac:spMkLst>
            <pc:docMk/>
            <pc:sldMk cId="646098691" sldId="259"/>
            <ac:spMk id="4" creationId="{62338627-16F1-4ACD-88FC-283B590E9572}"/>
          </ac:spMkLst>
        </pc:spChg>
        <pc:spChg chg="add">
          <ac:chgData name="Marco Lavoie" userId="df7b22a1104eb6ce" providerId="LiveId" clId="{CA250E97-55C4-4F9F-8ABF-91AF8FCDDC12}" dt="2020-03-24T22:49:28.514" v="1"/>
          <ac:spMkLst>
            <pc:docMk/>
            <pc:sldMk cId="646098691" sldId="259"/>
            <ac:spMk id="5" creationId="{88610250-C279-4877-8632-F967BC665CF7}"/>
          </ac:spMkLst>
        </pc:spChg>
        <pc:spChg chg="add">
          <ac:chgData name="Marco Lavoie" userId="df7b22a1104eb6ce" providerId="LiveId" clId="{CA250E97-55C4-4F9F-8ABF-91AF8FCDDC12}" dt="2020-03-24T22:49:28.514" v="1"/>
          <ac:spMkLst>
            <pc:docMk/>
            <pc:sldMk cId="646098691" sldId="259"/>
            <ac:spMk id="6" creationId="{CB609491-CE45-442A-A0E1-643CC404D5F7}"/>
          </ac:spMkLst>
        </pc:spChg>
      </pc:sldChg>
      <pc:sldChg chg="addSp">
        <pc:chgData name="Marco Lavoie" userId="df7b22a1104eb6ce" providerId="LiveId" clId="{CA250E97-55C4-4F9F-8ABF-91AF8FCDDC12}" dt="2020-03-24T22:49:29.599" v="2"/>
        <pc:sldMkLst>
          <pc:docMk/>
          <pc:sldMk cId="1117218987" sldId="260"/>
        </pc:sldMkLst>
        <pc:spChg chg="add">
          <ac:chgData name="Marco Lavoie" userId="df7b22a1104eb6ce" providerId="LiveId" clId="{CA250E97-55C4-4F9F-8ABF-91AF8FCDDC12}" dt="2020-03-24T22:49:29.599" v="2"/>
          <ac:spMkLst>
            <pc:docMk/>
            <pc:sldMk cId="1117218987" sldId="260"/>
            <ac:spMk id="4" creationId="{4561D545-B652-4ED7-B3B6-00BB28038395}"/>
          </ac:spMkLst>
        </pc:spChg>
        <pc:spChg chg="add">
          <ac:chgData name="Marco Lavoie" userId="df7b22a1104eb6ce" providerId="LiveId" clId="{CA250E97-55C4-4F9F-8ABF-91AF8FCDDC12}" dt="2020-03-24T22:49:29.599" v="2"/>
          <ac:spMkLst>
            <pc:docMk/>
            <pc:sldMk cId="1117218987" sldId="260"/>
            <ac:spMk id="5" creationId="{B4A9A989-8C6C-400E-A5FC-A03A1ECCA759}"/>
          </ac:spMkLst>
        </pc:spChg>
        <pc:spChg chg="add">
          <ac:chgData name="Marco Lavoie" userId="df7b22a1104eb6ce" providerId="LiveId" clId="{CA250E97-55C4-4F9F-8ABF-91AF8FCDDC12}" dt="2020-03-24T22:49:29.599" v="2"/>
          <ac:spMkLst>
            <pc:docMk/>
            <pc:sldMk cId="1117218987" sldId="260"/>
            <ac:spMk id="6" creationId="{556CD8A9-C17E-4215-9A90-39ADE9A9A99E}"/>
          </ac:spMkLst>
        </pc:spChg>
      </pc:sldChg>
      <pc:sldChg chg="addSp">
        <pc:chgData name="Marco Lavoie" userId="df7b22a1104eb6ce" providerId="LiveId" clId="{CA250E97-55C4-4F9F-8ABF-91AF8FCDDC12}" dt="2020-03-24T22:49:30.989" v="3"/>
        <pc:sldMkLst>
          <pc:docMk/>
          <pc:sldMk cId="3574344151" sldId="261"/>
        </pc:sldMkLst>
        <pc:spChg chg="add">
          <ac:chgData name="Marco Lavoie" userId="df7b22a1104eb6ce" providerId="LiveId" clId="{CA250E97-55C4-4F9F-8ABF-91AF8FCDDC12}" dt="2020-03-24T22:49:30.989" v="3"/>
          <ac:spMkLst>
            <pc:docMk/>
            <pc:sldMk cId="3574344151" sldId="261"/>
            <ac:spMk id="4" creationId="{B531374F-9AAC-4ED2-BCF0-EBCFD77B5885}"/>
          </ac:spMkLst>
        </pc:spChg>
        <pc:spChg chg="add">
          <ac:chgData name="Marco Lavoie" userId="df7b22a1104eb6ce" providerId="LiveId" clId="{CA250E97-55C4-4F9F-8ABF-91AF8FCDDC12}" dt="2020-03-24T22:49:30.989" v="3"/>
          <ac:spMkLst>
            <pc:docMk/>
            <pc:sldMk cId="3574344151" sldId="261"/>
            <ac:spMk id="5" creationId="{568D5507-A72F-40F4-A1F5-23C4592BE6DB}"/>
          </ac:spMkLst>
        </pc:spChg>
        <pc:spChg chg="add">
          <ac:chgData name="Marco Lavoie" userId="df7b22a1104eb6ce" providerId="LiveId" clId="{CA250E97-55C4-4F9F-8ABF-91AF8FCDDC12}" dt="2020-03-24T22:49:30.989" v="3"/>
          <ac:spMkLst>
            <pc:docMk/>
            <pc:sldMk cId="3574344151" sldId="261"/>
            <ac:spMk id="6" creationId="{04C8E3C5-5D1C-4FE8-B42B-6CACF2E313E9}"/>
          </ac:spMkLst>
        </pc:spChg>
      </pc:sldChg>
      <pc:sldChg chg="addSp">
        <pc:chgData name="Marco Lavoie" userId="df7b22a1104eb6ce" providerId="LiveId" clId="{CA250E97-55C4-4F9F-8ABF-91AF8FCDDC12}" dt="2020-03-24T22:49:31.810" v="4"/>
        <pc:sldMkLst>
          <pc:docMk/>
          <pc:sldMk cId="2470850223" sldId="262"/>
        </pc:sldMkLst>
        <pc:spChg chg="add">
          <ac:chgData name="Marco Lavoie" userId="df7b22a1104eb6ce" providerId="LiveId" clId="{CA250E97-55C4-4F9F-8ABF-91AF8FCDDC12}" dt="2020-03-24T22:49:31.810" v="4"/>
          <ac:spMkLst>
            <pc:docMk/>
            <pc:sldMk cId="2470850223" sldId="262"/>
            <ac:spMk id="4" creationId="{8016892D-F22E-4F7E-BB05-A89751A0BFC4}"/>
          </ac:spMkLst>
        </pc:spChg>
        <pc:spChg chg="add">
          <ac:chgData name="Marco Lavoie" userId="df7b22a1104eb6ce" providerId="LiveId" clId="{CA250E97-55C4-4F9F-8ABF-91AF8FCDDC12}" dt="2020-03-24T22:49:31.810" v="4"/>
          <ac:spMkLst>
            <pc:docMk/>
            <pc:sldMk cId="2470850223" sldId="262"/>
            <ac:spMk id="5" creationId="{0DC9936A-FEF0-4D4D-8C3F-9255203B1DC4}"/>
          </ac:spMkLst>
        </pc:spChg>
        <pc:spChg chg="add">
          <ac:chgData name="Marco Lavoie" userId="df7b22a1104eb6ce" providerId="LiveId" clId="{CA250E97-55C4-4F9F-8ABF-91AF8FCDDC12}" dt="2020-03-24T22:49:31.810" v="4"/>
          <ac:spMkLst>
            <pc:docMk/>
            <pc:sldMk cId="2470850223" sldId="262"/>
            <ac:spMk id="6" creationId="{EAB110D2-3592-41B5-A4BE-45C10880AB25}"/>
          </ac:spMkLst>
        </pc:spChg>
      </pc:sldChg>
      <pc:sldChg chg="addSp">
        <pc:chgData name="Marco Lavoie" userId="df7b22a1104eb6ce" providerId="LiveId" clId="{CA250E97-55C4-4F9F-8ABF-91AF8FCDDC12}" dt="2020-03-24T22:49:32.627" v="5"/>
        <pc:sldMkLst>
          <pc:docMk/>
          <pc:sldMk cId="2057149275" sldId="263"/>
        </pc:sldMkLst>
        <pc:spChg chg="add">
          <ac:chgData name="Marco Lavoie" userId="df7b22a1104eb6ce" providerId="LiveId" clId="{CA250E97-55C4-4F9F-8ABF-91AF8FCDDC12}" dt="2020-03-24T22:49:32.627" v="5"/>
          <ac:spMkLst>
            <pc:docMk/>
            <pc:sldMk cId="2057149275" sldId="263"/>
            <ac:spMk id="5" creationId="{01280449-DF4C-4968-862D-634DCAE63459}"/>
          </ac:spMkLst>
        </pc:spChg>
        <pc:spChg chg="add">
          <ac:chgData name="Marco Lavoie" userId="df7b22a1104eb6ce" providerId="LiveId" clId="{CA250E97-55C4-4F9F-8ABF-91AF8FCDDC12}" dt="2020-03-24T22:49:32.627" v="5"/>
          <ac:spMkLst>
            <pc:docMk/>
            <pc:sldMk cId="2057149275" sldId="263"/>
            <ac:spMk id="6" creationId="{7CBA0648-9260-4B09-B06F-A43ACE017654}"/>
          </ac:spMkLst>
        </pc:spChg>
        <pc:spChg chg="add">
          <ac:chgData name="Marco Lavoie" userId="df7b22a1104eb6ce" providerId="LiveId" clId="{CA250E97-55C4-4F9F-8ABF-91AF8FCDDC12}" dt="2020-03-24T22:49:32.627" v="5"/>
          <ac:spMkLst>
            <pc:docMk/>
            <pc:sldMk cId="2057149275" sldId="263"/>
            <ac:spMk id="7" creationId="{EAFCCEC8-921A-49EB-B4F5-64EB4AA80F1A}"/>
          </ac:spMkLst>
        </pc:spChg>
      </pc:sldChg>
      <pc:sldChg chg="addSp">
        <pc:chgData name="Marco Lavoie" userId="df7b22a1104eb6ce" providerId="LiveId" clId="{CA250E97-55C4-4F9F-8ABF-91AF8FCDDC12}" dt="2020-03-24T22:49:33.467" v="6"/>
        <pc:sldMkLst>
          <pc:docMk/>
          <pc:sldMk cId="339513301" sldId="264"/>
        </pc:sldMkLst>
        <pc:spChg chg="add">
          <ac:chgData name="Marco Lavoie" userId="df7b22a1104eb6ce" providerId="LiveId" clId="{CA250E97-55C4-4F9F-8ABF-91AF8FCDDC12}" dt="2020-03-24T22:49:33.467" v="6"/>
          <ac:spMkLst>
            <pc:docMk/>
            <pc:sldMk cId="339513301" sldId="264"/>
            <ac:spMk id="5" creationId="{F5989437-C885-4D43-AF84-A2C0F37C4CDB}"/>
          </ac:spMkLst>
        </pc:spChg>
        <pc:spChg chg="add">
          <ac:chgData name="Marco Lavoie" userId="df7b22a1104eb6ce" providerId="LiveId" clId="{CA250E97-55C4-4F9F-8ABF-91AF8FCDDC12}" dt="2020-03-24T22:49:33.467" v="6"/>
          <ac:spMkLst>
            <pc:docMk/>
            <pc:sldMk cId="339513301" sldId="264"/>
            <ac:spMk id="6" creationId="{5BB272E0-6ED9-47FB-8BB1-7F5A086F1DA6}"/>
          </ac:spMkLst>
        </pc:spChg>
        <pc:spChg chg="add">
          <ac:chgData name="Marco Lavoie" userId="df7b22a1104eb6ce" providerId="LiveId" clId="{CA250E97-55C4-4F9F-8ABF-91AF8FCDDC12}" dt="2020-03-24T22:49:33.467" v="6"/>
          <ac:spMkLst>
            <pc:docMk/>
            <pc:sldMk cId="339513301" sldId="264"/>
            <ac:spMk id="7" creationId="{F2E9599F-E138-469C-A7D6-3CD7DEC78935}"/>
          </ac:spMkLst>
        </pc:spChg>
      </pc:sldChg>
      <pc:sldChg chg="addSp">
        <pc:chgData name="Marco Lavoie" userId="df7b22a1104eb6ce" providerId="LiveId" clId="{CA250E97-55C4-4F9F-8ABF-91AF8FCDDC12}" dt="2020-03-24T22:49:34.280" v="7"/>
        <pc:sldMkLst>
          <pc:docMk/>
          <pc:sldMk cId="266760265" sldId="265"/>
        </pc:sldMkLst>
        <pc:spChg chg="add">
          <ac:chgData name="Marco Lavoie" userId="df7b22a1104eb6ce" providerId="LiveId" clId="{CA250E97-55C4-4F9F-8ABF-91AF8FCDDC12}" dt="2020-03-24T22:49:34.280" v="7"/>
          <ac:spMkLst>
            <pc:docMk/>
            <pc:sldMk cId="266760265" sldId="265"/>
            <ac:spMk id="5" creationId="{16D8B47E-6248-4359-8740-1AB070228DDD}"/>
          </ac:spMkLst>
        </pc:spChg>
        <pc:spChg chg="add">
          <ac:chgData name="Marco Lavoie" userId="df7b22a1104eb6ce" providerId="LiveId" clId="{CA250E97-55C4-4F9F-8ABF-91AF8FCDDC12}" dt="2020-03-24T22:49:34.280" v="7"/>
          <ac:spMkLst>
            <pc:docMk/>
            <pc:sldMk cId="266760265" sldId="265"/>
            <ac:spMk id="6" creationId="{D806F0A7-B044-41DC-B84E-E08C6BD0D967}"/>
          </ac:spMkLst>
        </pc:spChg>
        <pc:spChg chg="add">
          <ac:chgData name="Marco Lavoie" userId="df7b22a1104eb6ce" providerId="LiveId" clId="{CA250E97-55C4-4F9F-8ABF-91AF8FCDDC12}" dt="2020-03-24T22:49:34.280" v="7"/>
          <ac:spMkLst>
            <pc:docMk/>
            <pc:sldMk cId="266760265" sldId="265"/>
            <ac:spMk id="7" creationId="{E374238C-D0BB-4C0A-8077-2C63233454A4}"/>
          </ac:spMkLst>
        </pc:spChg>
      </pc:sldChg>
      <pc:sldChg chg="addSp">
        <pc:chgData name="Marco Lavoie" userId="df7b22a1104eb6ce" providerId="LiveId" clId="{CA250E97-55C4-4F9F-8ABF-91AF8FCDDC12}" dt="2020-03-24T22:49:35.091" v="8"/>
        <pc:sldMkLst>
          <pc:docMk/>
          <pc:sldMk cId="2264611004" sldId="266"/>
        </pc:sldMkLst>
        <pc:spChg chg="add">
          <ac:chgData name="Marco Lavoie" userId="df7b22a1104eb6ce" providerId="LiveId" clId="{CA250E97-55C4-4F9F-8ABF-91AF8FCDDC12}" dt="2020-03-24T22:49:35.091" v="8"/>
          <ac:spMkLst>
            <pc:docMk/>
            <pc:sldMk cId="2264611004" sldId="266"/>
            <ac:spMk id="5" creationId="{78F7966C-19FA-41C9-9B29-BE03DA7FB0E6}"/>
          </ac:spMkLst>
        </pc:spChg>
        <pc:spChg chg="add">
          <ac:chgData name="Marco Lavoie" userId="df7b22a1104eb6ce" providerId="LiveId" clId="{CA250E97-55C4-4F9F-8ABF-91AF8FCDDC12}" dt="2020-03-24T22:49:35.091" v="8"/>
          <ac:spMkLst>
            <pc:docMk/>
            <pc:sldMk cId="2264611004" sldId="266"/>
            <ac:spMk id="6" creationId="{D07A89F4-3BDF-40CE-A940-9992AA248141}"/>
          </ac:spMkLst>
        </pc:spChg>
        <pc:spChg chg="add">
          <ac:chgData name="Marco Lavoie" userId="df7b22a1104eb6ce" providerId="LiveId" clId="{CA250E97-55C4-4F9F-8ABF-91AF8FCDDC12}" dt="2020-03-24T22:49:35.091" v="8"/>
          <ac:spMkLst>
            <pc:docMk/>
            <pc:sldMk cId="2264611004" sldId="266"/>
            <ac:spMk id="7" creationId="{AD33A9A4-4E31-4937-BFBB-026375BB0949}"/>
          </ac:spMkLst>
        </pc:spChg>
      </pc:sldChg>
      <pc:sldChg chg="addSp modSp add">
        <pc:chgData name="Marco Lavoie" userId="df7b22a1104eb6ce" providerId="LiveId" clId="{CA250E97-55C4-4F9F-8ABF-91AF8FCDDC12}" dt="2020-03-25T13:29:36.922" v="345"/>
        <pc:sldMkLst>
          <pc:docMk/>
          <pc:sldMk cId="3235728688" sldId="267"/>
        </pc:sldMkLst>
        <pc:spChg chg="mod">
          <ac:chgData name="Marco Lavoie" userId="df7b22a1104eb6ce" providerId="LiveId" clId="{CA250E97-55C4-4F9F-8ABF-91AF8FCDDC12}" dt="2020-03-25T13:22:18.877" v="20" actId="20577"/>
          <ac:spMkLst>
            <pc:docMk/>
            <pc:sldMk cId="3235728688" sldId="267"/>
            <ac:spMk id="2" creationId="{22D9D1CB-3DF3-4398-8693-22BB5C39EC30}"/>
          </ac:spMkLst>
        </pc:spChg>
        <pc:spChg chg="mod">
          <ac:chgData name="Marco Lavoie" userId="df7b22a1104eb6ce" providerId="LiveId" clId="{CA250E97-55C4-4F9F-8ABF-91AF8FCDDC12}" dt="2020-03-25T13:28:45.084" v="340" actId="20577"/>
          <ac:spMkLst>
            <pc:docMk/>
            <pc:sldMk cId="3235728688" sldId="267"/>
            <ac:spMk id="3" creationId="{F6C52635-87A0-4EAC-AAB4-5EAB3C693129}"/>
          </ac:spMkLst>
        </pc:spChg>
        <pc:spChg chg="add">
          <ac:chgData name="Marco Lavoie" userId="df7b22a1104eb6ce" providerId="LiveId" clId="{CA250E97-55C4-4F9F-8ABF-91AF8FCDDC12}" dt="2020-03-25T13:29:36.922" v="345"/>
          <ac:spMkLst>
            <pc:docMk/>
            <pc:sldMk cId="3235728688" sldId="267"/>
            <ac:spMk id="6" creationId="{C86CD5A2-2F7F-44E0-ABDF-9C78A0E53D62}"/>
          </ac:spMkLst>
        </pc:spChg>
        <pc:spChg chg="add">
          <ac:chgData name="Marco Lavoie" userId="df7b22a1104eb6ce" providerId="LiveId" clId="{CA250E97-55C4-4F9F-8ABF-91AF8FCDDC12}" dt="2020-03-25T13:29:36.922" v="345"/>
          <ac:spMkLst>
            <pc:docMk/>
            <pc:sldMk cId="3235728688" sldId="267"/>
            <ac:spMk id="7" creationId="{E71F5B58-783F-4F4B-9C63-1FE17D608560}"/>
          </ac:spMkLst>
        </pc:spChg>
        <pc:spChg chg="add">
          <ac:chgData name="Marco Lavoie" userId="df7b22a1104eb6ce" providerId="LiveId" clId="{CA250E97-55C4-4F9F-8ABF-91AF8FCDDC12}" dt="2020-03-25T13:29:36.922" v="345"/>
          <ac:spMkLst>
            <pc:docMk/>
            <pc:sldMk cId="3235728688" sldId="267"/>
            <ac:spMk id="8" creationId="{E46A8E88-18EB-427C-8EE8-85E78016F95E}"/>
          </ac:spMkLst>
        </pc:spChg>
        <pc:cxnChg chg="add mod">
          <ac:chgData name="Marco Lavoie" userId="df7b22a1104eb6ce" providerId="LiveId" clId="{CA250E97-55C4-4F9F-8ABF-91AF8FCDDC12}" dt="2020-03-25T13:29:18.528" v="344" actId="1582"/>
          <ac:cxnSpMkLst>
            <pc:docMk/>
            <pc:sldMk cId="3235728688" sldId="267"/>
            <ac:cxnSpMk id="5" creationId="{6CB9A943-F2BC-4EB2-AC2D-586ACD937804}"/>
          </ac:cxnSpMkLst>
        </pc:cxnChg>
      </pc:sldChg>
    </pc:docChg>
  </pc:docChgLst>
  <pc:docChgLst>
    <pc:chgData name="Marco Lavoie" userId="df7b22a1104eb6ce" providerId="LiveId" clId="{64199901-865A-4CB3-B5E2-45D030956A50}"/>
    <pc:docChg chg="undo redo custSel addSld delSld modSld sldOrd">
      <pc:chgData name="Marco Lavoie" userId="df7b22a1104eb6ce" providerId="LiveId" clId="{64199901-865A-4CB3-B5E2-45D030956A50}" dt="2020-04-07T17:02:10.012" v="11551" actId="108"/>
      <pc:docMkLst>
        <pc:docMk/>
      </pc:docMkLst>
      <pc:sldChg chg="addSp modSp">
        <pc:chgData name="Marco Lavoie" userId="df7b22a1104eb6ce" providerId="LiveId" clId="{64199901-865A-4CB3-B5E2-45D030956A50}" dt="2020-04-01T13:10:04.181" v="3833" actId="20577"/>
        <pc:sldMkLst>
          <pc:docMk/>
          <pc:sldMk cId="2708265382" sldId="256"/>
        </pc:sldMkLst>
        <pc:spChg chg="mod">
          <ac:chgData name="Marco Lavoie" userId="df7b22a1104eb6ce" providerId="LiveId" clId="{64199901-865A-4CB3-B5E2-45D030956A50}" dt="2020-04-01T13:10:04.181" v="3833" actId="20577"/>
          <ac:spMkLst>
            <pc:docMk/>
            <pc:sldMk cId="2708265382" sldId="256"/>
            <ac:spMk id="5" creationId="{E7C8994E-9BDD-4094-BF45-93DCEAABFF7E}"/>
          </ac:spMkLst>
        </pc:spChg>
        <pc:spChg chg="add mod">
          <ac:chgData name="Marco Lavoie" userId="df7b22a1104eb6ce" providerId="LiveId" clId="{64199901-865A-4CB3-B5E2-45D030956A50}" dt="2020-03-25T14:11:21.905" v="122" actId="1076"/>
          <ac:spMkLst>
            <pc:docMk/>
            <pc:sldMk cId="2708265382" sldId="256"/>
            <ac:spMk id="6" creationId="{6503ECD7-F1CB-4B4D-A009-FB21BDDFB265}"/>
          </ac:spMkLst>
        </pc:spChg>
        <pc:spChg chg="mod">
          <ac:chgData name="Marco Lavoie" userId="df7b22a1104eb6ce" providerId="LiveId" clId="{64199901-865A-4CB3-B5E2-45D030956A50}" dt="2020-03-25T14:10:09.653" v="114" actId="404"/>
          <ac:spMkLst>
            <pc:docMk/>
            <pc:sldMk cId="2708265382" sldId="256"/>
            <ac:spMk id="7" creationId="{4FBF32C4-7032-447F-8884-1D2B6909FAE0}"/>
          </ac:spMkLst>
        </pc:spChg>
      </pc:sldChg>
      <pc:sldChg chg="addSp delSp modSp del">
        <pc:chgData name="Marco Lavoie" userId="df7b22a1104eb6ce" providerId="LiveId" clId="{64199901-865A-4CB3-B5E2-45D030956A50}" dt="2020-04-01T13:10:25.123" v="3834" actId="47"/>
        <pc:sldMkLst>
          <pc:docMk/>
          <pc:sldMk cId="3434414859" sldId="257"/>
        </pc:sldMkLst>
        <pc:spChg chg="mod">
          <ac:chgData name="Marco Lavoie" userId="df7b22a1104eb6ce" providerId="LiveId" clId="{64199901-865A-4CB3-B5E2-45D030956A50}" dt="2020-03-26T15:46:11.212" v="178" actId="20577"/>
          <ac:spMkLst>
            <pc:docMk/>
            <pc:sldMk cId="3434414859" sldId="257"/>
            <ac:spMk id="2" creationId="{FB728C71-D271-4691-9E2E-B2E4B2CA2F7A}"/>
          </ac:spMkLst>
        </pc:spChg>
        <pc:spChg chg="add del mod">
          <ac:chgData name="Marco Lavoie" userId="df7b22a1104eb6ce" providerId="LiveId" clId="{64199901-865A-4CB3-B5E2-45D030956A50}" dt="2020-03-31T15:39:40.978" v="3530" actId="20577"/>
          <ac:spMkLst>
            <pc:docMk/>
            <pc:sldMk cId="3434414859" sldId="257"/>
            <ac:spMk id="3" creationId="{C3F1A86D-3A21-4272-93E5-F8AE74424EA8}"/>
          </ac:spMkLst>
        </pc:spChg>
        <pc:picChg chg="add del">
          <ac:chgData name="Marco Lavoie" userId="df7b22a1104eb6ce" providerId="LiveId" clId="{64199901-865A-4CB3-B5E2-45D030956A50}" dt="2020-03-26T15:44:41.252" v="137"/>
          <ac:picMkLst>
            <pc:docMk/>
            <pc:sldMk cId="3434414859" sldId="257"/>
            <ac:picMk id="7" creationId="{A534F8C5-0EFD-4388-8F55-1AF0E01CB1E3}"/>
          </ac:picMkLst>
        </pc:picChg>
        <pc:picChg chg="add mod modCrop">
          <ac:chgData name="Marco Lavoie" userId="df7b22a1104eb6ce" providerId="LiveId" clId="{64199901-865A-4CB3-B5E2-45D030956A50}" dt="2020-03-26T15:45:23.878" v="145" actId="1076"/>
          <ac:picMkLst>
            <pc:docMk/>
            <pc:sldMk cId="3434414859" sldId="257"/>
            <ac:picMk id="8" creationId="{315EBF2D-15B4-4B8C-8455-E9C5007E110E}"/>
          </ac:picMkLst>
        </pc:pic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226950116" sldId="258"/>
        </pc:sldMkLst>
      </pc:sldChg>
      <pc:sldChg chg="modSp add del">
        <pc:chgData name="Marco Lavoie" userId="df7b22a1104eb6ce" providerId="LiveId" clId="{64199901-865A-4CB3-B5E2-45D030956A50}" dt="2020-04-01T13:10:32.620" v="3835" actId="47"/>
        <pc:sldMkLst>
          <pc:docMk/>
          <pc:sldMk cId="2087406601" sldId="258"/>
        </pc:sldMkLst>
        <pc:spChg chg="mod">
          <ac:chgData name="Marco Lavoie" userId="df7b22a1104eb6ce" providerId="LiveId" clId="{64199901-865A-4CB3-B5E2-45D030956A50}" dt="2020-03-30T13:48:28.429" v="404" actId="20577"/>
          <ac:spMkLst>
            <pc:docMk/>
            <pc:sldMk cId="2087406601" sldId="258"/>
            <ac:spMk id="2" creationId="{1070D8C6-49BD-41EB-BB10-7487E2AACAB5}"/>
          </ac:spMkLst>
        </pc:spChg>
        <pc:spChg chg="mod">
          <ac:chgData name="Marco Lavoie" userId="df7b22a1104eb6ce" providerId="LiveId" clId="{64199901-865A-4CB3-B5E2-45D030956A50}" dt="2020-03-30T13:54:47.886" v="879" actId="20577"/>
          <ac:spMkLst>
            <pc:docMk/>
            <pc:sldMk cId="2087406601" sldId="258"/>
            <ac:spMk id="3" creationId="{37257C4F-1BD9-4A34-AE3F-F7A7B1AB45AC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2726460942" sldId="259"/>
        </pc:sldMkLst>
      </pc:sldChg>
      <pc:sldChg chg="addSp modSp add del">
        <pc:chgData name="Marco Lavoie" userId="df7b22a1104eb6ce" providerId="LiveId" clId="{64199901-865A-4CB3-B5E2-45D030956A50}" dt="2020-04-01T13:10:32.620" v="3835" actId="47"/>
        <pc:sldMkLst>
          <pc:docMk/>
          <pc:sldMk cId="2766098271" sldId="259"/>
        </pc:sldMkLst>
        <pc:spChg chg="mod">
          <ac:chgData name="Marco Lavoie" userId="df7b22a1104eb6ce" providerId="LiveId" clId="{64199901-865A-4CB3-B5E2-45D030956A50}" dt="2020-03-30T13:55:04.888" v="913" actId="20577"/>
          <ac:spMkLst>
            <pc:docMk/>
            <pc:sldMk cId="2766098271" sldId="259"/>
            <ac:spMk id="2" creationId="{F70910EA-24DF-4541-A44C-515BFE48C1C7}"/>
          </ac:spMkLst>
        </pc:spChg>
        <pc:spChg chg="mod">
          <ac:chgData name="Marco Lavoie" userId="df7b22a1104eb6ce" providerId="LiveId" clId="{64199901-865A-4CB3-B5E2-45D030956A50}" dt="2020-03-30T14:39:32.080" v="1339" actId="114"/>
          <ac:spMkLst>
            <pc:docMk/>
            <pc:sldMk cId="2766098271" sldId="259"/>
            <ac:spMk id="3" creationId="{CBC2F87B-F5F0-47F7-B29A-8849E656DF9D}"/>
          </ac:spMkLst>
        </pc:spChg>
        <pc:picChg chg="add mod">
          <ac:chgData name="Marco Lavoie" userId="df7b22a1104eb6ce" providerId="LiveId" clId="{64199901-865A-4CB3-B5E2-45D030956A50}" dt="2020-03-30T13:59:38.934" v="1241" actId="14100"/>
          <ac:picMkLst>
            <pc:docMk/>
            <pc:sldMk cId="2766098271" sldId="259"/>
            <ac:picMk id="1026" creationId="{2AF92C32-F2F6-475C-B552-82B14A053D88}"/>
          </ac:picMkLst>
        </pc:picChg>
      </pc:sldChg>
      <pc:sldChg chg="modSp add del">
        <pc:chgData name="Marco Lavoie" userId="df7b22a1104eb6ce" providerId="LiveId" clId="{64199901-865A-4CB3-B5E2-45D030956A50}" dt="2020-03-30T14:41:00.524" v="1371" actId="47"/>
        <pc:sldMkLst>
          <pc:docMk/>
          <pc:sldMk cId="18305578" sldId="260"/>
        </pc:sldMkLst>
        <pc:spChg chg="mod">
          <ac:chgData name="Marco Lavoie" userId="df7b22a1104eb6ce" providerId="LiveId" clId="{64199901-865A-4CB3-B5E2-45D030956A50}" dt="2020-03-30T14:39:47.047" v="1370" actId="20577"/>
          <ac:spMkLst>
            <pc:docMk/>
            <pc:sldMk cId="18305578" sldId="260"/>
            <ac:spMk id="2" creationId="{C6573CCA-0F70-43E9-BC73-88B0F53D5FCE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1178134524" sldId="260"/>
        </pc:sldMkLst>
      </pc:sldChg>
      <pc:sldChg chg="modSp add del">
        <pc:chgData name="Marco Lavoie" userId="df7b22a1104eb6ce" providerId="LiveId" clId="{64199901-865A-4CB3-B5E2-45D030956A50}" dt="2020-03-30T16:02:32.611" v="2309" actId="47"/>
        <pc:sldMkLst>
          <pc:docMk/>
          <pc:sldMk cId="2892080883" sldId="260"/>
        </pc:sldMkLst>
        <pc:spChg chg="mod">
          <ac:chgData name="Marco Lavoie" userId="df7b22a1104eb6ce" providerId="LiveId" clId="{64199901-865A-4CB3-B5E2-45D030956A50}" dt="2020-03-30T14:41:22.781" v="1400" actId="20577"/>
          <ac:spMkLst>
            <pc:docMk/>
            <pc:sldMk cId="2892080883" sldId="260"/>
            <ac:spMk id="2" creationId="{98C5A58E-E753-4455-AD38-E41637078979}"/>
          </ac:spMkLst>
        </pc:spChg>
        <pc:spChg chg="mod">
          <ac:chgData name="Marco Lavoie" userId="df7b22a1104eb6ce" providerId="LiveId" clId="{64199901-865A-4CB3-B5E2-45D030956A50}" dt="2020-03-30T14:49:08.593" v="1937" actId="21"/>
          <ac:spMkLst>
            <pc:docMk/>
            <pc:sldMk cId="2892080883" sldId="260"/>
            <ac:spMk id="3" creationId="{5C6F665C-3FED-4F4A-A474-F5F38D65592E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1965916181" sldId="261"/>
        </pc:sldMkLst>
      </pc:sldChg>
      <pc:sldChg chg="addSp modSp add">
        <pc:chgData name="Marco Lavoie" userId="df7b22a1104eb6ce" providerId="LiveId" clId="{64199901-865A-4CB3-B5E2-45D030956A50}" dt="2020-04-01T14:35:00.149" v="6566"/>
        <pc:sldMkLst>
          <pc:docMk/>
          <pc:sldMk cId="2095250115" sldId="261"/>
        </pc:sldMkLst>
        <pc:spChg chg="mod">
          <ac:chgData name="Marco Lavoie" userId="df7b22a1104eb6ce" providerId="LiveId" clId="{64199901-865A-4CB3-B5E2-45D030956A50}" dt="2020-04-01T13:13:29.355" v="3858" actId="20577"/>
          <ac:spMkLst>
            <pc:docMk/>
            <pc:sldMk cId="2095250115" sldId="261"/>
            <ac:spMk id="2" creationId="{EC1D0BE2-A325-4D02-A889-20B1342AB112}"/>
          </ac:spMkLst>
        </pc:spChg>
        <pc:spChg chg="mod">
          <ac:chgData name="Marco Lavoie" userId="df7b22a1104eb6ce" providerId="LiveId" clId="{64199901-865A-4CB3-B5E2-45D030956A50}" dt="2020-04-01T13:47:59.595" v="5301" actId="115"/>
          <ac:spMkLst>
            <pc:docMk/>
            <pc:sldMk cId="2095250115" sldId="261"/>
            <ac:spMk id="3" creationId="{FC39D6EC-E72E-40D0-B91C-C0018FAC5A3F}"/>
          </ac:spMkLst>
        </pc:spChg>
        <pc:spChg chg="add">
          <ac:chgData name="Marco Lavoie" userId="df7b22a1104eb6ce" providerId="LiveId" clId="{64199901-865A-4CB3-B5E2-45D030956A50}" dt="2020-04-01T14:35:00.149" v="6566"/>
          <ac:spMkLst>
            <pc:docMk/>
            <pc:sldMk cId="2095250115" sldId="261"/>
            <ac:spMk id="4" creationId="{0B6DAC1D-26FF-4CE0-97DB-CBDA8F59ED18}"/>
          </ac:spMkLst>
        </pc:spChg>
        <pc:spChg chg="add">
          <ac:chgData name="Marco Lavoie" userId="df7b22a1104eb6ce" providerId="LiveId" clId="{64199901-865A-4CB3-B5E2-45D030956A50}" dt="2020-04-01T14:35:00.149" v="6566"/>
          <ac:spMkLst>
            <pc:docMk/>
            <pc:sldMk cId="2095250115" sldId="261"/>
            <ac:spMk id="5" creationId="{89058B38-D73B-46B5-B607-F2B760553CC7}"/>
          </ac:spMkLst>
        </pc:spChg>
        <pc:spChg chg="add">
          <ac:chgData name="Marco Lavoie" userId="df7b22a1104eb6ce" providerId="LiveId" clId="{64199901-865A-4CB3-B5E2-45D030956A50}" dt="2020-04-01T14:35:00.149" v="6566"/>
          <ac:spMkLst>
            <pc:docMk/>
            <pc:sldMk cId="2095250115" sldId="261"/>
            <ac:spMk id="6" creationId="{AC5DC125-FD75-46E5-82A7-73FDF05B9FE2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958490534" sldId="262"/>
        </pc:sldMkLst>
      </pc:sldChg>
      <pc:sldChg chg="addSp delSp modSp add">
        <pc:chgData name="Marco Lavoie" userId="df7b22a1104eb6ce" providerId="LiveId" clId="{64199901-865A-4CB3-B5E2-45D030956A50}" dt="2020-04-01T14:35:01.445" v="6567"/>
        <pc:sldMkLst>
          <pc:docMk/>
          <pc:sldMk cId="1906695619" sldId="262"/>
        </pc:sldMkLst>
        <pc:spChg chg="mod">
          <ac:chgData name="Marco Lavoie" userId="df7b22a1104eb6ce" providerId="LiveId" clId="{64199901-865A-4CB3-B5E2-45D030956A50}" dt="2020-04-01T13:13:51.876" v="3883" actId="20577"/>
          <ac:spMkLst>
            <pc:docMk/>
            <pc:sldMk cId="1906695619" sldId="262"/>
            <ac:spMk id="2" creationId="{1FA3D26D-78BB-4378-90B7-DD1BEB360724}"/>
          </ac:spMkLst>
        </pc:spChg>
        <pc:spChg chg="mod">
          <ac:chgData name="Marco Lavoie" userId="df7b22a1104eb6ce" providerId="LiveId" clId="{64199901-865A-4CB3-B5E2-45D030956A50}" dt="2020-04-01T13:46:14.106" v="5198" actId="20577"/>
          <ac:spMkLst>
            <pc:docMk/>
            <pc:sldMk cId="1906695619" sldId="262"/>
            <ac:spMk id="3" creationId="{600DC3F0-F39D-46E7-BF50-7E6DB9979965}"/>
          </ac:spMkLst>
        </pc:spChg>
        <pc:spChg chg="add del mod">
          <ac:chgData name="Marco Lavoie" userId="df7b22a1104eb6ce" providerId="LiveId" clId="{64199901-865A-4CB3-B5E2-45D030956A50}" dt="2020-04-01T14:22:46.553" v="6494" actId="478"/>
          <ac:spMkLst>
            <pc:docMk/>
            <pc:sldMk cId="1906695619" sldId="262"/>
            <ac:spMk id="4" creationId="{9C6D8960-BAA9-4477-BEF7-5E284DFFEED8}"/>
          </ac:spMkLst>
        </pc:spChg>
        <pc:spChg chg="add del mod">
          <ac:chgData name="Marco Lavoie" userId="df7b22a1104eb6ce" providerId="LiveId" clId="{64199901-865A-4CB3-B5E2-45D030956A50}" dt="2020-04-01T14:24:11.028" v="6507" actId="478"/>
          <ac:spMkLst>
            <pc:docMk/>
            <pc:sldMk cId="1906695619" sldId="262"/>
            <ac:spMk id="5" creationId="{AF4202B1-1041-49A0-8791-909BD521FA0F}"/>
          </ac:spMkLst>
        </pc:spChg>
        <pc:spChg chg="add del mod">
          <ac:chgData name="Marco Lavoie" userId="df7b22a1104eb6ce" providerId="LiveId" clId="{64199901-865A-4CB3-B5E2-45D030956A50}" dt="2020-04-01T14:21:56.792" v="6487"/>
          <ac:spMkLst>
            <pc:docMk/>
            <pc:sldMk cId="1906695619" sldId="262"/>
            <ac:spMk id="6" creationId="{1C76ABBF-28F6-4C4A-89E2-9683A42EB726}"/>
          </ac:spMkLst>
        </pc:spChg>
        <pc:spChg chg="add del mod">
          <ac:chgData name="Marco Lavoie" userId="df7b22a1104eb6ce" providerId="LiveId" clId="{64199901-865A-4CB3-B5E2-45D030956A50}" dt="2020-04-01T14:22:26.392" v="6492"/>
          <ac:spMkLst>
            <pc:docMk/>
            <pc:sldMk cId="1906695619" sldId="262"/>
            <ac:spMk id="7" creationId="{4D8A9E43-99E0-4EB6-9371-BFFDFB643356}"/>
          </ac:spMkLst>
        </pc:spChg>
        <pc:spChg chg="add mod">
          <ac:chgData name="Marco Lavoie" userId="df7b22a1104eb6ce" providerId="LiveId" clId="{64199901-865A-4CB3-B5E2-45D030956A50}" dt="2020-04-01T14:24:23.363" v="6510" actId="14100"/>
          <ac:spMkLst>
            <pc:docMk/>
            <pc:sldMk cId="1906695619" sldId="262"/>
            <ac:spMk id="8" creationId="{DEF24AB1-6E6F-4E4F-8A0A-754DB883F753}"/>
          </ac:spMkLst>
        </pc:spChg>
        <pc:spChg chg="add mod">
          <ac:chgData name="Marco Lavoie" userId="df7b22a1104eb6ce" providerId="LiveId" clId="{64199901-865A-4CB3-B5E2-45D030956A50}" dt="2020-04-01T14:24:17.415" v="6509" actId="1076"/>
          <ac:spMkLst>
            <pc:docMk/>
            <pc:sldMk cId="1906695619" sldId="262"/>
            <ac:spMk id="9" creationId="{62B5371B-A86E-4D58-96E9-6E9440985C58}"/>
          </ac:spMkLst>
        </pc:spChg>
        <pc:spChg chg="add">
          <ac:chgData name="Marco Lavoie" userId="df7b22a1104eb6ce" providerId="LiveId" clId="{64199901-865A-4CB3-B5E2-45D030956A50}" dt="2020-04-01T14:35:01.445" v="6567"/>
          <ac:spMkLst>
            <pc:docMk/>
            <pc:sldMk cId="1906695619" sldId="262"/>
            <ac:spMk id="10" creationId="{C0DCD154-FE9A-4736-A03B-0493019AB192}"/>
          </ac:spMkLst>
        </pc:spChg>
        <pc:spChg chg="add">
          <ac:chgData name="Marco Lavoie" userId="df7b22a1104eb6ce" providerId="LiveId" clId="{64199901-865A-4CB3-B5E2-45D030956A50}" dt="2020-04-01T14:35:01.445" v="6567"/>
          <ac:spMkLst>
            <pc:docMk/>
            <pc:sldMk cId="1906695619" sldId="262"/>
            <ac:spMk id="11" creationId="{011874EE-2779-4FB3-9539-F49874919D65}"/>
          </ac:spMkLst>
        </pc:spChg>
        <pc:spChg chg="add">
          <ac:chgData name="Marco Lavoie" userId="df7b22a1104eb6ce" providerId="LiveId" clId="{64199901-865A-4CB3-B5E2-45D030956A50}" dt="2020-04-01T14:35:01.445" v="6567"/>
          <ac:spMkLst>
            <pc:docMk/>
            <pc:sldMk cId="1906695619" sldId="262"/>
            <ac:spMk id="12" creationId="{274BC24D-508D-4C07-AF1A-B4F8877F810C}"/>
          </ac:spMkLst>
        </pc:spChg>
      </pc:sldChg>
      <pc:sldChg chg="addSp delSp modSp add del">
        <pc:chgData name="Marco Lavoie" userId="df7b22a1104eb6ce" providerId="LiveId" clId="{64199901-865A-4CB3-B5E2-45D030956A50}" dt="2020-04-01T13:10:25.123" v="3834" actId="47"/>
        <pc:sldMkLst>
          <pc:docMk/>
          <pc:sldMk cId="2345544369" sldId="262"/>
        </pc:sldMkLst>
        <pc:spChg chg="mod">
          <ac:chgData name="Marco Lavoie" userId="df7b22a1104eb6ce" providerId="LiveId" clId="{64199901-865A-4CB3-B5E2-45D030956A50}" dt="2020-03-30T15:02:21.503" v="2046" actId="20577"/>
          <ac:spMkLst>
            <pc:docMk/>
            <pc:sldMk cId="2345544369" sldId="262"/>
            <ac:spMk id="2" creationId="{9C56B9BB-2184-48BA-9522-D4E7F9577E8C}"/>
          </ac:spMkLst>
        </pc:spChg>
        <pc:spChg chg="mod">
          <ac:chgData name="Marco Lavoie" userId="df7b22a1104eb6ce" providerId="LiveId" clId="{64199901-865A-4CB3-B5E2-45D030956A50}" dt="2020-03-31T16:06:25.918" v="3792" actId="27636"/>
          <ac:spMkLst>
            <pc:docMk/>
            <pc:sldMk cId="2345544369" sldId="262"/>
            <ac:spMk id="3" creationId="{AB6EBE31-E95D-47C4-A8E6-6BDB12D917EE}"/>
          </ac:spMkLst>
        </pc:spChg>
        <pc:spChg chg="add del mod">
          <ac:chgData name="Marco Lavoie" userId="df7b22a1104eb6ce" providerId="LiveId" clId="{64199901-865A-4CB3-B5E2-45D030956A50}" dt="2020-03-31T16:05:58.104" v="3720" actId="478"/>
          <ac:spMkLst>
            <pc:docMk/>
            <pc:sldMk cId="2345544369" sldId="262"/>
            <ac:spMk id="4" creationId="{AC7545F9-9DBE-4554-9D49-448DC698B7D0}"/>
          </ac:spMkLst>
        </pc:spChg>
        <pc:picChg chg="add del mod">
          <ac:chgData name="Marco Lavoie" userId="df7b22a1104eb6ce" providerId="LiveId" clId="{64199901-865A-4CB3-B5E2-45D030956A50}" dt="2020-03-31T16:00:00.427" v="3666" actId="478"/>
          <ac:picMkLst>
            <pc:docMk/>
            <pc:sldMk cId="2345544369" sldId="262"/>
            <ac:picMk id="2050" creationId="{BBDDE0EC-C16D-4F9A-B9BE-06BB5C0EBB3B}"/>
          </ac:picMkLst>
        </pc:picChg>
        <pc:picChg chg="add mod">
          <ac:chgData name="Marco Lavoie" userId="df7b22a1104eb6ce" providerId="LiveId" clId="{64199901-865A-4CB3-B5E2-45D030956A50}" dt="2020-03-31T16:06:17.208" v="3790" actId="1076"/>
          <ac:picMkLst>
            <pc:docMk/>
            <pc:sldMk cId="2345544369" sldId="262"/>
            <ac:picMk id="2052" creationId="{86683D4C-488B-4188-908A-33FC81F348ED}"/>
          </ac:picMkLst>
        </pc:picChg>
      </pc:sldChg>
      <pc:sldChg chg="addSp delSp modSp add">
        <pc:chgData name="Marco Lavoie" userId="df7b22a1104eb6ce" providerId="LiveId" clId="{64199901-865A-4CB3-B5E2-45D030956A50}" dt="2020-04-03T20:35:13.276" v="6739"/>
        <pc:sldMkLst>
          <pc:docMk/>
          <pc:sldMk cId="2738232224" sldId="263"/>
        </pc:sldMkLst>
        <pc:spChg chg="mod">
          <ac:chgData name="Marco Lavoie" userId="df7b22a1104eb6ce" providerId="LiveId" clId="{64199901-865A-4CB3-B5E2-45D030956A50}" dt="2020-04-01T13:14:02.370" v="3908" actId="20577"/>
          <ac:spMkLst>
            <pc:docMk/>
            <pc:sldMk cId="2738232224" sldId="263"/>
            <ac:spMk id="2" creationId="{382DC27D-F68D-4519-8B35-F5C0D5F96581}"/>
          </ac:spMkLst>
        </pc:spChg>
        <pc:spChg chg="mod">
          <ac:chgData name="Marco Lavoie" userId="df7b22a1104eb6ce" providerId="LiveId" clId="{64199901-865A-4CB3-B5E2-45D030956A50}" dt="2020-04-03T20:35:00.750" v="6737" actId="20577"/>
          <ac:spMkLst>
            <pc:docMk/>
            <pc:sldMk cId="2738232224" sldId="263"/>
            <ac:spMk id="3" creationId="{E7A52B18-2054-438E-9D9B-123FF4921A50}"/>
          </ac:spMkLst>
        </pc:spChg>
        <pc:spChg chg="add">
          <ac:chgData name="Marco Lavoie" userId="df7b22a1104eb6ce" providerId="LiveId" clId="{64199901-865A-4CB3-B5E2-45D030956A50}" dt="2020-04-01T14:35:09.211" v="6571"/>
          <ac:spMkLst>
            <pc:docMk/>
            <pc:sldMk cId="2738232224" sldId="263"/>
            <ac:spMk id="4" creationId="{902B7181-3231-4ADA-B249-0C333E1A648C}"/>
          </ac:spMkLst>
        </pc:spChg>
        <pc:spChg chg="add">
          <ac:chgData name="Marco Lavoie" userId="df7b22a1104eb6ce" providerId="LiveId" clId="{64199901-865A-4CB3-B5E2-45D030956A50}" dt="2020-04-01T14:35:09.211" v="6571"/>
          <ac:spMkLst>
            <pc:docMk/>
            <pc:sldMk cId="2738232224" sldId="263"/>
            <ac:spMk id="5" creationId="{6E3A5449-CA4D-43C1-8121-38806E35D223}"/>
          </ac:spMkLst>
        </pc:spChg>
        <pc:spChg chg="add">
          <ac:chgData name="Marco Lavoie" userId="df7b22a1104eb6ce" providerId="LiveId" clId="{64199901-865A-4CB3-B5E2-45D030956A50}" dt="2020-04-01T14:35:09.211" v="6571"/>
          <ac:spMkLst>
            <pc:docMk/>
            <pc:sldMk cId="2738232224" sldId="263"/>
            <ac:spMk id="6" creationId="{B5D9BB54-3133-4071-912B-EE25A53A67CD}"/>
          </ac:spMkLst>
        </pc:spChg>
        <pc:spChg chg="add mod">
          <ac:chgData name="Marco Lavoie" userId="df7b22a1104eb6ce" providerId="LiveId" clId="{64199901-865A-4CB3-B5E2-45D030956A50}" dt="2020-04-03T20:33:41.031" v="6696" actId="1076"/>
          <ac:spMkLst>
            <pc:docMk/>
            <pc:sldMk cId="2738232224" sldId="263"/>
            <ac:spMk id="7" creationId="{C3CD37FB-D98E-49B0-B83C-049A7ED0EFB4}"/>
          </ac:spMkLst>
        </pc:spChg>
        <pc:spChg chg="add mod">
          <ac:chgData name="Marco Lavoie" userId="df7b22a1104eb6ce" providerId="LiveId" clId="{64199901-865A-4CB3-B5E2-45D030956A50}" dt="2020-04-03T20:34:08.002" v="6700" actId="1076"/>
          <ac:spMkLst>
            <pc:docMk/>
            <pc:sldMk cId="2738232224" sldId="263"/>
            <ac:spMk id="8" creationId="{E991DB94-A2FA-491E-8C88-38904574B9DF}"/>
          </ac:spMkLst>
        </pc:spChg>
        <pc:spChg chg="add del">
          <ac:chgData name="Marco Lavoie" userId="df7b22a1104eb6ce" providerId="LiveId" clId="{64199901-865A-4CB3-B5E2-45D030956A50}" dt="2020-04-03T20:35:13.276" v="6739"/>
          <ac:spMkLst>
            <pc:docMk/>
            <pc:sldMk cId="2738232224" sldId="263"/>
            <ac:spMk id="9" creationId="{200A17FA-475B-4B2A-A3A7-AB6EC5E03D64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3318456804" sldId="263"/>
        </pc:sldMkLst>
      </pc:sldChg>
      <pc:sldChg chg="addSp modSp add del">
        <pc:chgData name="Marco Lavoie" userId="df7b22a1104eb6ce" providerId="LiveId" clId="{64199901-865A-4CB3-B5E2-45D030956A50}" dt="2020-04-01T13:10:25.123" v="3834" actId="47"/>
        <pc:sldMkLst>
          <pc:docMk/>
          <pc:sldMk cId="3917168560" sldId="263"/>
        </pc:sldMkLst>
        <pc:spChg chg="mod">
          <ac:chgData name="Marco Lavoie" userId="df7b22a1104eb6ce" providerId="LiveId" clId="{64199901-865A-4CB3-B5E2-45D030956A50}" dt="2020-03-30T16:01:06.027" v="2202" actId="20577"/>
          <ac:spMkLst>
            <pc:docMk/>
            <pc:sldMk cId="3917168560" sldId="263"/>
            <ac:spMk id="2" creationId="{E4250875-573F-4B00-A872-E2B6F01CA61C}"/>
          </ac:spMkLst>
        </pc:spChg>
        <pc:spChg chg="mod">
          <ac:chgData name="Marco Lavoie" userId="df7b22a1104eb6ce" providerId="LiveId" clId="{64199901-865A-4CB3-B5E2-45D030956A50}" dt="2020-03-31T16:07:56.920" v="3803" actId="14100"/>
          <ac:spMkLst>
            <pc:docMk/>
            <pc:sldMk cId="3917168560" sldId="263"/>
            <ac:spMk id="3" creationId="{AACD91E1-C17B-4EFB-91CF-8AF1235EED6D}"/>
          </ac:spMkLst>
        </pc:spChg>
        <pc:picChg chg="add mod">
          <ac:chgData name="Marco Lavoie" userId="df7b22a1104eb6ce" providerId="LiveId" clId="{64199901-865A-4CB3-B5E2-45D030956A50}" dt="2020-03-31T16:07:58.990" v="3804" actId="1076"/>
          <ac:picMkLst>
            <pc:docMk/>
            <pc:sldMk cId="3917168560" sldId="263"/>
            <ac:picMk id="3074" creationId="{1D406E8A-9FA6-4134-973C-8D3992668EF9}"/>
          </ac:picMkLst>
        </pc:picChg>
      </pc:sldChg>
      <pc:sldChg chg="addSp delSp modSp add">
        <pc:chgData name="Marco Lavoie" userId="df7b22a1104eb6ce" providerId="LiveId" clId="{64199901-865A-4CB3-B5E2-45D030956A50}" dt="2020-04-03T21:28:17.873" v="8047" actId="20577"/>
        <pc:sldMkLst>
          <pc:docMk/>
          <pc:sldMk cId="1908998849" sldId="264"/>
        </pc:sldMkLst>
        <pc:spChg chg="mod">
          <ac:chgData name="Marco Lavoie" userId="df7b22a1104eb6ce" providerId="LiveId" clId="{64199901-865A-4CB3-B5E2-45D030956A50}" dt="2020-04-01T13:14:17.972" v="3936" actId="20577"/>
          <ac:spMkLst>
            <pc:docMk/>
            <pc:sldMk cId="1908998849" sldId="264"/>
            <ac:spMk id="2" creationId="{6CD53D91-9362-402A-B6EF-00DDC23C18AD}"/>
          </ac:spMkLst>
        </pc:spChg>
        <pc:spChg chg="mod">
          <ac:chgData name="Marco Lavoie" userId="df7b22a1104eb6ce" providerId="LiveId" clId="{64199901-865A-4CB3-B5E2-45D030956A50}" dt="2020-04-03T20:51:48.252" v="7042" actId="404"/>
          <ac:spMkLst>
            <pc:docMk/>
            <pc:sldMk cId="1908998849" sldId="264"/>
            <ac:spMk id="3" creationId="{5578FD72-6693-40BE-8357-5EC0ED5F3B1A}"/>
          </ac:spMkLst>
        </pc:spChg>
        <pc:spChg chg="add">
          <ac:chgData name="Marco Lavoie" userId="df7b22a1104eb6ce" providerId="LiveId" clId="{64199901-865A-4CB3-B5E2-45D030956A50}" dt="2020-04-01T14:35:10.282" v="6572"/>
          <ac:spMkLst>
            <pc:docMk/>
            <pc:sldMk cId="1908998849" sldId="264"/>
            <ac:spMk id="4" creationId="{C40BB9B4-1685-458A-8981-8B519BD75644}"/>
          </ac:spMkLst>
        </pc:spChg>
        <pc:spChg chg="add">
          <ac:chgData name="Marco Lavoie" userId="df7b22a1104eb6ce" providerId="LiveId" clId="{64199901-865A-4CB3-B5E2-45D030956A50}" dt="2020-04-01T14:35:10.282" v="6572"/>
          <ac:spMkLst>
            <pc:docMk/>
            <pc:sldMk cId="1908998849" sldId="264"/>
            <ac:spMk id="5" creationId="{302C0F56-BDB3-4942-95B2-2382D4A4CFFC}"/>
          </ac:spMkLst>
        </pc:spChg>
        <pc:spChg chg="add">
          <ac:chgData name="Marco Lavoie" userId="df7b22a1104eb6ce" providerId="LiveId" clId="{64199901-865A-4CB3-B5E2-45D030956A50}" dt="2020-04-01T14:35:10.282" v="6572"/>
          <ac:spMkLst>
            <pc:docMk/>
            <pc:sldMk cId="1908998849" sldId="264"/>
            <ac:spMk id="6" creationId="{F3A20D56-7957-4E09-91A4-D5CAB347025D}"/>
          </ac:spMkLst>
        </pc:spChg>
        <pc:spChg chg="add del">
          <ac:chgData name="Marco Lavoie" userId="df7b22a1104eb6ce" providerId="LiveId" clId="{64199901-865A-4CB3-B5E2-45D030956A50}" dt="2020-04-03T20:50:47.632" v="6990" actId="478"/>
          <ac:spMkLst>
            <pc:docMk/>
            <pc:sldMk cId="1908998849" sldId="264"/>
            <ac:spMk id="7" creationId="{F1C76C34-92E9-45B8-BEF4-216630591F38}"/>
          </ac:spMkLst>
        </pc:spChg>
        <pc:spChg chg="add mod">
          <ac:chgData name="Marco Lavoie" userId="df7b22a1104eb6ce" providerId="LiveId" clId="{64199901-865A-4CB3-B5E2-45D030956A50}" dt="2020-04-03T21:28:12.041" v="8045" actId="108"/>
          <ac:spMkLst>
            <pc:docMk/>
            <pc:sldMk cId="1908998849" sldId="264"/>
            <ac:spMk id="8" creationId="{4E34032F-C40F-4339-B127-E05C6A1BD557}"/>
          </ac:spMkLst>
        </pc:spChg>
        <pc:spChg chg="add mod">
          <ac:chgData name="Marco Lavoie" userId="df7b22a1104eb6ce" providerId="LiveId" clId="{64199901-865A-4CB3-B5E2-45D030956A50}" dt="2020-04-03T21:28:17.873" v="8047" actId="20577"/>
          <ac:spMkLst>
            <pc:docMk/>
            <pc:sldMk cId="1908998849" sldId="264"/>
            <ac:spMk id="9" creationId="{2D5AA2D8-801B-4426-9776-047B6D958BE7}"/>
          </ac:spMkLst>
        </pc:sp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2205964834" sldId="264"/>
        </pc:sldMkLst>
      </pc:sldChg>
      <pc:sldChg chg="modSp add del">
        <pc:chgData name="Marco Lavoie" userId="df7b22a1104eb6ce" providerId="LiveId" clId="{64199901-865A-4CB3-B5E2-45D030956A50}" dt="2020-04-01T13:10:32.620" v="3835" actId="47"/>
        <pc:sldMkLst>
          <pc:docMk/>
          <pc:sldMk cId="2454267838" sldId="264"/>
        </pc:sldMkLst>
        <pc:spChg chg="mod">
          <ac:chgData name="Marco Lavoie" userId="df7b22a1104eb6ce" providerId="LiveId" clId="{64199901-865A-4CB3-B5E2-45D030956A50}" dt="2020-03-30T16:14:49.670" v="2858" actId="20577"/>
          <ac:spMkLst>
            <pc:docMk/>
            <pc:sldMk cId="2454267838" sldId="264"/>
            <ac:spMk id="2" creationId="{935D24A6-65E3-46B2-9847-73EFAACDF154}"/>
          </ac:spMkLst>
        </pc:spChg>
        <pc:spChg chg="mod">
          <ac:chgData name="Marco Lavoie" userId="df7b22a1104eb6ce" providerId="LiveId" clId="{64199901-865A-4CB3-B5E2-45D030956A50}" dt="2020-03-30T16:19:54.522" v="3504" actId="114"/>
          <ac:spMkLst>
            <pc:docMk/>
            <pc:sldMk cId="2454267838" sldId="264"/>
            <ac:spMk id="3" creationId="{3C5FCA78-8531-41D2-9944-30904E053FA7}"/>
          </ac:spMkLst>
        </pc:spChg>
      </pc:sldChg>
      <pc:sldChg chg="addSp modSp add">
        <pc:chgData name="Marco Lavoie" userId="df7b22a1104eb6ce" providerId="LiveId" clId="{64199901-865A-4CB3-B5E2-45D030956A50}" dt="2020-04-03T21:02:32.168" v="7377" actId="20577"/>
        <pc:sldMkLst>
          <pc:docMk/>
          <pc:sldMk cId="356717434" sldId="265"/>
        </pc:sldMkLst>
        <pc:spChg chg="mod">
          <ac:chgData name="Marco Lavoie" userId="df7b22a1104eb6ce" providerId="LiveId" clId="{64199901-865A-4CB3-B5E2-45D030956A50}" dt="2020-04-01T13:14:27.743" v="3954" actId="20577"/>
          <ac:spMkLst>
            <pc:docMk/>
            <pc:sldMk cId="356717434" sldId="265"/>
            <ac:spMk id="2" creationId="{9E5A6B32-36FA-4725-B10B-C7A089027E1A}"/>
          </ac:spMkLst>
        </pc:spChg>
        <pc:spChg chg="mod">
          <ac:chgData name="Marco Lavoie" userId="df7b22a1104eb6ce" providerId="LiveId" clId="{64199901-865A-4CB3-B5E2-45D030956A50}" dt="2020-04-03T21:02:32.168" v="7377" actId="20577"/>
          <ac:spMkLst>
            <pc:docMk/>
            <pc:sldMk cId="356717434" sldId="265"/>
            <ac:spMk id="3" creationId="{50E7EAC6-9366-4011-A739-BBA18FB91B35}"/>
          </ac:spMkLst>
        </pc:spChg>
        <pc:spChg chg="add">
          <ac:chgData name="Marco Lavoie" userId="df7b22a1104eb6ce" providerId="LiveId" clId="{64199901-865A-4CB3-B5E2-45D030956A50}" dt="2020-04-01T14:35:11.075" v="6573"/>
          <ac:spMkLst>
            <pc:docMk/>
            <pc:sldMk cId="356717434" sldId="265"/>
            <ac:spMk id="4" creationId="{48154606-8C30-42B3-99A1-F55DC12398B1}"/>
          </ac:spMkLst>
        </pc:spChg>
        <pc:spChg chg="add">
          <ac:chgData name="Marco Lavoie" userId="df7b22a1104eb6ce" providerId="LiveId" clId="{64199901-865A-4CB3-B5E2-45D030956A50}" dt="2020-04-01T14:35:11.075" v="6573"/>
          <ac:spMkLst>
            <pc:docMk/>
            <pc:sldMk cId="356717434" sldId="265"/>
            <ac:spMk id="5" creationId="{0B905AED-3053-4E25-A77A-EA22F91849FB}"/>
          </ac:spMkLst>
        </pc:spChg>
        <pc:spChg chg="add">
          <ac:chgData name="Marco Lavoie" userId="df7b22a1104eb6ce" providerId="LiveId" clId="{64199901-865A-4CB3-B5E2-45D030956A50}" dt="2020-04-01T14:35:11.075" v="6573"/>
          <ac:spMkLst>
            <pc:docMk/>
            <pc:sldMk cId="356717434" sldId="265"/>
            <ac:spMk id="6" creationId="{6B6A617C-0269-418E-AB4C-FEB5F01A05FF}"/>
          </ac:spMkLst>
        </pc:spChg>
        <pc:spChg chg="add mod">
          <ac:chgData name="Marco Lavoie" userId="df7b22a1104eb6ce" providerId="LiveId" clId="{64199901-865A-4CB3-B5E2-45D030956A50}" dt="2020-04-03T21:01:28.268" v="7324" actId="20577"/>
          <ac:spMkLst>
            <pc:docMk/>
            <pc:sldMk cId="356717434" sldId="265"/>
            <ac:spMk id="7" creationId="{68208FD2-8553-430A-9A57-313B1CEA3172}"/>
          </ac:spMkLst>
        </pc:spChg>
        <pc:spChg chg="add mod">
          <ac:chgData name="Marco Lavoie" userId="df7b22a1104eb6ce" providerId="LiveId" clId="{64199901-865A-4CB3-B5E2-45D030956A50}" dt="2020-04-03T21:01:34.722" v="7327" actId="20577"/>
          <ac:spMkLst>
            <pc:docMk/>
            <pc:sldMk cId="356717434" sldId="265"/>
            <ac:spMk id="8" creationId="{4939DAD8-0F85-44CC-BAF5-6230598AAEF5}"/>
          </ac:spMkLst>
        </pc:spChg>
      </pc:sldChg>
      <pc:sldChg chg="addSp delSp modSp add del">
        <pc:chgData name="Marco Lavoie" userId="df7b22a1104eb6ce" providerId="LiveId" clId="{64199901-865A-4CB3-B5E2-45D030956A50}" dt="2020-04-01T13:10:25.123" v="3834" actId="47"/>
        <pc:sldMkLst>
          <pc:docMk/>
          <pc:sldMk cId="1254797965" sldId="265"/>
        </pc:sldMkLst>
        <pc:spChg chg="mod">
          <ac:chgData name="Marco Lavoie" userId="df7b22a1104eb6ce" providerId="LiveId" clId="{64199901-865A-4CB3-B5E2-45D030956A50}" dt="2020-03-31T15:39:35.529" v="3529" actId="20577"/>
          <ac:spMkLst>
            <pc:docMk/>
            <pc:sldMk cId="1254797965" sldId="265"/>
            <ac:spMk id="2" creationId="{8F589FFB-4DE2-4D42-873F-FFB37075908A}"/>
          </ac:spMkLst>
        </pc:spChg>
        <pc:spChg chg="mod">
          <ac:chgData name="Marco Lavoie" userId="df7b22a1104eb6ce" providerId="LiveId" clId="{64199901-865A-4CB3-B5E2-45D030956A50}" dt="2020-03-31T15:59:03.633" v="3657" actId="14100"/>
          <ac:spMkLst>
            <pc:docMk/>
            <pc:sldMk cId="1254797965" sldId="265"/>
            <ac:spMk id="3" creationId="{7CC93CF9-AB36-40AD-983A-CB23F88A40CD}"/>
          </ac:spMkLst>
        </pc:spChg>
        <pc:picChg chg="add del mod">
          <ac:chgData name="Marco Lavoie" userId="df7b22a1104eb6ce" providerId="LiveId" clId="{64199901-865A-4CB3-B5E2-45D030956A50}" dt="2020-03-31T15:58:27.404" v="3650" actId="478"/>
          <ac:picMkLst>
            <pc:docMk/>
            <pc:sldMk cId="1254797965" sldId="265"/>
            <ac:picMk id="1026" creationId="{128E67BB-910D-4FE6-8F0B-DCC6F48A2D09}"/>
          </ac:picMkLst>
        </pc:picChg>
        <pc:picChg chg="add del mod">
          <ac:chgData name="Marco Lavoie" userId="df7b22a1104eb6ce" providerId="LiveId" clId="{64199901-865A-4CB3-B5E2-45D030956A50}" dt="2020-03-31T16:00:59.500" v="3667" actId="478"/>
          <ac:picMkLst>
            <pc:docMk/>
            <pc:sldMk cId="1254797965" sldId="265"/>
            <ac:picMk id="1028" creationId="{B0BB5327-EE48-4EFB-9DEF-93AFD0A26BF0}"/>
          </ac:picMkLst>
        </pc:picChg>
        <pc:picChg chg="add del mod">
          <ac:chgData name="Marco Lavoie" userId="df7b22a1104eb6ce" providerId="LiveId" clId="{64199901-865A-4CB3-B5E2-45D030956A50}" dt="2020-03-31T16:02:27.307" v="3673" actId="478"/>
          <ac:picMkLst>
            <pc:docMk/>
            <pc:sldMk cId="1254797965" sldId="265"/>
            <ac:picMk id="1030" creationId="{5D12EED7-2A0B-41E8-B5DA-32F4A10887A0}"/>
          </ac:picMkLst>
        </pc:picChg>
        <pc:picChg chg="add mod">
          <ac:chgData name="Marco Lavoie" userId="df7b22a1104eb6ce" providerId="LiveId" clId="{64199901-865A-4CB3-B5E2-45D030956A50}" dt="2020-03-31T16:02:36.485" v="3676" actId="1076"/>
          <ac:picMkLst>
            <pc:docMk/>
            <pc:sldMk cId="1254797965" sldId="265"/>
            <ac:picMk id="1032" creationId="{0B3B0A87-DCE7-48A7-B43C-239D0D665F66}"/>
          </ac:picMkLst>
        </pc:picChg>
      </pc:sldChg>
      <pc:sldChg chg="del">
        <pc:chgData name="Marco Lavoie" userId="df7b22a1104eb6ce" providerId="LiveId" clId="{64199901-865A-4CB3-B5E2-45D030956A50}" dt="2020-03-25T14:12:21.235" v="131" actId="47"/>
        <pc:sldMkLst>
          <pc:docMk/>
          <pc:sldMk cId="1695394709" sldId="265"/>
        </pc:sldMkLst>
      </pc:sldChg>
      <pc:sldChg chg="addSp modSp add">
        <pc:chgData name="Marco Lavoie" userId="df7b22a1104eb6ce" providerId="LiveId" clId="{64199901-865A-4CB3-B5E2-45D030956A50}" dt="2020-04-03T21:17:37.598" v="7886" actId="1035"/>
        <pc:sldMkLst>
          <pc:docMk/>
          <pc:sldMk cId="71111571" sldId="266"/>
        </pc:sldMkLst>
        <pc:spChg chg="mod">
          <ac:chgData name="Marco Lavoie" userId="df7b22a1104eb6ce" providerId="LiveId" clId="{64199901-865A-4CB3-B5E2-45D030956A50}" dt="2020-04-01T13:14:38.238" v="3973" actId="20577"/>
          <ac:spMkLst>
            <pc:docMk/>
            <pc:sldMk cId="71111571" sldId="266"/>
            <ac:spMk id="2" creationId="{83D1C3A1-3E50-41A7-90F4-BB351C3C31A3}"/>
          </ac:spMkLst>
        </pc:spChg>
        <pc:spChg chg="mod">
          <ac:chgData name="Marco Lavoie" userId="df7b22a1104eb6ce" providerId="LiveId" clId="{64199901-865A-4CB3-B5E2-45D030956A50}" dt="2020-04-03T21:17:32.590" v="7882" actId="27636"/>
          <ac:spMkLst>
            <pc:docMk/>
            <pc:sldMk cId="71111571" sldId="266"/>
            <ac:spMk id="3" creationId="{21FE59AD-B686-444B-A3AC-5F713129FE12}"/>
          </ac:spMkLst>
        </pc:spChg>
        <pc:spChg chg="add">
          <ac:chgData name="Marco Lavoie" userId="df7b22a1104eb6ce" providerId="LiveId" clId="{64199901-865A-4CB3-B5E2-45D030956A50}" dt="2020-04-01T14:35:11.849" v="6574"/>
          <ac:spMkLst>
            <pc:docMk/>
            <pc:sldMk cId="71111571" sldId="266"/>
            <ac:spMk id="4" creationId="{CE96A824-30CA-4814-AFCF-5570E1F19519}"/>
          </ac:spMkLst>
        </pc:spChg>
        <pc:spChg chg="add">
          <ac:chgData name="Marco Lavoie" userId="df7b22a1104eb6ce" providerId="LiveId" clId="{64199901-865A-4CB3-B5E2-45D030956A50}" dt="2020-04-01T14:35:11.849" v="6574"/>
          <ac:spMkLst>
            <pc:docMk/>
            <pc:sldMk cId="71111571" sldId="266"/>
            <ac:spMk id="5" creationId="{5985E7D1-77C0-413B-8542-3C875566D723}"/>
          </ac:spMkLst>
        </pc:spChg>
        <pc:spChg chg="add">
          <ac:chgData name="Marco Lavoie" userId="df7b22a1104eb6ce" providerId="LiveId" clId="{64199901-865A-4CB3-B5E2-45D030956A50}" dt="2020-04-01T14:35:11.849" v="6574"/>
          <ac:spMkLst>
            <pc:docMk/>
            <pc:sldMk cId="71111571" sldId="266"/>
            <ac:spMk id="6" creationId="{CEAAA2D0-D08A-4BCD-BCC0-75213AE1E078}"/>
          </ac:spMkLst>
        </pc:spChg>
        <pc:spChg chg="add mod">
          <ac:chgData name="Marco Lavoie" userId="df7b22a1104eb6ce" providerId="LiveId" clId="{64199901-865A-4CB3-B5E2-45D030956A50}" dt="2020-04-03T21:14:58.042" v="7714" actId="1076"/>
          <ac:spMkLst>
            <pc:docMk/>
            <pc:sldMk cId="71111571" sldId="266"/>
            <ac:spMk id="7" creationId="{2D9E7077-BE08-43A9-87AD-8AD61CADCF9E}"/>
          </ac:spMkLst>
        </pc:spChg>
        <pc:spChg chg="add mod">
          <ac:chgData name="Marco Lavoie" userId="df7b22a1104eb6ce" providerId="LiveId" clId="{64199901-865A-4CB3-B5E2-45D030956A50}" dt="2020-04-03T21:17:37.598" v="7886" actId="1035"/>
          <ac:spMkLst>
            <pc:docMk/>
            <pc:sldMk cId="71111571" sldId="266"/>
            <ac:spMk id="8" creationId="{C2285A99-5414-4E89-B041-BDC24C9AE036}"/>
          </ac:spMkLst>
        </pc:spChg>
      </pc:sldChg>
      <pc:sldChg chg="addSp modSp add">
        <pc:chgData name="Marco Lavoie" userId="df7b22a1104eb6ce" providerId="LiveId" clId="{64199901-865A-4CB3-B5E2-45D030956A50}" dt="2020-04-03T21:39:48.841" v="8181" actId="20577"/>
        <pc:sldMkLst>
          <pc:docMk/>
          <pc:sldMk cId="108456165" sldId="267"/>
        </pc:sldMkLst>
        <pc:spChg chg="mod">
          <ac:chgData name="Marco Lavoie" userId="df7b22a1104eb6ce" providerId="LiveId" clId="{64199901-865A-4CB3-B5E2-45D030956A50}" dt="2020-04-03T21:39:05.726" v="8106" actId="20577"/>
          <ac:spMkLst>
            <pc:docMk/>
            <pc:sldMk cId="108456165" sldId="267"/>
            <ac:spMk id="2" creationId="{DCF97639-8B6B-4E89-9F8C-4B045F891006}"/>
          </ac:spMkLst>
        </pc:spChg>
        <pc:spChg chg="mod">
          <ac:chgData name="Marco Lavoie" userId="df7b22a1104eb6ce" providerId="LiveId" clId="{64199901-865A-4CB3-B5E2-45D030956A50}" dt="2020-04-03T21:39:48.841" v="8181" actId="20577"/>
          <ac:spMkLst>
            <pc:docMk/>
            <pc:sldMk cId="108456165" sldId="267"/>
            <ac:spMk id="3" creationId="{FFB4F555-7EF9-485D-9F8D-5EE1FFF11135}"/>
          </ac:spMkLst>
        </pc:spChg>
        <pc:spChg chg="add">
          <ac:chgData name="Marco Lavoie" userId="df7b22a1104eb6ce" providerId="LiveId" clId="{64199901-865A-4CB3-B5E2-45D030956A50}" dt="2020-04-01T14:35:12.602" v="6575"/>
          <ac:spMkLst>
            <pc:docMk/>
            <pc:sldMk cId="108456165" sldId="267"/>
            <ac:spMk id="4" creationId="{70DD2F40-2D23-4C52-A5E1-E76E2220D767}"/>
          </ac:spMkLst>
        </pc:spChg>
        <pc:spChg chg="add">
          <ac:chgData name="Marco Lavoie" userId="df7b22a1104eb6ce" providerId="LiveId" clId="{64199901-865A-4CB3-B5E2-45D030956A50}" dt="2020-04-01T14:35:12.602" v="6575"/>
          <ac:spMkLst>
            <pc:docMk/>
            <pc:sldMk cId="108456165" sldId="267"/>
            <ac:spMk id="5" creationId="{EE8FA979-6CDB-4E9D-975C-84F0CFC48941}"/>
          </ac:spMkLst>
        </pc:spChg>
        <pc:spChg chg="add">
          <ac:chgData name="Marco Lavoie" userId="df7b22a1104eb6ce" providerId="LiveId" clId="{64199901-865A-4CB3-B5E2-45D030956A50}" dt="2020-04-01T14:35:12.602" v="6575"/>
          <ac:spMkLst>
            <pc:docMk/>
            <pc:sldMk cId="108456165" sldId="267"/>
            <ac:spMk id="6" creationId="{D6FF38D9-8530-4AC3-A6CB-47A110DC361D}"/>
          </ac:spMkLst>
        </pc:spChg>
        <pc:spChg chg="add mod">
          <ac:chgData name="Marco Lavoie" userId="df7b22a1104eb6ce" providerId="LiveId" clId="{64199901-865A-4CB3-B5E2-45D030956A50}" dt="2020-04-03T21:31:16" v="8068" actId="20577"/>
          <ac:spMkLst>
            <pc:docMk/>
            <pc:sldMk cId="108456165" sldId="267"/>
            <ac:spMk id="7" creationId="{793BFD06-2EF0-4AD2-9FA3-9829211BE17E}"/>
          </ac:spMkLst>
        </pc:spChg>
        <pc:picChg chg="add mod">
          <ac:chgData name="Marco Lavoie" userId="df7b22a1104eb6ce" providerId="LiveId" clId="{64199901-865A-4CB3-B5E2-45D030956A50}" dt="2020-04-03T21:36:55.758" v="8074" actId="1076"/>
          <ac:picMkLst>
            <pc:docMk/>
            <pc:sldMk cId="108456165" sldId="267"/>
            <ac:picMk id="8" creationId="{8401F959-63A0-4814-920D-E4320634A30F}"/>
          </ac:picMkLst>
        </pc:picChg>
      </pc:sldChg>
      <pc:sldChg chg="addSp modSp add">
        <pc:chgData name="Marco Lavoie" userId="df7b22a1104eb6ce" providerId="LiveId" clId="{64199901-865A-4CB3-B5E2-45D030956A50}" dt="2020-04-04T16:09:21.250" v="9460" actId="108"/>
        <pc:sldMkLst>
          <pc:docMk/>
          <pc:sldMk cId="896824250" sldId="268"/>
        </pc:sldMkLst>
        <pc:spChg chg="mod">
          <ac:chgData name="Marco Lavoie" userId="df7b22a1104eb6ce" providerId="LiveId" clId="{64199901-865A-4CB3-B5E2-45D030956A50}" dt="2020-04-03T21:49:48.701" v="8891" actId="20577"/>
          <ac:spMkLst>
            <pc:docMk/>
            <pc:sldMk cId="896824250" sldId="268"/>
            <ac:spMk id="2" creationId="{D50E6A3C-3849-42D1-838C-BCA1E303346B}"/>
          </ac:spMkLst>
        </pc:spChg>
        <pc:spChg chg="mod">
          <ac:chgData name="Marco Lavoie" userId="df7b22a1104eb6ce" providerId="LiveId" clId="{64199901-865A-4CB3-B5E2-45D030956A50}" dt="2020-04-04T16:09:21.250" v="9460" actId="108"/>
          <ac:spMkLst>
            <pc:docMk/>
            <pc:sldMk cId="896824250" sldId="268"/>
            <ac:spMk id="3" creationId="{E506374C-4A62-42FA-9727-9A92410D2CD5}"/>
          </ac:spMkLst>
        </pc:spChg>
        <pc:spChg chg="add">
          <ac:chgData name="Marco Lavoie" userId="df7b22a1104eb6ce" providerId="LiveId" clId="{64199901-865A-4CB3-B5E2-45D030956A50}" dt="2020-04-01T14:35:13.530" v="6576"/>
          <ac:spMkLst>
            <pc:docMk/>
            <pc:sldMk cId="896824250" sldId="268"/>
            <ac:spMk id="4" creationId="{CF800BF8-7631-4908-ACBD-3C911006B2A6}"/>
          </ac:spMkLst>
        </pc:spChg>
        <pc:spChg chg="add">
          <ac:chgData name="Marco Lavoie" userId="df7b22a1104eb6ce" providerId="LiveId" clId="{64199901-865A-4CB3-B5E2-45D030956A50}" dt="2020-04-01T14:35:13.530" v="6576"/>
          <ac:spMkLst>
            <pc:docMk/>
            <pc:sldMk cId="896824250" sldId="268"/>
            <ac:spMk id="5" creationId="{F9DD8C55-5BE7-40DB-94AA-EE2E39B63541}"/>
          </ac:spMkLst>
        </pc:spChg>
        <pc:spChg chg="add">
          <ac:chgData name="Marco Lavoie" userId="df7b22a1104eb6ce" providerId="LiveId" clId="{64199901-865A-4CB3-B5E2-45D030956A50}" dt="2020-04-01T14:35:13.530" v="6576"/>
          <ac:spMkLst>
            <pc:docMk/>
            <pc:sldMk cId="896824250" sldId="268"/>
            <ac:spMk id="6" creationId="{AA8E95BB-37F2-4B53-AEFA-A498176DFAEE}"/>
          </ac:spMkLst>
        </pc:spChg>
        <pc:spChg chg="add mod">
          <ac:chgData name="Marco Lavoie" userId="df7b22a1104eb6ce" providerId="LiveId" clId="{64199901-865A-4CB3-B5E2-45D030956A50}" dt="2020-04-04T04:14:26.823" v="9129" actId="404"/>
          <ac:spMkLst>
            <pc:docMk/>
            <pc:sldMk cId="896824250" sldId="268"/>
            <ac:spMk id="7" creationId="{F4853347-944D-4222-9795-9360774E6CDC}"/>
          </ac:spMkLst>
        </pc:spChg>
        <pc:spChg chg="add mod">
          <ac:chgData name="Marco Lavoie" userId="df7b22a1104eb6ce" providerId="LiveId" clId="{64199901-865A-4CB3-B5E2-45D030956A50}" dt="2020-04-04T04:15:52.151" v="9179" actId="108"/>
          <ac:spMkLst>
            <pc:docMk/>
            <pc:sldMk cId="896824250" sldId="268"/>
            <ac:spMk id="8" creationId="{1A404B16-776C-468A-BDD3-DC2AD742538F}"/>
          </ac:spMkLst>
        </pc:spChg>
      </pc:sldChg>
      <pc:sldChg chg="addSp modSp add">
        <pc:chgData name="Marco Lavoie" userId="df7b22a1104eb6ce" providerId="LiveId" clId="{64199901-865A-4CB3-B5E2-45D030956A50}" dt="2020-04-07T16:35:14.116" v="10101" actId="20577"/>
        <pc:sldMkLst>
          <pc:docMk/>
          <pc:sldMk cId="2661776802" sldId="269"/>
        </pc:sldMkLst>
        <pc:spChg chg="mod">
          <ac:chgData name="Marco Lavoie" userId="df7b22a1104eb6ce" providerId="LiveId" clId="{64199901-865A-4CB3-B5E2-45D030956A50}" dt="2020-04-01T13:15:54.582" v="4048" actId="20577"/>
          <ac:spMkLst>
            <pc:docMk/>
            <pc:sldMk cId="2661776802" sldId="269"/>
            <ac:spMk id="2" creationId="{17FEB130-AAB0-4E16-922F-D08DFB24CCC7}"/>
          </ac:spMkLst>
        </pc:spChg>
        <pc:spChg chg="mod">
          <ac:chgData name="Marco Lavoie" userId="df7b22a1104eb6ce" providerId="LiveId" clId="{64199901-865A-4CB3-B5E2-45D030956A50}" dt="2020-04-07T16:35:14.116" v="10101" actId="20577"/>
          <ac:spMkLst>
            <pc:docMk/>
            <pc:sldMk cId="2661776802" sldId="269"/>
            <ac:spMk id="3" creationId="{A9EA6BC5-0E74-4CF5-868C-1982E2291D3E}"/>
          </ac:spMkLst>
        </pc:spChg>
        <pc:spChg chg="add">
          <ac:chgData name="Marco Lavoie" userId="df7b22a1104eb6ce" providerId="LiveId" clId="{64199901-865A-4CB3-B5E2-45D030956A50}" dt="2020-04-01T14:35:14.614" v="6577"/>
          <ac:spMkLst>
            <pc:docMk/>
            <pc:sldMk cId="2661776802" sldId="269"/>
            <ac:spMk id="4" creationId="{6B006EDB-5798-4DCD-9288-A1F8D978B05A}"/>
          </ac:spMkLst>
        </pc:spChg>
        <pc:spChg chg="add">
          <ac:chgData name="Marco Lavoie" userId="df7b22a1104eb6ce" providerId="LiveId" clId="{64199901-865A-4CB3-B5E2-45D030956A50}" dt="2020-04-01T14:35:14.614" v="6577"/>
          <ac:spMkLst>
            <pc:docMk/>
            <pc:sldMk cId="2661776802" sldId="269"/>
            <ac:spMk id="5" creationId="{F4761ACD-17E8-4EB6-9B6A-AB9CB8385EAC}"/>
          </ac:spMkLst>
        </pc:spChg>
        <pc:spChg chg="add">
          <ac:chgData name="Marco Lavoie" userId="df7b22a1104eb6ce" providerId="LiveId" clId="{64199901-865A-4CB3-B5E2-45D030956A50}" dt="2020-04-01T14:35:14.614" v="6577"/>
          <ac:spMkLst>
            <pc:docMk/>
            <pc:sldMk cId="2661776802" sldId="269"/>
            <ac:spMk id="6" creationId="{0B332BA4-2A1E-4D0A-B6EB-4A36B90B575F}"/>
          </ac:spMkLst>
        </pc:spChg>
      </pc:sldChg>
      <pc:sldChg chg="addSp modSp add">
        <pc:chgData name="Marco Lavoie" userId="df7b22a1104eb6ce" providerId="LiveId" clId="{64199901-865A-4CB3-B5E2-45D030956A50}" dt="2020-04-07T16:44:03.471" v="10514" actId="115"/>
        <pc:sldMkLst>
          <pc:docMk/>
          <pc:sldMk cId="2183417005" sldId="270"/>
        </pc:sldMkLst>
        <pc:spChg chg="mod">
          <ac:chgData name="Marco Lavoie" userId="df7b22a1104eb6ce" providerId="LiveId" clId="{64199901-865A-4CB3-B5E2-45D030956A50}" dt="2020-04-01T13:17:08.852" v="4127" actId="20577"/>
          <ac:spMkLst>
            <pc:docMk/>
            <pc:sldMk cId="2183417005" sldId="270"/>
            <ac:spMk id="2" creationId="{5A7D3CBC-E656-4D30-B4E9-484015BC0B7F}"/>
          </ac:spMkLst>
        </pc:spChg>
        <pc:spChg chg="mod">
          <ac:chgData name="Marco Lavoie" userId="df7b22a1104eb6ce" providerId="LiveId" clId="{64199901-865A-4CB3-B5E2-45D030956A50}" dt="2020-04-07T16:44:03.471" v="10514" actId="115"/>
          <ac:spMkLst>
            <pc:docMk/>
            <pc:sldMk cId="2183417005" sldId="270"/>
            <ac:spMk id="3" creationId="{E4949F43-5541-4CD9-AAED-2901E205D512}"/>
          </ac:spMkLst>
        </pc:spChg>
        <pc:spChg chg="add">
          <ac:chgData name="Marco Lavoie" userId="df7b22a1104eb6ce" providerId="LiveId" clId="{64199901-865A-4CB3-B5E2-45D030956A50}" dt="2020-04-01T14:35:15.341" v="6578"/>
          <ac:spMkLst>
            <pc:docMk/>
            <pc:sldMk cId="2183417005" sldId="270"/>
            <ac:spMk id="4" creationId="{FA9F7FA2-CE39-45EE-BB5B-96256B850BB3}"/>
          </ac:spMkLst>
        </pc:spChg>
        <pc:spChg chg="add">
          <ac:chgData name="Marco Lavoie" userId="df7b22a1104eb6ce" providerId="LiveId" clId="{64199901-865A-4CB3-B5E2-45D030956A50}" dt="2020-04-01T14:35:15.341" v="6578"/>
          <ac:spMkLst>
            <pc:docMk/>
            <pc:sldMk cId="2183417005" sldId="270"/>
            <ac:spMk id="5" creationId="{4C7499BD-0B03-4D11-9CB6-2C45DE0B2C67}"/>
          </ac:spMkLst>
        </pc:spChg>
        <pc:spChg chg="add">
          <ac:chgData name="Marco Lavoie" userId="df7b22a1104eb6ce" providerId="LiveId" clId="{64199901-865A-4CB3-B5E2-45D030956A50}" dt="2020-04-01T14:35:15.341" v="6578"/>
          <ac:spMkLst>
            <pc:docMk/>
            <pc:sldMk cId="2183417005" sldId="270"/>
            <ac:spMk id="6" creationId="{F990E97B-C3D6-4D1A-9CC0-BBF461845385}"/>
          </ac:spMkLst>
        </pc:spChg>
      </pc:sldChg>
      <pc:sldChg chg="addSp modSp add ord">
        <pc:chgData name="Marco Lavoie" userId="df7b22a1104eb6ce" providerId="LiveId" clId="{64199901-865A-4CB3-B5E2-45D030956A50}" dt="2020-04-07T17:02:10.012" v="11551" actId="108"/>
        <pc:sldMkLst>
          <pc:docMk/>
          <pc:sldMk cId="2765584529" sldId="271"/>
        </pc:sldMkLst>
        <pc:spChg chg="mod">
          <ac:chgData name="Marco Lavoie" userId="df7b22a1104eb6ce" providerId="LiveId" clId="{64199901-865A-4CB3-B5E2-45D030956A50}" dt="2020-04-01T13:17:40.643" v="4162" actId="20577"/>
          <ac:spMkLst>
            <pc:docMk/>
            <pc:sldMk cId="2765584529" sldId="271"/>
            <ac:spMk id="2" creationId="{992A8FF9-767B-4BC3-AFEB-66E74C2085D6}"/>
          </ac:spMkLst>
        </pc:spChg>
        <pc:spChg chg="mod">
          <ac:chgData name="Marco Lavoie" userId="df7b22a1104eb6ce" providerId="LiveId" clId="{64199901-865A-4CB3-B5E2-45D030956A50}" dt="2020-04-07T17:02:10.012" v="11551" actId="108"/>
          <ac:spMkLst>
            <pc:docMk/>
            <pc:sldMk cId="2765584529" sldId="271"/>
            <ac:spMk id="3" creationId="{DA8E9088-821D-491B-88F5-B180BCA71B3A}"/>
          </ac:spMkLst>
        </pc:spChg>
        <pc:spChg chg="add">
          <ac:chgData name="Marco Lavoie" userId="df7b22a1104eb6ce" providerId="LiveId" clId="{64199901-865A-4CB3-B5E2-45D030956A50}" dt="2020-04-01T14:35:20.234" v="6579"/>
          <ac:spMkLst>
            <pc:docMk/>
            <pc:sldMk cId="2765584529" sldId="271"/>
            <ac:spMk id="4" creationId="{E5CE1DBE-1A26-472C-ACB6-71E99101A3B7}"/>
          </ac:spMkLst>
        </pc:spChg>
        <pc:spChg chg="add">
          <ac:chgData name="Marco Lavoie" userId="df7b22a1104eb6ce" providerId="LiveId" clId="{64199901-865A-4CB3-B5E2-45D030956A50}" dt="2020-04-01T14:35:20.234" v="6579"/>
          <ac:spMkLst>
            <pc:docMk/>
            <pc:sldMk cId="2765584529" sldId="271"/>
            <ac:spMk id="5" creationId="{61D067FF-0D97-4FE4-82C1-49ADF89743AE}"/>
          </ac:spMkLst>
        </pc:spChg>
        <pc:spChg chg="add">
          <ac:chgData name="Marco Lavoie" userId="df7b22a1104eb6ce" providerId="LiveId" clId="{64199901-865A-4CB3-B5E2-45D030956A50}" dt="2020-04-01T14:35:20.234" v="6579"/>
          <ac:spMkLst>
            <pc:docMk/>
            <pc:sldMk cId="2765584529" sldId="271"/>
            <ac:spMk id="6" creationId="{83922FF8-8A55-4532-BD1F-E8C61954B73A}"/>
          </ac:spMkLst>
        </pc:spChg>
      </pc:sldChg>
      <pc:sldChg chg="addSp modSp add">
        <pc:chgData name="Marco Lavoie" userId="df7b22a1104eb6ce" providerId="LiveId" clId="{64199901-865A-4CB3-B5E2-45D030956A50}" dt="2020-04-07T16:51:42.696" v="11184" actId="108"/>
        <pc:sldMkLst>
          <pc:docMk/>
          <pc:sldMk cId="4238376957" sldId="272"/>
        </pc:sldMkLst>
        <pc:spChg chg="mod">
          <ac:chgData name="Marco Lavoie" userId="df7b22a1104eb6ce" providerId="LiveId" clId="{64199901-865A-4CB3-B5E2-45D030956A50}" dt="2020-04-01T13:18:59.701" v="4222" actId="20577"/>
          <ac:spMkLst>
            <pc:docMk/>
            <pc:sldMk cId="4238376957" sldId="272"/>
            <ac:spMk id="2" creationId="{ACA98416-88AC-4D5B-B4FF-6E418D6EB65F}"/>
          </ac:spMkLst>
        </pc:spChg>
        <pc:spChg chg="mod">
          <ac:chgData name="Marco Lavoie" userId="df7b22a1104eb6ce" providerId="LiveId" clId="{64199901-865A-4CB3-B5E2-45D030956A50}" dt="2020-04-07T16:51:42.696" v="11184" actId="108"/>
          <ac:spMkLst>
            <pc:docMk/>
            <pc:sldMk cId="4238376957" sldId="272"/>
            <ac:spMk id="3" creationId="{1D7BEFFB-31C9-4987-B1E1-8C9970A72099}"/>
          </ac:spMkLst>
        </pc:spChg>
        <pc:spChg chg="add">
          <ac:chgData name="Marco Lavoie" userId="df7b22a1104eb6ce" providerId="LiveId" clId="{64199901-865A-4CB3-B5E2-45D030956A50}" dt="2020-04-01T14:35:25.887" v="6580"/>
          <ac:spMkLst>
            <pc:docMk/>
            <pc:sldMk cId="4238376957" sldId="272"/>
            <ac:spMk id="4" creationId="{A1A1859A-2534-48F3-8BA8-1529F9D40B98}"/>
          </ac:spMkLst>
        </pc:spChg>
        <pc:spChg chg="add">
          <ac:chgData name="Marco Lavoie" userId="df7b22a1104eb6ce" providerId="LiveId" clId="{64199901-865A-4CB3-B5E2-45D030956A50}" dt="2020-04-01T14:35:25.887" v="6580"/>
          <ac:spMkLst>
            <pc:docMk/>
            <pc:sldMk cId="4238376957" sldId="272"/>
            <ac:spMk id="5" creationId="{3A5FC595-661E-4A06-A165-22627454600C}"/>
          </ac:spMkLst>
        </pc:spChg>
        <pc:spChg chg="add">
          <ac:chgData name="Marco Lavoie" userId="df7b22a1104eb6ce" providerId="LiveId" clId="{64199901-865A-4CB3-B5E2-45D030956A50}" dt="2020-04-01T14:35:25.887" v="6580"/>
          <ac:spMkLst>
            <pc:docMk/>
            <pc:sldMk cId="4238376957" sldId="272"/>
            <ac:spMk id="6" creationId="{8F36655A-A5A6-43A8-A699-E0FEB6D5BE5B}"/>
          </ac:spMkLst>
        </pc:spChg>
      </pc:sldChg>
      <pc:sldChg chg="addSp delSp modSp add">
        <pc:chgData name="Marco Lavoie" userId="df7b22a1104eb6ce" providerId="LiveId" clId="{64199901-865A-4CB3-B5E2-45D030956A50}" dt="2020-04-01T14:35:02.382" v="6568"/>
        <pc:sldMkLst>
          <pc:docMk/>
          <pc:sldMk cId="2206030738" sldId="273"/>
        </pc:sldMkLst>
        <pc:spChg chg="mod">
          <ac:chgData name="Marco Lavoie" userId="df7b22a1104eb6ce" providerId="LiveId" clId="{64199901-865A-4CB3-B5E2-45D030956A50}" dt="2020-04-01T13:59:44.522" v="5906" actId="114"/>
          <ac:spMkLst>
            <pc:docMk/>
            <pc:sldMk cId="2206030738" sldId="273"/>
            <ac:spMk id="2" creationId="{272CB7A1-2704-4288-8EA0-D490C096FF96}"/>
          </ac:spMkLst>
        </pc:spChg>
        <pc:spChg chg="mod">
          <ac:chgData name="Marco Lavoie" userId="df7b22a1104eb6ce" providerId="LiveId" clId="{64199901-865A-4CB3-B5E2-45D030956A50}" dt="2020-04-01T13:59:36.026" v="5904" actId="108"/>
          <ac:spMkLst>
            <pc:docMk/>
            <pc:sldMk cId="2206030738" sldId="273"/>
            <ac:spMk id="3" creationId="{D684AD2A-A86E-4723-B5AE-14A68F572558}"/>
          </ac:spMkLst>
        </pc:spChg>
        <pc:spChg chg="add del mod">
          <ac:chgData name="Marco Lavoie" userId="df7b22a1104eb6ce" providerId="LiveId" clId="{64199901-865A-4CB3-B5E2-45D030956A50}" dt="2020-04-01T14:27:33.387" v="6523" actId="478"/>
          <ac:spMkLst>
            <pc:docMk/>
            <pc:sldMk cId="2206030738" sldId="273"/>
            <ac:spMk id="4" creationId="{22994CFC-2846-41E8-9AA5-DD02120B3A70}"/>
          </ac:spMkLst>
        </pc:spChg>
        <pc:spChg chg="add mod">
          <ac:chgData name="Marco Lavoie" userId="df7b22a1104eb6ce" providerId="LiveId" clId="{64199901-865A-4CB3-B5E2-45D030956A50}" dt="2020-04-01T14:27:53.186" v="6532" actId="1035"/>
          <ac:spMkLst>
            <pc:docMk/>
            <pc:sldMk cId="2206030738" sldId="273"/>
            <ac:spMk id="5" creationId="{52FE104F-CFE2-4C61-AFB7-F9C95262A1FF}"/>
          </ac:spMkLst>
        </pc:spChg>
        <pc:spChg chg="add">
          <ac:chgData name="Marco Lavoie" userId="df7b22a1104eb6ce" providerId="LiveId" clId="{64199901-865A-4CB3-B5E2-45D030956A50}" dt="2020-04-01T14:35:02.382" v="6568"/>
          <ac:spMkLst>
            <pc:docMk/>
            <pc:sldMk cId="2206030738" sldId="273"/>
            <ac:spMk id="6" creationId="{C3F11EDB-56B7-4D6B-85AF-EF1040C047CA}"/>
          </ac:spMkLst>
        </pc:spChg>
        <pc:spChg chg="add">
          <ac:chgData name="Marco Lavoie" userId="df7b22a1104eb6ce" providerId="LiveId" clId="{64199901-865A-4CB3-B5E2-45D030956A50}" dt="2020-04-01T14:35:02.382" v="6568"/>
          <ac:spMkLst>
            <pc:docMk/>
            <pc:sldMk cId="2206030738" sldId="273"/>
            <ac:spMk id="7" creationId="{7B71F31E-6E5B-4031-81C0-77800163993D}"/>
          </ac:spMkLst>
        </pc:spChg>
        <pc:spChg chg="add">
          <ac:chgData name="Marco Lavoie" userId="df7b22a1104eb6ce" providerId="LiveId" clId="{64199901-865A-4CB3-B5E2-45D030956A50}" dt="2020-04-01T14:35:02.382" v="6568"/>
          <ac:spMkLst>
            <pc:docMk/>
            <pc:sldMk cId="2206030738" sldId="273"/>
            <ac:spMk id="8" creationId="{3B44E857-AB71-4DC3-8F91-58444D3BC538}"/>
          </ac:spMkLst>
        </pc:spChg>
      </pc:sldChg>
      <pc:sldChg chg="addSp delSp modSp add">
        <pc:chgData name="Marco Lavoie" userId="df7b22a1104eb6ce" providerId="LiveId" clId="{64199901-865A-4CB3-B5E2-45D030956A50}" dt="2020-04-01T14:36:03.712" v="6583" actId="14100"/>
        <pc:sldMkLst>
          <pc:docMk/>
          <pc:sldMk cId="1132988344" sldId="274"/>
        </pc:sldMkLst>
        <pc:spChg chg="mod">
          <ac:chgData name="Marco Lavoie" userId="df7b22a1104eb6ce" providerId="LiveId" clId="{64199901-865A-4CB3-B5E2-45D030956A50}" dt="2020-04-01T13:59:59.272" v="5908"/>
          <ac:spMkLst>
            <pc:docMk/>
            <pc:sldMk cId="1132988344" sldId="274"/>
            <ac:spMk id="2" creationId="{A1A3BC61-1EF5-44FC-8BE4-911C72FB45AF}"/>
          </ac:spMkLst>
        </pc:spChg>
        <pc:spChg chg="add del mod">
          <ac:chgData name="Marco Lavoie" userId="df7b22a1104eb6ce" providerId="LiveId" clId="{64199901-865A-4CB3-B5E2-45D030956A50}" dt="2020-04-01T14:08:25.620" v="6287" actId="20577"/>
          <ac:spMkLst>
            <pc:docMk/>
            <pc:sldMk cId="1132988344" sldId="274"/>
            <ac:spMk id="3" creationId="{90CB147A-C512-4973-A75D-4996A44A7B00}"/>
          </ac:spMkLst>
        </pc:spChg>
        <pc:spChg chg="add del mod">
          <ac:chgData name="Marco Lavoie" userId="df7b22a1104eb6ce" providerId="LiveId" clId="{64199901-865A-4CB3-B5E2-45D030956A50}" dt="2020-04-01T14:08:05.740" v="6282" actId="478"/>
          <ac:spMkLst>
            <pc:docMk/>
            <pc:sldMk cId="1132988344" sldId="274"/>
            <ac:spMk id="4" creationId="{8D701BC2-7668-415E-8993-79D71D19A24A}"/>
          </ac:spMkLst>
        </pc:spChg>
        <pc:spChg chg="add del mod">
          <ac:chgData name="Marco Lavoie" userId="df7b22a1104eb6ce" providerId="LiveId" clId="{64199901-865A-4CB3-B5E2-45D030956A50}" dt="2020-04-01T14:29:35.671" v="6533" actId="478"/>
          <ac:spMkLst>
            <pc:docMk/>
            <pc:sldMk cId="1132988344" sldId="274"/>
            <ac:spMk id="5" creationId="{8111982B-264D-41F6-AA61-7DC4F6AE157E}"/>
          </ac:spMkLst>
        </pc:spChg>
        <pc:spChg chg="add mod">
          <ac:chgData name="Marco Lavoie" userId="df7b22a1104eb6ce" providerId="LiveId" clId="{64199901-865A-4CB3-B5E2-45D030956A50}" dt="2020-04-01T14:30:27.740" v="6559" actId="20577"/>
          <ac:spMkLst>
            <pc:docMk/>
            <pc:sldMk cId="1132988344" sldId="274"/>
            <ac:spMk id="6" creationId="{9CAFD3FF-963F-4DB8-AE9F-EAECE13B1E95}"/>
          </ac:spMkLst>
        </pc:spChg>
        <pc:spChg chg="add">
          <ac:chgData name="Marco Lavoie" userId="df7b22a1104eb6ce" providerId="LiveId" clId="{64199901-865A-4CB3-B5E2-45D030956A50}" dt="2020-04-01T14:35:03.464" v="6569"/>
          <ac:spMkLst>
            <pc:docMk/>
            <pc:sldMk cId="1132988344" sldId="274"/>
            <ac:spMk id="10" creationId="{5D1DA2B6-8207-47D4-B844-911494ECBD82}"/>
          </ac:spMkLst>
        </pc:spChg>
        <pc:spChg chg="add">
          <ac:chgData name="Marco Lavoie" userId="df7b22a1104eb6ce" providerId="LiveId" clId="{64199901-865A-4CB3-B5E2-45D030956A50}" dt="2020-04-01T14:35:03.464" v="6569"/>
          <ac:spMkLst>
            <pc:docMk/>
            <pc:sldMk cId="1132988344" sldId="274"/>
            <ac:spMk id="11" creationId="{5368AC32-ECCE-45AB-ACFD-F76DE3F7C48B}"/>
          </ac:spMkLst>
        </pc:spChg>
        <pc:spChg chg="add">
          <ac:chgData name="Marco Lavoie" userId="df7b22a1104eb6ce" providerId="LiveId" clId="{64199901-865A-4CB3-B5E2-45D030956A50}" dt="2020-04-01T14:35:03.464" v="6569"/>
          <ac:spMkLst>
            <pc:docMk/>
            <pc:sldMk cId="1132988344" sldId="274"/>
            <ac:spMk id="12" creationId="{19AB1A18-C0FE-46BC-9923-35BC4E4F4EF7}"/>
          </ac:spMkLst>
        </pc:spChg>
        <pc:picChg chg="add mod">
          <ac:chgData name="Marco Lavoie" userId="df7b22a1104eb6ce" providerId="LiveId" clId="{64199901-865A-4CB3-B5E2-45D030956A50}" dt="2020-04-01T14:36:03.712" v="6583" actId="14100"/>
          <ac:picMkLst>
            <pc:docMk/>
            <pc:sldMk cId="1132988344" sldId="274"/>
            <ac:picMk id="1026" creationId="{8DEB4D6D-D1FF-415C-86F5-D84202578AD0}"/>
          </ac:picMkLst>
        </pc:picChg>
        <pc:picChg chg="add del mod">
          <ac:chgData name="Marco Lavoie" userId="df7b22a1104eb6ce" providerId="LiveId" clId="{64199901-865A-4CB3-B5E2-45D030956A50}" dt="2020-04-01T14:08:06.201" v="6283"/>
          <ac:picMkLst>
            <pc:docMk/>
            <pc:sldMk cId="1132988344" sldId="274"/>
            <ac:picMk id="1028" creationId="{150A2889-D780-4013-9580-C26B440064B8}"/>
          </ac:picMkLst>
        </pc:picChg>
        <pc:picChg chg="add mod">
          <ac:chgData name="Marco Lavoie" userId="df7b22a1104eb6ce" providerId="LiveId" clId="{64199901-865A-4CB3-B5E2-45D030956A50}" dt="2020-04-01T14:08:28.252" v="6294" actId="1038"/>
          <ac:picMkLst>
            <pc:docMk/>
            <pc:sldMk cId="1132988344" sldId="274"/>
            <ac:picMk id="1030" creationId="{3EFF5FFD-861E-4BEB-AD5E-A9FB8D4DEDF6}"/>
          </ac:picMkLst>
        </pc:picChg>
      </pc:sldChg>
      <pc:sldChg chg="addSp delSp modSp add">
        <pc:chgData name="Marco Lavoie" userId="df7b22a1104eb6ce" providerId="LiveId" clId="{64199901-865A-4CB3-B5E2-45D030956A50}" dt="2020-04-01T14:35:04.339" v="6570"/>
        <pc:sldMkLst>
          <pc:docMk/>
          <pc:sldMk cId="2991816550" sldId="275"/>
        </pc:sldMkLst>
        <pc:spChg chg="mod">
          <ac:chgData name="Marco Lavoie" userId="df7b22a1104eb6ce" providerId="LiveId" clId="{64199901-865A-4CB3-B5E2-45D030956A50}" dt="2020-04-01T14:10:09.485" v="6377" actId="255"/>
          <ac:spMkLst>
            <pc:docMk/>
            <pc:sldMk cId="2991816550" sldId="275"/>
            <ac:spMk id="3" creationId="{90CB147A-C512-4973-A75D-4996A44A7B00}"/>
          </ac:spMkLst>
        </pc:spChg>
        <pc:spChg chg="add mod">
          <ac:chgData name="Marco Lavoie" userId="df7b22a1104eb6ce" providerId="LiveId" clId="{64199901-865A-4CB3-B5E2-45D030956A50}" dt="2020-04-01T14:33:55.814" v="6565" actId="20577"/>
          <ac:spMkLst>
            <pc:docMk/>
            <pc:sldMk cId="2991816550" sldId="275"/>
            <ac:spMk id="4" creationId="{47301A13-C75E-4E3F-9E39-CE8A7893C806}"/>
          </ac:spMkLst>
        </pc:spChg>
        <pc:spChg chg="del mod">
          <ac:chgData name="Marco Lavoie" userId="df7b22a1104eb6ce" providerId="LiveId" clId="{64199901-865A-4CB3-B5E2-45D030956A50}" dt="2020-04-01T14:33:28.332" v="6560" actId="478"/>
          <ac:spMkLst>
            <pc:docMk/>
            <pc:sldMk cId="2991816550" sldId="275"/>
            <ac:spMk id="5" creationId="{8111982B-264D-41F6-AA61-7DC4F6AE157E}"/>
          </ac:spMkLst>
        </pc:spChg>
        <pc:spChg chg="add">
          <ac:chgData name="Marco Lavoie" userId="df7b22a1104eb6ce" providerId="LiveId" clId="{64199901-865A-4CB3-B5E2-45D030956A50}" dt="2020-04-01T14:35:04.339" v="6570"/>
          <ac:spMkLst>
            <pc:docMk/>
            <pc:sldMk cId="2991816550" sldId="275"/>
            <ac:spMk id="8" creationId="{8D9E909B-7C4F-4C32-AD25-ECE61C017D8E}"/>
          </ac:spMkLst>
        </pc:spChg>
        <pc:spChg chg="add">
          <ac:chgData name="Marco Lavoie" userId="df7b22a1104eb6ce" providerId="LiveId" clId="{64199901-865A-4CB3-B5E2-45D030956A50}" dt="2020-04-01T14:35:04.339" v="6570"/>
          <ac:spMkLst>
            <pc:docMk/>
            <pc:sldMk cId="2991816550" sldId="275"/>
            <ac:spMk id="9" creationId="{ED635B4D-8F91-443E-956D-A0CA061E0A78}"/>
          </ac:spMkLst>
        </pc:spChg>
        <pc:spChg chg="add">
          <ac:chgData name="Marco Lavoie" userId="df7b22a1104eb6ce" providerId="LiveId" clId="{64199901-865A-4CB3-B5E2-45D030956A50}" dt="2020-04-01T14:35:04.339" v="6570"/>
          <ac:spMkLst>
            <pc:docMk/>
            <pc:sldMk cId="2991816550" sldId="275"/>
            <ac:spMk id="10" creationId="{7B8D750C-C43C-464F-B146-76006AA4719C}"/>
          </ac:spMkLst>
        </pc:spChg>
        <pc:picChg chg="del">
          <ac:chgData name="Marco Lavoie" userId="df7b22a1104eb6ce" providerId="LiveId" clId="{64199901-865A-4CB3-B5E2-45D030956A50}" dt="2020-04-01T14:09:06.258" v="6296" actId="478"/>
          <ac:picMkLst>
            <pc:docMk/>
            <pc:sldMk cId="2991816550" sldId="275"/>
            <ac:picMk id="1026" creationId="{8DEB4D6D-D1FF-415C-86F5-D84202578AD0}"/>
          </ac:picMkLst>
        </pc:picChg>
        <pc:picChg chg="del">
          <ac:chgData name="Marco Lavoie" userId="df7b22a1104eb6ce" providerId="LiveId" clId="{64199901-865A-4CB3-B5E2-45D030956A50}" dt="2020-04-01T14:09:51.593" v="6375" actId="478"/>
          <ac:picMkLst>
            <pc:docMk/>
            <pc:sldMk cId="2991816550" sldId="275"/>
            <ac:picMk id="1030" creationId="{3EFF5FFD-861E-4BEB-AD5E-A9FB8D4DEDF6}"/>
          </ac:picMkLst>
        </pc:picChg>
      </pc:sldChg>
      <pc:sldChg chg="addSp delSp modSp add del">
        <pc:chgData name="Marco Lavoie" userId="df7b22a1104eb6ce" providerId="LiveId" clId="{64199901-865A-4CB3-B5E2-45D030956A50}" dt="2020-04-01T14:35:27.802" v="6581" actId="47"/>
        <pc:sldMkLst>
          <pc:docMk/>
          <pc:sldMk cId="59086200" sldId="276"/>
        </pc:sldMkLst>
        <pc:spChg chg="del">
          <ac:chgData name="Marco Lavoie" userId="df7b22a1104eb6ce" providerId="LiveId" clId="{64199901-865A-4CB3-B5E2-45D030956A50}" dt="2020-04-01T14:23:38.703" v="6499" actId="478"/>
          <ac:spMkLst>
            <pc:docMk/>
            <pc:sldMk cId="59086200" sldId="276"/>
            <ac:spMk id="2" creationId="{561002FC-540E-4BC3-AECE-AF770188DEFE}"/>
          </ac:spMkLst>
        </pc:spChg>
        <pc:spChg chg="del">
          <ac:chgData name="Marco Lavoie" userId="df7b22a1104eb6ce" providerId="LiveId" clId="{64199901-865A-4CB3-B5E2-45D030956A50}" dt="2020-04-01T14:23:41.981" v="6500" actId="478"/>
          <ac:spMkLst>
            <pc:docMk/>
            <pc:sldMk cId="59086200" sldId="276"/>
            <ac:spMk id="3" creationId="{BEAB2F66-FCDB-4220-8B3C-7BD2D22FBAE6}"/>
          </ac:spMkLst>
        </pc:spChg>
        <pc:spChg chg="add del mod">
          <ac:chgData name="Marco Lavoie" userId="df7b22a1104eb6ce" providerId="LiveId" clId="{64199901-865A-4CB3-B5E2-45D030956A50}" dt="2020-04-01T14:23:52.926" v="6504"/>
          <ac:spMkLst>
            <pc:docMk/>
            <pc:sldMk cId="59086200" sldId="276"/>
            <ac:spMk id="4" creationId="{74730F87-0DFE-4E1F-A68D-0722B4AE6961}"/>
          </ac:spMkLst>
        </pc:spChg>
        <pc:spChg chg="add del mod">
          <ac:chgData name="Marco Lavoie" userId="df7b22a1104eb6ce" providerId="LiveId" clId="{64199901-865A-4CB3-B5E2-45D030956A50}" dt="2020-04-01T14:26:15.351" v="6511" actId="478"/>
          <ac:spMkLst>
            <pc:docMk/>
            <pc:sldMk cId="59086200" sldId="276"/>
            <ac:spMk id="5" creationId="{C3C55664-DA21-4424-A6E5-5E12CEF5EA2D}"/>
          </ac:spMkLst>
        </pc:spChg>
        <pc:spChg chg="add del mod">
          <ac:chgData name="Marco Lavoie" userId="df7b22a1104eb6ce" providerId="LiveId" clId="{64199901-865A-4CB3-B5E2-45D030956A50}" dt="2020-04-01T14:27:23.583" v="6522" actId="21"/>
          <ac:spMkLst>
            <pc:docMk/>
            <pc:sldMk cId="59086200" sldId="276"/>
            <ac:spMk id="6" creationId="{A849478C-1B9A-4341-958D-B20520E299F9}"/>
          </ac:spMkLst>
        </pc:spChg>
      </pc:sldChg>
      <pc:sldChg chg="addSp modSp add">
        <pc:chgData name="Marco Lavoie" userId="df7b22a1104eb6ce" providerId="LiveId" clId="{64199901-865A-4CB3-B5E2-45D030956A50}" dt="2020-04-03T20:45:31.174" v="6946" actId="20577"/>
        <pc:sldMkLst>
          <pc:docMk/>
          <pc:sldMk cId="2564962681" sldId="276"/>
        </pc:sldMkLst>
        <pc:spChg chg="mod">
          <ac:chgData name="Marco Lavoie" userId="df7b22a1104eb6ce" providerId="LiveId" clId="{64199901-865A-4CB3-B5E2-45D030956A50}" dt="2020-04-03T20:35:22.631" v="6750" actId="114"/>
          <ac:spMkLst>
            <pc:docMk/>
            <pc:sldMk cId="2564962681" sldId="276"/>
            <ac:spMk id="2" creationId="{F92FB8F6-A0BD-4AB0-9404-36D4AF49DCFF}"/>
          </ac:spMkLst>
        </pc:spChg>
        <pc:spChg chg="mod">
          <ac:chgData name="Marco Lavoie" userId="df7b22a1104eb6ce" providerId="LiveId" clId="{64199901-865A-4CB3-B5E2-45D030956A50}" dt="2020-04-03T20:45:18.050" v="6944" actId="20577"/>
          <ac:spMkLst>
            <pc:docMk/>
            <pc:sldMk cId="2564962681" sldId="276"/>
            <ac:spMk id="3" creationId="{52E64D07-B2BC-4864-B9CC-0BDBB86171C4}"/>
          </ac:spMkLst>
        </pc:spChg>
        <pc:spChg chg="add mod">
          <ac:chgData name="Marco Lavoie" userId="df7b22a1104eb6ce" providerId="LiveId" clId="{64199901-865A-4CB3-B5E2-45D030956A50}" dt="2020-04-03T20:40:08.017" v="6803" actId="1076"/>
          <ac:spMkLst>
            <pc:docMk/>
            <pc:sldMk cId="2564962681" sldId="276"/>
            <ac:spMk id="4" creationId="{0DC24442-8BE7-427D-94F9-003918E1D2D3}"/>
          </ac:spMkLst>
        </pc:spChg>
        <pc:spChg chg="add mod">
          <ac:chgData name="Marco Lavoie" userId="df7b22a1104eb6ce" providerId="LiveId" clId="{64199901-865A-4CB3-B5E2-45D030956A50}" dt="2020-04-03T20:45:31.174" v="6946" actId="20577"/>
          <ac:spMkLst>
            <pc:docMk/>
            <pc:sldMk cId="2564962681" sldId="276"/>
            <ac:spMk id="5" creationId="{2B5E3B4A-378A-4B4D-85CB-AF955E6A4526}"/>
          </ac:spMkLst>
        </pc:spChg>
      </pc:sldChg>
      <pc:sldChg chg="addSp modSp add">
        <pc:chgData name="Marco Lavoie" userId="df7b22a1104eb6ce" providerId="LiveId" clId="{64199901-865A-4CB3-B5E2-45D030956A50}" dt="2020-04-03T21:47:46.263" v="8847" actId="20577"/>
        <pc:sldMkLst>
          <pc:docMk/>
          <pc:sldMk cId="2504715898" sldId="277"/>
        </pc:sldMkLst>
        <pc:spChg chg="mod">
          <ac:chgData name="Marco Lavoie" userId="df7b22a1104eb6ce" providerId="LiveId" clId="{64199901-865A-4CB3-B5E2-45D030956A50}" dt="2020-04-03T21:40:30.255" v="8225" actId="114"/>
          <ac:spMkLst>
            <pc:docMk/>
            <pc:sldMk cId="2504715898" sldId="277"/>
            <ac:spMk id="2" creationId="{8F01E6D3-87D4-4E58-AC5B-AA8F6F21DEC7}"/>
          </ac:spMkLst>
        </pc:spChg>
        <pc:spChg chg="mod">
          <ac:chgData name="Marco Lavoie" userId="df7b22a1104eb6ce" providerId="LiveId" clId="{64199901-865A-4CB3-B5E2-45D030956A50}" dt="2020-04-03T21:47:26.691" v="8836" actId="20577"/>
          <ac:spMkLst>
            <pc:docMk/>
            <pc:sldMk cId="2504715898" sldId="277"/>
            <ac:spMk id="3" creationId="{FC08069C-C017-4B52-9BDB-83D1D331E142}"/>
          </ac:spMkLst>
        </pc:spChg>
        <pc:spChg chg="add mod">
          <ac:chgData name="Marco Lavoie" userId="df7b22a1104eb6ce" providerId="LiveId" clId="{64199901-865A-4CB3-B5E2-45D030956A50}" dt="2020-04-03T21:44:26.694" v="8648" actId="1036"/>
          <ac:spMkLst>
            <pc:docMk/>
            <pc:sldMk cId="2504715898" sldId="277"/>
            <ac:spMk id="4" creationId="{D2564C3C-D621-44D4-82B1-9F66D03A1576}"/>
          </ac:spMkLst>
        </pc:spChg>
        <pc:spChg chg="add mod">
          <ac:chgData name="Marco Lavoie" userId="df7b22a1104eb6ce" providerId="LiveId" clId="{64199901-865A-4CB3-B5E2-45D030956A50}" dt="2020-04-03T21:47:46.263" v="8847" actId="20577"/>
          <ac:spMkLst>
            <pc:docMk/>
            <pc:sldMk cId="2504715898" sldId="277"/>
            <ac:spMk id="5" creationId="{BC6689DE-052D-48DF-86D8-B5C3636FF038}"/>
          </ac:spMkLst>
        </pc:spChg>
      </pc:sldChg>
      <pc:sldChg chg="modSp add">
        <pc:chgData name="Marco Lavoie" userId="df7b22a1104eb6ce" providerId="LiveId" clId="{64199901-865A-4CB3-B5E2-45D030956A50}" dt="2020-04-04T16:18:36.873" v="10094" actId="20577"/>
        <pc:sldMkLst>
          <pc:docMk/>
          <pc:sldMk cId="4078782209" sldId="278"/>
        </pc:sldMkLst>
        <pc:spChg chg="mod">
          <ac:chgData name="Marco Lavoie" userId="df7b22a1104eb6ce" providerId="LiveId" clId="{64199901-865A-4CB3-B5E2-45D030956A50}" dt="2020-04-04T16:18:36.873" v="10094" actId="20577"/>
          <ac:spMkLst>
            <pc:docMk/>
            <pc:sldMk cId="4078782209" sldId="278"/>
            <ac:spMk id="2" creationId="{9CF4F6AC-37E2-42E7-8A35-FB581427B0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A3A1B-8CD0-47A2-A6BA-15318352AE45}" type="datetimeFigureOut">
              <a:rPr lang="fr-CA" smtClean="0"/>
              <a:t>2021-01-06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BEB03-D950-4EA8-88A5-52E3F86041A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96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consequences of these can prove to be extremely frustrating and expensive: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perception of the quality of the output begins to deteriorate as the team spends more and more time in fixing bugs than in actually creating new features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extreme cases, adding features becomes virtually impossible with seemingly unrelated parts of the system failing due to the addition of a feature or, worse – fixing an earlier bug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adding features increases at an alarming 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each delivery cycle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more people becomes difficult, as they take a long time to come up to speed; sometimes, new team members are blatantly scared to touch large parts of the code, due to the fear of failure 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complaints increase, putting intense pressure to write an even worse code – to keep fixing the issues quickly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BEB03-D950-4EA8-88A5-52E3F86041A0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351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3945434-6CAF-4666-9B34-63D77E246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440472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E1BA67A3-9417-46AA-9ECB-B427A24FA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44047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grpSp>
        <p:nvGrpSpPr>
          <p:cNvPr id="7" name="Groupe 6">
            <a:extLst>
              <a:ext uri="{FF2B5EF4-FFF2-40B4-BE49-F238E27FC236}">
                <a16:creationId xmlns="" xmlns:a16="http://schemas.microsoft.com/office/drawing/2014/main" id="{D5DD278C-0560-40E3-A935-7905389792C8}"/>
              </a:ext>
            </a:extLst>
          </p:cNvPr>
          <p:cNvGrpSpPr/>
          <p:nvPr userDrawn="1"/>
        </p:nvGrpSpPr>
        <p:grpSpPr>
          <a:xfrm>
            <a:off x="6964472" y="1682870"/>
            <a:ext cx="5317348" cy="2713766"/>
            <a:chOff x="6964472" y="1682870"/>
            <a:chExt cx="5317348" cy="2713766"/>
          </a:xfrm>
        </p:grpSpPr>
        <p:pic>
          <p:nvPicPr>
            <p:cNvPr id="8" name="Image 7" descr="Une image contenant plante&#10;&#10;Description générée automatiquement">
              <a:extLst>
                <a:ext uri="{FF2B5EF4-FFF2-40B4-BE49-F238E27FC236}">
                  <a16:creationId xmlns="" xmlns:a16="http://schemas.microsoft.com/office/drawing/2014/main" id="{EB8BD960-688B-4194-A0ED-328F2CC4A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9" name="ZoneTexte 8">
              <a:extLst>
                <a:ext uri="{FF2B5EF4-FFF2-40B4-BE49-F238E27FC236}">
                  <a16:creationId xmlns="" xmlns:a16="http://schemas.microsoft.com/office/drawing/2014/main" id="{FA3492A1-3588-4716-8D07-E818315AC001}"/>
                </a:ext>
              </a:extLst>
            </p:cNvPr>
            <p:cNvSpPr txBox="1"/>
            <p:nvPr/>
          </p:nvSpPr>
          <p:spPr>
            <a:xfrm>
              <a:off x="8273671" y="1682870"/>
              <a:ext cx="4008149" cy="2308324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72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72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="" xmlns:a16="http://schemas.microsoft.com/office/drawing/2014/main" id="{8513A599-CF7B-4DEC-AD5E-7692BC80B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="" xmlns:a16="http://schemas.microsoft.com/office/drawing/2014/main" id="{FB0A6FBC-0DE0-435E-ABEE-4A1381A9B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="" xmlns:a16="http://schemas.microsoft.com/office/drawing/2014/main" id="{DEF83F0F-D3F4-48AF-A5A3-4319D5760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467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4">
            <a:extLst>
              <a:ext uri="{FF2B5EF4-FFF2-40B4-BE49-F238E27FC236}">
                <a16:creationId xmlns="" xmlns:a16="http://schemas.microsoft.com/office/drawing/2014/main" id="{FA86E49F-7DDD-409B-88F8-D1BBD91BF0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BD5939BA-25FD-46E3-80D9-C38E63DB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A2916C3C-7DDC-492F-A7FC-76188E602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grpSp>
        <p:nvGrpSpPr>
          <p:cNvPr id="8" name="Groupe 7">
            <a:extLst>
              <a:ext uri="{FF2B5EF4-FFF2-40B4-BE49-F238E27FC236}">
                <a16:creationId xmlns="" xmlns:a16="http://schemas.microsoft.com/office/drawing/2014/main" id="{E0AC5247-B1A4-4040-865C-29DF1CF958DE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9" name="Image 8" descr="Une image contenant plante&#10;&#10;Description générée automatiquement">
              <a:extLst>
                <a:ext uri="{FF2B5EF4-FFF2-40B4-BE49-F238E27FC236}">
                  <a16:creationId xmlns="" xmlns:a16="http://schemas.microsoft.com/office/drawing/2014/main" id="{5B0A1464-CE83-4EFD-A681-E7EA5B5EEE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0" name="ZoneTexte 9">
              <a:extLst>
                <a:ext uri="{FF2B5EF4-FFF2-40B4-BE49-F238E27FC236}">
                  <a16:creationId xmlns="" xmlns:a16="http://schemas.microsoft.com/office/drawing/2014/main" id="{DCCD7859-A7B5-4B96-A22B-D583D4B48CAE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1" name="Espace réservé de la date 3">
            <a:extLst>
              <a:ext uri="{FF2B5EF4-FFF2-40B4-BE49-F238E27FC236}">
                <a16:creationId xmlns="" xmlns:a16="http://schemas.microsoft.com/office/drawing/2014/main" id="{1265E4CB-74D7-46D7-8D26-767E1B9E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="" xmlns:a16="http://schemas.microsoft.com/office/drawing/2014/main" id="{99C03EEC-15B4-4ACE-8C00-D05AAA57D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DF810502-A035-447F-96C3-1B5D1F272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395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4ABEB574-E841-475D-87E8-79614E84B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426" y="365125"/>
            <a:ext cx="2083535" cy="5811838"/>
          </a:xfrm>
        </p:spPr>
        <p:txBody>
          <a:bodyPr vert="eaVert" anchor="b" anchorCtr="0"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781A4953-0AE1-48CF-A3B3-D7886D17A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272524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pic>
        <p:nvPicPr>
          <p:cNvPr id="7" name="Espace réservé du contenu 4">
            <a:extLst>
              <a:ext uri="{FF2B5EF4-FFF2-40B4-BE49-F238E27FC236}">
                <a16:creationId xmlns="" xmlns:a16="http://schemas.microsoft.com/office/drawing/2014/main" id="{3F5877E7-7C2B-400E-A830-6E5EBC4C97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404" y="365126"/>
            <a:ext cx="5811838" cy="5811838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="" xmlns:a16="http://schemas.microsoft.com/office/drawing/2014/main" id="{8A27B8FE-399F-424D-8438-CE1F9F830850}"/>
              </a:ext>
            </a:extLst>
          </p:cNvPr>
          <p:cNvGrpSpPr/>
          <p:nvPr userDrawn="1"/>
        </p:nvGrpSpPr>
        <p:grpSpPr>
          <a:xfrm rot="5400000">
            <a:off x="9650496" y="854897"/>
            <a:ext cx="2188845" cy="1069487"/>
            <a:chOff x="6964472" y="1682870"/>
            <a:chExt cx="5554076" cy="2713766"/>
          </a:xfrm>
        </p:grpSpPr>
        <p:pic>
          <p:nvPicPr>
            <p:cNvPr id="9" name="Image 8" descr="Une image contenant plante&#10;&#10;Description générée automatiquement">
              <a:extLst>
                <a:ext uri="{FF2B5EF4-FFF2-40B4-BE49-F238E27FC236}">
                  <a16:creationId xmlns="" xmlns:a16="http://schemas.microsoft.com/office/drawing/2014/main" id="{2ADA9962-F5E0-4FA9-8698-899FC3A74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0" name="ZoneTexte 9">
              <a:extLst>
                <a:ext uri="{FF2B5EF4-FFF2-40B4-BE49-F238E27FC236}">
                  <a16:creationId xmlns="" xmlns:a16="http://schemas.microsoft.com/office/drawing/2014/main" id="{CCC9A76D-6565-48A5-BDBC-5CEB77A8CFEB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1" name="Espace réservé de la date 3">
            <a:extLst>
              <a:ext uri="{FF2B5EF4-FFF2-40B4-BE49-F238E27FC236}">
                <a16:creationId xmlns="" xmlns:a16="http://schemas.microsoft.com/office/drawing/2014/main" id="{F078F413-4354-4A66-8B2F-914844790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="" xmlns:a16="http://schemas.microsoft.com/office/drawing/2014/main" id="{B822FD33-8D74-44EC-9B66-F643B9914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596D40E3-613A-4EE7-9E4A-1EBDF408E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358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4">
            <a:extLst>
              <a:ext uri="{FF2B5EF4-FFF2-40B4-BE49-F238E27FC236}">
                <a16:creationId xmlns="" xmlns:a16="http://schemas.microsoft.com/office/drawing/2014/main" id="{078039A2-DD6D-4A1D-B762-E8A049A6BD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1825626"/>
            <a:ext cx="4364044" cy="43640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71D6E4E9-453C-42BA-81E0-B4F14C65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2149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2EE9CC7-3056-4B22-9594-7892833EB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grpSp>
        <p:nvGrpSpPr>
          <p:cNvPr id="7" name="Groupe 6">
            <a:extLst>
              <a:ext uri="{FF2B5EF4-FFF2-40B4-BE49-F238E27FC236}">
                <a16:creationId xmlns="" xmlns:a16="http://schemas.microsoft.com/office/drawing/2014/main" id="{0830FEE6-2A48-4068-AF9D-A14F15468B01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8" name="Image 7" descr="Une image contenant plante&#10;&#10;Description générée automatiquement">
              <a:extLst>
                <a:ext uri="{FF2B5EF4-FFF2-40B4-BE49-F238E27FC236}">
                  <a16:creationId xmlns="" xmlns:a16="http://schemas.microsoft.com/office/drawing/2014/main" id="{861EA1F8-C65E-40B0-BF11-8CCD30E7F9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9" name="ZoneTexte 8">
              <a:extLst>
                <a:ext uri="{FF2B5EF4-FFF2-40B4-BE49-F238E27FC236}">
                  <a16:creationId xmlns="" xmlns:a16="http://schemas.microsoft.com/office/drawing/2014/main" id="{C620B778-CEC1-4983-8B92-6C40CBE4CD05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1" name="Espace réservé de la date 3">
            <a:extLst>
              <a:ext uri="{FF2B5EF4-FFF2-40B4-BE49-F238E27FC236}">
                <a16:creationId xmlns="" xmlns:a16="http://schemas.microsoft.com/office/drawing/2014/main" id="{54FD6EF2-F936-45E6-80D7-CD1FE58B2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="" xmlns:a16="http://schemas.microsoft.com/office/drawing/2014/main" id="{8069856A-9A9D-466B-A6C4-ED1B4057E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="" xmlns:a16="http://schemas.microsoft.com/office/drawing/2014/main" id="{F4F96E66-46DD-472F-B438-58835C6C8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339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F0DE176-2C58-49C2-8B5C-79A1D4E3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F679AE6F-637B-4600-938A-5832F2D98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="" xmlns:a16="http://schemas.microsoft.com/office/drawing/2014/main" id="{B4BE6654-33C5-4643-978B-3D9C1650E1D7}"/>
              </a:ext>
            </a:extLst>
          </p:cNvPr>
          <p:cNvGrpSpPr/>
          <p:nvPr userDrawn="1"/>
        </p:nvGrpSpPr>
        <p:grpSpPr>
          <a:xfrm>
            <a:off x="7875636" y="1788396"/>
            <a:ext cx="3404671" cy="1613565"/>
            <a:chOff x="6964472" y="1682870"/>
            <a:chExt cx="5056344" cy="2713766"/>
          </a:xfrm>
        </p:grpSpPr>
        <p:pic>
          <p:nvPicPr>
            <p:cNvPr id="9" name="Image 8" descr="Une image contenant plante&#10;&#10;Description générée automatiquement">
              <a:extLst>
                <a:ext uri="{FF2B5EF4-FFF2-40B4-BE49-F238E27FC236}">
                  <a16:creationId xmlns="" xmlns:a16="http://schemas.microsoft.com/office/drawing/2014/main" id="{15D28C96-2ED6-43CE-BA3D-3D572E188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0" name="ZoneTexte 9">
              <a:extLst>
                <a:ext uri="{FF2B5EF4-FFF2-40B4-BE49-F238E27FC236}">
                  <a16:creationId xmlns="" xmlns:a16="http://schemas.microsoft.com/office/drawing/2014/main" id="{6A2B4422-49AB-4352-914F-6D24DE0E2915}"/>
                </a:ext>
              </a:extLst>
            </p:cNvPr>
            <p:cNvSpPr txBox="1"/>
            <p:nvPr/>
          </p:nvSpPr>
          <p:spPr>
            <a:xfrm>
              <a:off x="8273670" y="1682870"/>
              <a:ext cx="3747146" cy="2432873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44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44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98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="" xmlns:a16="http://schemas.microsoft.com/office/drawing/2014/main" id="{5524A556-61E7-43EA-97CC-6B8781FC96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50" y="1825626"/>
            <a:ext cx="4364044" cy="436404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04414352-6C89-40C6-8E62-E07C4D70E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09C92CC5-1520-479C-BD3E-FE6D7520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2149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A07887C0-B7D1-462D-AA75-766D47E06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grpSp>
        <p:nvGrpSpPr>
          <p:cNvPr id="9" name="Groupe 8">
            <a:extLst>
              <a:ext uri="{FF2B5EF4-FFF2-40B4-BE49-F238E27FC236}">
                <a16:creationId xmlns="" xmlns:a16="http://schemas.microsoft.com/office/drawing/2014/main" id="{6962FB21-888F-4767-9962-E7D59E7DCF03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10" name="Image 9" descr="Une image contenant plante&#10;&#10;Description générée automatiquement">
              <a:extLst>
                <a:ext uri="{FF2B5EF4-FFF2-40B4-BE49-F238E27FC236}">
                  <a16:creationId xmlns="" xmlns:a16="http://schemas.microsoft.com/office/drawing/2014/main" id="{F12CDE0B-D28B-404D-B7B1-BF0067EB12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1" name="ZoneTexte 10">
              <a:extLst>
                <a:ext uri="{FF2B5EF4-FFF2-40B4-BE49-F238E27FC236}">
                  <a16:creationId xmlns="" xmlns:a16="http://schemas.microsoft.com/office/drawing/2014/main" id="{3482FDC4-28F7-4A99-8C4A-42F5D990F00E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2" name="Espace réservé de la date 3">
            <a:extLst>
              <a:ext uri="{FF2B5EF4-FFF2-40B4-BE49-F238E27FC236}">
                <a16:creationId xmlns="" xmlns:a16="http://schemas.microsoft.com/office/drawing/2014/main" id="{CD46EE70-E5F5-46F6-93F3-EDFFF487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="" xmlns:a16="http://schemas.microsoft.com/office/drawing/2014/main" id="{3306F264-A366-4C80-A913-51440E1F4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="" xmlns:a16="http://schemas.microsoft.com/office/drawing/2014/main" id="{DA0D765C-C54A-4A87-8241-CA31C790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092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4">
            <a:extLst>
              <a:ext uri="{FF2B5EF4-FFF2-40B4-BE49-F238E27FC236}">
                <a16:creationId xmlns="" xmlns:a16="http://schemas.microsoft.com/office/drawing/2014/main" id="{75D3F905-F143-49CB-92DE-24B9C3233C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50" y="1825626"/>
            <a:ext cx="4364044" cy="4364044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9831CDEB-0A8C-44AE-91F5-89DE0BCAC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0FF82238-951F-4871-A90C-ED47DE01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3737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00AF5345-C9BD-400C-A840-6323B9D6E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2AF124F1-86D2-4544-B73D-4097271E7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5BFE9004-EAB1-448B-BBFA-37C3664AA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="" xmlns:a16="http://schemas.microsoft.com/office/drawing/2014/main" id="{70CE37D6-4A50-4D25-8EA1-5001002743A9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12" name="Image 11" descr="Une image contenant plante&#10;&#10;Description générée automatiquement">
              <a:extLst>
                <a:ext uri="{FF2B5EF4-FFF2-40B4-BE49-F238E27FC236}">
                  <a16:creationId xmlns="" xmlns:a16="http://schemas.microsoft.com/office/drawing/2014/main" id="{FE3A5953-E13D-4F99-9F0B-948A98703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3" name="ZoneTexte 12">
              <a:extLst>
                <a:ext uri="{FF2B5EF4-FFF2-40B4-BE49-F238E27FC236}">
                  <a16:creationId xmlns="" xmlns:a16="http://schemas.microsoft.com/office/drawing/2014/main" id="{6A5F8DE4-DCDE-4E4F-A1E3-782F365C5C76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4" name="Espace réservé de la date 3">
            <a:extLst>
              <a:ext uri="{FF2B5EF4-FFF2-40B4-BE49-F238E27FC236}">
                <a16:creationId xmlns="" xmlns:a16="http://schemas.microsoft.com/office/drawing/2014/main" id="{061B0816-A642-4D38-AAB3-E13368B0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="" xmlns:a16="http://schemas.microsoft.com/office/drawing/2014/main" id="{FF68EC27-0166-4C8D-9367-1E543F27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="" xmlns:a16="http://schemas.microsoft.com/office/drawing/2014/main" id="{BC268BD0-0A86-4E51-9F27-FCEBC138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238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4">
            <a:extLst>
              <a:ext uri="{FF2B5EF4-FFF2-40B4-BE49-F238E27FC236}">
                <a16:creationId xmlns="" xmlns:a16="http://schemas.microsoft.com/office/drawing/2014/main" id="{A37C9674-B0C8-46A8-99E4-42AD311F2E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1825626"/>
            <a:ext cx="4364044" cy="43640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482845E9-21ED-40FF-B998-7C606BCB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5"/>
            <a:ext cx="8442149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grpSp>
        <p:nvGrpSpPr>
          <p:cNvPr id="7" name="Groupe 6">
            <a:extLst>
              <a:ext uri="{FF2B5EF4-FFF2-40B4-BE49-F238E27FC236}">
                <a16:creationId xmlns="" xmlns:a16="http://schemas.microsoft.com/office/drawing/2014/main" id="{702BEB8F-9F96-4B7B-B17A-824C44E0045C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8" name="Image 7" descr="Une image contenant plante&#10;&#10;Description générée automatiquement">
              <a:extLst>
                <a:ext uri="{FF2B5EF4-FFF2-40B4-BE49-F238E27FC236}">
                  <a16:creationId xmlns="" xmlns:a16="http://schemas.microsoft.com/office/drawing/2014/main" id="{42E48496-5A19-4D67-8544-23CD14A1F7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9" name="ZoneTexte 8">
              <a:extLst>
                <a:ext uri="{FF2B5EF4-FFF2-40B4-BE49-F238E27FC236}">
                  <a16:creationId xmlns="" xmlns:a16="http://schemas.microsoft.com/office/drawing/2014/main" id="{A5D2A0CF-9ACC-4C7A-874D-A794E9C92A3B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="" xmlns:a16="http://schemas.microsoft.com/office/drawing/2014/main" id="{733EB2A0-A7BA-4619-BF71-09E7C00C2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="" xmlns:a16="http://schemas.microsoft.com/office/drawing/2014/main" id="{C5E37B37-16D1-43CF-9EEA-0806F7FAE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="" xmlns:a16="http://schemas.microsoft.com/office/drawing/2014/main" id="{577A501B-AA54-4320-B477-5F00E763E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460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="" xmlns:a16="http://schemas.microsoft.com/office/drawing/2014/main" id="{69261B59-0863-4EAC-8202-125142F202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1825626"/>
            <a:ext cx="4364044" cy="4364044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="" xmlns:a16="http://schemas.microsoft.com/office/drawing/2014/main" id="{E5A574AB-1DAA-4665-9D9A-C11608492A5F}"/>
              </a:ext>
            </a:extLst>
          </p:cNvPr>
          <p:cNvGrpSpPr/>
          <p:nvPr userDrawn="1"/>
        </p:nvGrpSpPr>
        <p:grpSpPr>
          <a:xfrm>
            <a:off x="722806" y="481268"/>
            <a:ext cx="2188845" cy="1069487"/>
            <a:chOff x="6964472" y="1682870"/>
            <a:chExt cx="5554076" cy="2713766"/>
          </a:xfrm>
        </p:grpSpPr>
        <p:pic>
          <p:nvPicPr>
            <p:cNvPr id="7" name="Image 6" descr="Une image contenant plante&#10;&#10;Description générée automatiquement">
              <a:extLst>
                <a:ext uri="{FF2B5EF4-FFF2-40B4-BE49-F238E27FC236}">
                  <a16:creationId xmlns="" xmlns:a16="http://schemas.microsoft.com/office/drawing/2014/main" id="{C2F82471-CCB8-46FF-B81C-028F430B75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8" name="ZoneTexte 7">
              <a:extLst>
                <a:ext uri="{FF2B5EF4-FFF2-40B4-BE49-F238E27FC236}">
                  <a16:creationId xmlns="" xmlns:a16="http://schemas.microsoft.com/office/drawing/2014/main" id="{DE1D198A-0941-4B7F-BC33-31F3D576764A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9" name="Espace réservé de la date 3">
            <a:extLst>
              <a:ext uri="{FF2B5EF4-FFF2-40B4-BE49-F238E27FC236}">
                <a16:creationId xmlns="" xmlns:a16="http://schemas.microsoft.com/office/drawing/2014/main" id="{5A53E497-BB88-4012-A860-2DE5D57E6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="" xmlns:a16="http://schemas.microsoft.com/office/drawing/2014/main" id="{4F5471BD-7AF7-4DDA-BBF7-228E136B2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="" xmlns:a16="http://schemas.microsoft.com/office/drawing/2014/main" id="{83C255AD-4B30-42A6-9A86-57993F930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55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="" xmlns:a16="http://schemas.microsoft.com/office/drawing/2014/main" id="{535072CF-113F-4398-A25A-51C1DEEA91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36" y="987425"/>
            <a:ext cx="4877777" cy="487777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FF3C3282-ECBB-4B17-8B60-5E8B1505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34499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11B714C3-2001-4AF1-A115-1207B877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6CAAD039-E927-44DC-A73A-8548B0D08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02194"/>
            <a:ext cx="3932237" cy="30667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="" xmlns:a16="http://schemas.microsoft.com/office/drawing/2014/main" id="{7BE81BF0-8802-489F-B15B-B0A9B9EE6FFB}"/>
              </a:ext>
            </a:extLst>
          </p:cNvPr>
          <p:cNvGrpSpPr/>
          <p:nvPr userDrawn="1"/>
        </p:nvGrpSpPr>
        <p:grpSpPr>
          <a:xfrm>
            <a:off x="919454" y="540260"/>
            <a:ext cx="2188845" cy="1069487"/>
            <a:chOff x="6964472" y="1682870"/>
            <a:chExt cx="5554076" cy="2713766"/>
          </a:xfrm>
        </p:grpSpPr>
        <p:pic>
          <p:nvPicPr>
            <p:cNvPr id="10" name="Image 9" descr="Une image contenant plante&#10;&#10;Description générée automatiquement">
              <a:extLst>
                <a:ext uri="{FF2B5EF4-FFF2-40B4-BE49-F238E27FC236}">
                  <a16:creationId xmlns="" xmlns:a16="http://schemas.microsoft.com/office/drawing/2014/main" id="{2DD70351-09C7-43E8-979A-A95133C29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1" name="ZoneTexte 10">
              <a:extLst>
                <a:ext uri="{FF2B5EF4-FFF2-40B4-BE49-F238E27FC236}">
                  <a16:creationId xmlns="" xmlns:a16="http://schemas.microsoft.com/office/drawing/2014/main" id="{B47BE81E-2A68-4306-99E4-4108D0DD7E4C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2" name="Espace réservé de la date 3">
            <a:extLst>
              <a:ext uri="{FF2B5EF4-FFF2-40B4-BE49-F238E27FC236}">
                <a16:creationId xmlns="" xmlns:a16="http://schemas.microsoft.com/office/drawing/2014/main" id="{9D3C1FB2-AF94-4A3B-B6BB-3CD641E6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="" xmlns:a16="http://schemas.microsoft.com/office/drawing/2014/main" id="{BADD13BD-2759-461B-B91A-346C98C5B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="" xmlns:a16="http://schemas.microsoft.com/office/drawing/2014/main" id="{594F055A-C96C-4FEB-8D73-F4871C27C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316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="" xmlns:a16="http://schemas.microsoft.com/office/drawing/2014/main" id="{D06FCB5F-4EAE-4071-A7CE-C371260B8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36" y="987425"/>
            <a:ext cx="4877777" cy="487777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9865E26D-69B4-4CFF-AE73-0ED76D6C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232370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62220252-FE18-4F1B-96F6-179E80199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6D07E1AF-8E9C-4C34-AA6B-739FBB24D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80907"/>
            <a:ext cx="3932237" cy="3088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="" xmlns:a16="http://schemas.microsoft.com/office/drawing/2014/main" id="{AF3BAB59-0ED0-4FDA-A645-AEA1E5CFC0F2}"/>
              </a:ext>
            </a:extLst>
          </p:cNvPr>
          <p:cNvGrpSpPr/>
          <p:nvPr userDrawn="1"/>
        </p:nvGrpSpPr>
        <p:grpSpPr>
          <a:xfrm>
            <a:off x="919454" y="540260"/>
            <a:ext cx="2188845" cy="1069487"/>
            <a:chOff x="6964472" y="1682870"/>
            <a:chExt cx="5554076" cy="2713766"/>
          </a:xfrm>
        </p:grpSpPr>
        <p:pic>
          <p:nvPicPr>
            <p:cNvPr id="10" name="Image 9" descr="Une image contenant plante&#10;&#10;Description générée automatiquement">
              <a:extLst>
                <a:ext uri="{FF2B5EF4-FFF2-40B4-BE49-F238E27FC236}">
                  <a16:creationId xmlns="" xmlns:a16="http://schemas.microsoft.com/office/drawing/2014/main" id="{8E75C618-B3A1-4757-BCC2-027B0D6A5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t="16672" r="10864" b="13127"/>
            <a:stretch/>
          </p:blipFill>
          <p:spPr>
            <a:xfrm>
              <a:off x="6964472" y="1791221"/>
              <a:ext cx="2430050" cy="260541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1" name="ZoneTexte 10">
              <a:extLst>
                <a:ext uri="{FF2B5EF4-FFF2-40B4-BE49-F238E27FC236}">
                  <a16:creationId xmlns="" xmlns:a16="http://schemas.microsoft.com/office/drawing/2014/main" id="{DDA4271C-B585-41BA-8BC4-7B75A593C292}"/>
                </a:ext>
              </a:extLst>
            </p:cNvPr>
            <p:cNvSpPr txBox="1"/>
            <p:nvPr/>
          </p:nvSpPr>
          <p:spPr>
            <a:xfrm>
              <a:off x="8273670" y="1682870"/>
              <a:ext cx="4244878" cy="2420995"/>
            </a:xfrm>
            <a:prstGeom prst="rect">
              <a:avLst/>
            </a:prstGeom>
            <a:noFill/>
            <a:scene3d>
              <a:camera prst="isometricRightUp">
                <a:rot lat="2100000" lon="19800000" rev="0"/>
              </a:camera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Assurance</a:t>
              </a:r>
            </a:p>
            <a:p>
              <a:r>
                <a:rPr lang="fr-CA" sz="2800" dirty="0">
                  <a:ln w="0"/>
                  <a:solidFill>
                    <a:schemeClr val="accent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Qualité</a:t>
              </a:r>
            </a:p>
          </p:txBody>
        </p:sp>
      </p:grpSp>
      <p:sp>
        <p:nvSpPr>
          <p:cNvPr id="12" name="Espace réservé de la date 3">
            <a:extLst>
              <a:ext uri="{FF2B5EF4-FFF2-40B4-BE49-F238E27FC236}">
                <a16:creationId xmlns="" xmlns:a16="http://schemas.microsoft.com/office/drawing/2014/main" id="{450CA318-CEA0-4581-B706-2F7B88F8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="" xmlns:a16="http://schemas.microsoft.com/office/drawing/2014/main" id="{3FE22B28-D3F7-4281-A2DE-972EE72A2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="" xmlns:a16="http://schemas.microsoft.com/office/drawing/2014/main" id="{577FA948-26A0-4706-A1FC-158B727F8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851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FB020020-E790-4839-9521-B6E3D050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E4747CFF-8772-4546-89FF-0948024B0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723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nlinegdb.com/BJS63Bf0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3CF6C352-B187-4923-B714-A82E05F9A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1600"/>
            <a:ext cx="5440472" cy="1346200"/>
          </a:xfrm>
        </p:spPr>
        <p:txBody>
          <a:bodyPr/>
          <a:lstStyle/>
          <a:p>
            <a:r>
              <a:rPr lang="fr-CA" sz="2800" i="1" dirty="0" smtClean="0"/>
              <a:t>Steve Fotso</a:t>
            </a:r>
            <a:endParaRPr lang="fr-CA" i="1" dirty="0"/>
          </a:p>
        </p:txBody>
      </p:sp>
      <p:pic>
        <p:nvPicPr>
          <p:cNvPr id="1026" name="Picture 2" descr="Résultat de recherche d'images pour &quot;college la cite logo&quot;">
            <a:extLst>
              <a:ext uri="{FF2B5EF4-FFF2-40B4-BE49-F238E27FC236}">
                <a16:creationId xmlns="" xmlns:a16="http://schemas.microsoft.com/office/drawing/2014/main" id="{B741725B-5D68-4FAF-94B8-91B2E41F5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72" b="21105"/>
          <a:stretch/>
        </p:blipFill>
        <p:spPr bwMode="auto">
          <a:xfrm>
            <a:off x="1564640" y="4340860"/>
            <a:ext cx="1891187" cy="5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="" xmlns:a16="http://schemas.microsoft.com/office/drawing/2014/main" id="{E7C8994E-9BDD-4094-BF45-93DCEAABF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5653548" cy="1909762"/>
          </a:xfrm>
        </p:spPr>
        <p:txBody>
          <a:bodyPr>
            <a:normAutofit/>
          </a:bodyPr>
          <a:lstStyle/>
          <a:p>
            <a:r>
              <a:rPr lang="fr-CA" sz="3600" dirty="0" smtClean="0"/>
              <a:t>Rédaction des fonctions</a:t>
            </a:r>
            <a:endParaRPr lang="fr-CA" sz="3600" dirty="0"/>
          </a:p>
        </p:txBody>
      </p:sp>
      <p:sp>
        <p:nvSpPr>
          <p:cNvPr id="7" name="Titre 1">
            <a:extLst>
              <a:ext uri="{FF2B5EF4-FFF2-40B4-BE49-F238E27FC236}">
                <a16:creationId xmlns="" xmlns:a16="http://schemas.microsoft.com/office/drawing/2014/main" id="{4FBF32C4-7032-447F-8884-1D2B6909FAE0}"/>
              </a:ext>
            </a:extLst>
          </p:cNvPr>
          <p:cNvSpPr txBox="1">
            <a:spLocks/>
          </p:cNvSpPr>
          <p:nvPr/>
        </p:nvSpPr>
        <p:spPr>
          <a:xfrm>
            <a:off x="530943" y="6024809"/>
            <a:ext cx="11071122" cy="5948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A" sz="2400" b="1" dirty="0"/>
              <a:t>025914</a:t>
            </a:r>
            <a:r>
              <a:rPr lang="fr-CA" sz="2400" dirty="0"/>
              <a:t> - Assurance de qualité logicielle</a:t>
            </a:r>
          </a:p>
        </p:txBody>
      </p:sp>
      <p:sp>
        <p:nvSpPr>
          <p:cNvPr id="6" name="Titre 1">
            <a:extLst>
              <a:ext uri="{FF2B5EF4-FFF2-40B4-BE49-F238E27FC236}">
                <a16:creationId xmlns="" xmlns:a16="http://schemas.microsoft.com/office/drawing/2014/main" id="{6503ECD7-F1CB-4B4D-A009-FB21BDDFB265}"/>
              </a:ext>
            </a:extLst>
          </p:cNvPr>
          <p:cNvSpPr txBox="1">
            <a:spLocks/>
          </p:cNvSpPr>
          <p:nvPr/>
        </p:nvSpPr>
        <p:spPr>
          <a:xfrm>
            <a:off x="1524000" y="1005337"/>
            <a:ext cx="9547122" cy="5948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400" b="1" dirty="0"/>
              <a:t>025947</a:t>
            </a:r>
            <a:r>
              <a:rPr lang="fr-CA" sz="2400" dirty="0"/>
              <a:t> - Documentation logicielle, bonnes pratiques en programmation</a:t>
            </a:r>
          </a:p>
        </p:txBody>
      </p:sp>
    </p:spTree>
    <p:extLst>
      <p:ext uri="{BB962C8B-B14F-4D97-AF65-F5344CB8AC3E}">
        <p14:creationId xmlns:p14="http://schemas.microsoft.com/office/powerpoint/2010/main" val="2708265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82DC27D-F68D-4519-8B35-F5C0D5F9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6"/>
            <a:ext cx="8628308" cy="977538"/>
          </a:xfrm>
        </p:spPr>
        <p:txBody>
          <a:bodyPr/>
          <a:lstStyle/>
          <a:p>
            <a:r>
              <a:rPr lang="fr-CA" dirty="0" smtClean="0"/>
              <a:t>Utiliser des noms descriptifs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7A52B18-2054-438E-9D9B-123FF4921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456"/>
            <a:ext cx="10515600" cy="4556507"/>
          </a:xfrm>
        </p:spPr>
        <p:txBody>
          <a:bodyPr/>
          <a:lstStyle/>
          <a:p>
            <a:r>
              <a:rPr lang="fr-CA" i="1" dirty="0" err="1" smtClean="0"/>
              <a:t>Ward’s</a:t>
            </a:r>
            <a:r>
              <a:rPr lang="fr-CA" i="1" dirty="0" smtClean="0"/>
              <a:t> </a:t>
            </a:r>
            <a:r>
              <a:rPr lang="fr-CA" i="1" dirty="0" err="1" smtClean="0"/>
              <a:t>Principle</a:t>
            </a:r>
            <a:r>
              <a:rPr lang="fr-CA" i="1" dirty="0" smtClean="0"/>
              <a:t> :  </a:t>
            </a:r>
            <a:r>
              <a:rPr lang="fr-CA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« You know </a:t>
            </a:r>
            <a:r>
              <a:rPr lang="fr-CA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CA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CA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working</a:t>
            </a:r>
            <a:r>
              <a:rPr lang="fr-CA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on clean code </a:t>
            </a:r>
            <a:r>
              <a:rPr lang="fr-CA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when</a:t>
            </a:r>
            <a:r>
              <a:rPr lang="fr-CA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each</a:t>
            </a:r>
            <a:r>
              <a:rPr lang="fr-CA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routine </a:t>
            </a:r>
            <a:r>
              <a:rPr lang="fr-CA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turns</a:t>
            </a:r>
            <a:r>
              <a:rPr lang="fr-CA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out to </a:t>
            </a:r>
            <a:r>
              <a:rPr lang="fr-CA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CA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pretty</a:t>
            </a:r>
            <a:r>
              <a:rPr lang="fr-CA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much</a:t>
            </a:r>
            <a:r>
              <a:rPr lang="fr-CA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</a:t>
            </a:r>
            <a:r>
              <a:rPr lang="fr-CA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CA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expected</a:t>
            </a:r>
            <a:r>
              <a:rPr lang="fr-CA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.»</a:t>
            </a:r>
          </a:p>
          <a:p>
            <a:r>
              <a:rPr lang="fr-CA" i="1" dirty="0" smtClean="0"/>
              <a:t>Le nom de la fonction peut être long, tant qu’il décrit bien l’action qu’elle accomplie</a:t>
            </a:r>
          </a:p>
          <a:p>
            <a:r>
              <a:rPr lang="fr-CA" i="1" dirty="0" smtClean="0"/>
              <a:t>Prenez assez de temps pour choisir vos noms, essayez-en plusieurs.</a:t>
            </a:r>
          </a:p>
          <a:p>
            <a:pPr lvl="1">
              <a:buFont typeface="Wingdings" charset="2"/>
              <a:buChar char="§"/>
            </a:pPr>
            <a:r>
              <a:rPr lang="fr-CA" i="1" dirty="0" smtClean="0"/>
              <a:t>Le choix descriptif des noms de vos fonctions vous aidera à concevoir les modules dans vos cerveaux, ainsi que les améliorer.(restructuration du code)</a:t>
            </a:r>
          </a:p>
          <a:p>
            <a:r>
              <a:rPr lang="fr-CA" i="1" dirty="0" smtClean="0"/>
              <a:t>Soyez consistent avec la nomenclature de vos fonctions(</a:t>
            </a:r>
            <a:r>
              <a:rPr lang="fr-CA" i="1" dirty="0" err="1">
                <a:solidFill>
                  <a:schemeClr val="accent5"/>
                </a:solidFill>
              </a:rPr>
              <a:t>includeSetup</a:t>
            </a:r>
            <a:r>
              <a:rPr lang="fr-CA" i="1" dirty="0">
                <a:solidFill>
                  <a:schemeClr val="accent5"/>
                </a:solidFill>
              </a:rPr>
              <a:t>-</a:t>
            </a:r>
          </a:p>
          <a:p>
            <a:r>
              <a:rPr lang="fr-CA" i="1" dirty="0" err="1">
                <a:solidFill>
                  <a:schemeClr val="accent5"/>
                </a:solidFill>
              </a:rPr>
              <a:t>AndTeardownPages</a:t>
            </a:r>
            <a:r>
              <a:rPr lang="fr-CA" i="1" dirty="0">
                <a:solidFill>
                  <a:schemeClr val="accent5"/>
                </a:solidFill>
              </a:rPr>
              <a:t>, </a:t>
            </a:r>
            <a:r>
              <a:rPr lang="fr-CA" i="1" dirty="0" err="1">
                <a:solidFill>
                  <a:schemeClr val="accent5"/>
                </a:solidFill>
              </a:rPr>
              <a:t>includeSetupPages</a:t>
            </a:r>
            <a:r>
              <a:rPr lang="fr-CA" i="1" dirty="0">
                <a:solidFill>
                  <a:schemeClr val="accent5"/>
                </a:solidFill>
              </a:rPr>
              <a:t>, </a:t>
            </a:r>
            <a:r>
              <a:rPr lang="fr-CA" i="1" dirty="0" err="1">
                <a:solidFill>
                  <a:schemeClr val="accent5"/>
                </a:solidFill>
              </a:rPr>
              <a:t>includeSuiteSetupPage</a:t>
            </a:r>
            <a:r>
              <a:rPr lang="fr-CA" i="1" dirty="0">
                <a:solidFill>
                  <a:schemeClr val="accent5"/>
                </a:solidFill>
              </a:rPr>
              <a:t>, and </a:t>
            </a:r>
            <a:r>
              <a:rPr lang="fr-CA" i="1" dirty="0" err="1">
                <a:solidFill>
                  <a:schemeClr val="accent5"/>
                </a:solidFill>
              </a:rPr>
              <a:t>includeSetupPage</a:t>
            </a:r>
            <a:r>
              <a:rPr lang="fr-CA" dirty="0" smtClean="0">
                <a:solidFill>
                  <a:schemeClr val="accent5"/>
                </a:solidFill>
              </a:rPr>
              <a:t>.)</a:t>
            </a:r>
            <a:endParaRPr lang="fr-CA" dirty="0">
              <a:solidFill>
                <a:schemeClr val="accent5"/>
              </a:solidFill>
            </a:endParaRPr>
          </a:p>
          <a:p>
            <a:pPr>
              <a:buFont typeface="Wingdings" charset="2"/>
              <a:buChar char="§"/>
            </a:pPr>
            <a:endParaRPr lang="fr-CA" i="1" dirty="0" smtClean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02B7181-3231-4ADA-B249-0C333E1A6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6E3A5449-CA4D-43C1-8121-38806E35D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B5D9BB54-3133-4071-912B-EE25A53A6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5380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82DC27D-F68D-4519-8B35-F5C0D5F9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6"/>
            <a:ext cx="8628308" cy="977538"/>
          </a:xfrm>
        </p:spPr>
        <p:txBody>
          <a:bodyPr/>
          <a:lstStyle/>
          <a:p>
            <a:r>
              <a:rPr lang="fr-CA" dirty="0" smtClean="0"/>
              <a:t>Arguments de fonctions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7A52B18-2054-438E-9D9B-123FF4921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456"/>
            <a:ext cx="10515600" cy="4556507"/>
          </a:xfrm>
        </p:spPr>
        <p:txBody>
          <a:bodyPr/>
          <a:lstStyle/>
          <a:p>
            <a:r>
              <a:rPr lang="fr-CA" i="1" u="sng" dirty="0" err="1" smtClean="0"/>
              <a:t>Definition</a:t>
            </a:r>
            <a:r>
              <a:rPr lang="fr-CA" i="1" u="sng" dirty="0" smtClean="0"/>
              <a:t>:</a:t>
            </a:r>
          </a:p>
          <a:p>
            <a:pPr lvl="1">
              <a:buFont typeface="Wingdings" charset="2"/>
              <a:buChar char="§"/>
            </a:pPr>
            <a:r>
              <a:rPr lang="fr-CA" i="1" u="sng" dirty="0" smtClean="0"/>
              <a:t> </a:t>
            </a:r>
            <a:r>
              <a:rPr lang="fr-CA" i="1" dirty="0" smtClean="0"/>
              <a:t>Une fonction qui ne prend aucun argument est appelée </a:t>
            </a:r>
            <a:r>
              <a:rPr lang="fr-CA" i="1" dirty="0" err="1" smtClean="0">
                <a:solidFill>
                  <a:srgbClr val="C00000"/>
                </a:solidFill>
              </a:rPr>
              <a:t>niladique</a:t>
            </a:r>
            <a:r>
              <a:rPr lang="fr-CA" i="1" dirty="0" smtClean="0">
                <a:solidFill>
                  <a:srgbClr val="C00000"/>
                </a:solidFill>
              </a:rPr>
              <a:t>, </a:t>
            </a:r>
            <a:r>
              <a:rPr lang="fr-CA" i="1" dirty="0" smtClean="0"/>
              <a:t>celle qui prend une est appelée </a:t>
            </a:r>
            <a:r>
              <a:rPr lang="fr-CA" i="1" dirty="0" smtClean="0">
                <a:solidFill>
                  <a:srgbClr val="FF0000"/>
                </a:solidFill>
              </a:rPr>
              <a:t>monadique, </a:t>
            </a:r>
            <a:r>
              <a:rPr lang="fr-CA" i="1" dirty="0" smtClean="0"/>
              <a:t>deux arguments </a:t>
            </a:r>
            <a:r>
              <a:rPr lang="fr-CA" i="1" dirty="0" smtClean="0">
                <a:solidFill>
                  <a:srgbClr val="FF0000"/>
                </a:solidFill>
              </a:rPr>
              <a:t>dyadique</a:t>
            </a:r>
            <a:r>
              <a:rPr lang="fr-CA" i="1" dirty="0" smtClean="0"/>
              <a:t>, trois arguments </a:t>
            </a:r>
            <a:r>
              <a:rPr lang="fr-CA" i="1" dirty="0" smtClean="0">
                <a:solidFill>
                  <a:srgbClr val="FF0000"/>
                </a:solidFill>
              </a:rPr>
              <a:t>triadique, </a:t>
            </a:r>
            <a:r>
              <a:rPr lang="fr-CA" i="1" dirty="0" smtClean="0"/>
              <a:t>et plus de trois arguments c’est </a:t>
            </a:r>
            <a:r>
              <a:rPr lang="fr-CA" i="1" dirty="0" smtClean="0">
                <a:solidFill>
                  <a:srgbClr val="FF0000"/>
                </a:solidFill>
              </a:rPr>
              <a:t>polyadique.</a:t>
            </a:r>
          </a:p>
          <a:p>
            <a:r>
              <a:rPr lang="fr-CA" dirty="0" smtClean="0"/>
              <a:t>Idéalement, on veut garder le nombre d’arguments le plus petit possible</a:t>
            </a:r>
          </a:p>
          <a:p>
            <a:pPr lvl="1"/>
            <a:r>
              <a:rPr lang="fr-CA" dirty="0" smtClean="0"/>
              <a:t>Facilite la lecture</a:t>
            </a:r>
          </a:p>
          <a:p>
            <a:pPr lvl="1"/>
            <a:r>
              <a:rPr lang="fr-CA" dirty="0" smtClean="0"/>
              <a:t>Facilite la rédaction des tests pour cette fonction.</a:t>
            </a:r>
          </a:p>
          <a:p>
            <a:r>
              <a:rPr lang="fr-CA" dirty="0" smtClean="0"/>
              <a:t>Les arguments de sortie sont pire que les arguments d’entrée</a:t>
            </a:r>
          </a:p>
          <a:p>
            <a:pPr lvl="1"/>
            <a:endParaRPr lang="fr-CA" i="1" dirty="0" smtClean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02B7181-3231-4ADA-B249-0C333E1A6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6E3A5449-CA4D-43C1-8121-38806E35D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B5D9BB54-3133-4071-912B-EE25A53A6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96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82DC27D-F68D-4519-8B35-F5C0D5F9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6"/>
            <a:ext cx="8628308" cy="977538"/>
          </a:xfrm>
        </p:spPr>
        <p:txBody>
          <a:bodyPr/>
          <a:lstStyle/>
          <a:p>
            <a:r>
              <a:rPr lang="fr-CA" dirty="0" smtClean="0"/>
              <a:t>Arguments de fonctions (suite)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7A52B18-2054-438E-9D9B-123FF4921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456"/>
            <a:ext cx="10515600" cy="4556507"/>
          </a:xfrm>
        </p:spPr>
        <p:txBody>
          <a:bodyPr>
            <a:normAutofit lnSpcReduction="10000"/>
          </a:bodyPr>
          <a:lstStyle/>
          <a:p>
            <a:pPr lvl="1"/>
            <a:r>
              <a:rPr lang="fr-CA" dirty="0" smtClean="0"/>
              <a:t>Il existe deux cas ou il est conseillé d’utiliser une fonction </a:t>
            </a:r>
            <a:r>
              <a:rPr lang="fr-CA" i="1" dirty="0" smtClean="0"/>
              <a:t>monadique</a:t>
            </a:r>
          </a:p>
          <a:p>
            <a:pPr lvl="2">
              <a:buFont typeface="Wingdings" charset="2"/>
              <a:buChar char="§"/>
            </a:pPr>
            <a:r>
              <a:rPr lang="fr-CA" dirty="0" smtClean="0"/>
              <a:t>La description de la fonction pose une question par rapport à l’argument                         </a:t>
            </a:r>
            <a:r>
              <a:rPr lang="fr-CA" b="1" u="sng" dirty="0"/>
              <a:t>E</a:t>
            </a:r>
            <a:r>
              <a:rPr lang="fr-CA" b="1" u="sng" dirty="0" smtClean="0"/>
              <a:t>x:</a:t>
            </a:r>
            <a:r>
              <a:rPr lang="fr-CA" b="1" dirty="0" smtClean="0"/>
              <a:t> </a:t>
            </a:r>
            <a:r>
              <a:rPr lang="fr-CA" b="1" dirty="0" err="1" smtClean="0">
                <a:solidFill>
                  <a:schemeClr val="accent1"/>
                </a:solidFill>
              </a:rPr>
              <a:t>boolean</a:t>
            </a:r>
            <a:r>
              <a:rPr lang="fr-CA" b="1" dirty="0" smtClean="0">
                <a:solidFill>
                  <a:schemeClr val="accent1"/>
                </a:solidFill>
              </a:rPr>
              <a:t> </a:t>
            </a:r>
            <a:r>
              <a:rPr lang="fr-CA" b="1" dirty="0" err="1">
                <a:solidFill>
                  <a:schemeClr val="accent1"/>
                </a:solidFill>
              </a:rPr>
              <a:t>fileExists</a:t>
            </a:r>
            <a:r>
              <a:rPr lang="fr-CA" b="1" dirty="0">
                <a:solidFill>
                  <a:schemeClr val="accent1"/>
                </a:solidFill>
              </a:rPr>
              <a:t>(“</a:t>
            </a:r>
            <a:r>
              <a:rPr lang="fr-CA" b="1" dirty="0" err="1">
                <a:solidFill>
                  <a:schemeClr val="accent1"/>
                </a:solidFill>
              </a:rPr>
              <a:t>MyFile</a:t>
            </a:r>
            <a:r>
              <a:rPr lang="fr-CA" b="1" dirty="0" smtClean="0">
                <a:solidFill>
                  <a:schemeClr val="accent1"/>
                </a:solidFill>
              </a:rPr>
              <a:t>”)</a:t>
            </a:r>
            <a:endParaRPr lang="fr-CA" b="1" dirty="0">
              <a:solidFill>
                <a:schemeClr val="accent1"/>
              </a:solidFill>
            </a:endParaRPr>
          </a:p>
          <a:p>
            <a:pPr lvl="2">
              <a:buFont typeface="Wingdings" charset="2"/>
              <a:buChar char="§"/>
            </a:pPr>
            <a:r>
              <a:rPr lang="fr-CA" dirty="0" smtClean="0"/>
              <a:t>L’action effectuée par la fonction est faite sur l’argument pour la transformer.                                                     </a:t>
            </a:r>
            <a:r>
              <a:rPr lang="fr-CA" b="1" u="sng" dirty="0"/>
              <a:t>E</a:t>
            </a:r>
            <a:r>
              <a:rPr lang="fr-CA" b="1" u="sng" dirty="0" smtClean="0"/>
              <a:t>x:</a:t>
            </a:r>
            <a:r>
              <a:rPr lang="fr-CA" dirty="0" smtClean="0"/>
              <a:t> </a:t>
            </a:r>
            <a:r>
              <a:rPr lang="fr-CA" b="1" dirty="0" err="1">
                <a:solidFill>
                  <a:schemeClr val="accent1"/>
                </a:solidFill>
              </a:rPr>
              <a:t>InputStream</a:t>
            </a:r>
            <a:r>
              <a:rPr lang="fr-CA" b="1" dirty="0">
                <a:solidFill>
                  <a:schemeClr val="accent1"/>
                </a:solidFill>
              </a:rPr>
              <a:t> </a:t>
            </a:r>
            <a:r>
              <a:rPr lang="fr-CA" b="1" dirty="0" err="1">
                <a:solidFill>
                  <a:schemeClr val="accent1"/>
                </a:solidFill>
              </a:rPr>
              <a:t>fileOpen</a:t>
            </a:r>
            <a:r>
              <a:rPr lang="fr-CA" b="1" dirty="0">
                <a:solidFill>
                  <a:schemeClr val="accent1"/>
                </a:solidFill>
              </a:rPr>
              <a:t>(“</a:t>
            </a:r>
            <a:r>
              <a:rPr lang="fr-CA" b="1" dirty="0" err="1">
                <a:solidFill>
                  <a:schemeClr val="accent1"/>
                </a:solidFill>
              </a:rPr>
              <a:t>MyFile</a:t>
            </a:r>
            <a:r>
              <a:rPr lang="fr-CA" b="1" dirty="0" smtClean="0">
                <a:solidFill>
                  <a:schemeClr val="accent1"/>
                </a:solidFill>
              </a:rPr>
              <a:t>”)</a:t>
            </a:r>
          </a:p>
          <a:p>
            <a:pPr lvl="1">
              <a:buFont typeface="Arial" charset="0"/>
              <a:buChar char="•"/>
            </a:pPr>
            <a:r>
              <a:rPr lang="fr-CA" dirty="0" smtClean="0"/>
              <a:t>Un autre cas rare, mais utile est quand un événement se produit</a:t>
            </a:r>
          </a:p>
          <a:p>
            <a:pPr lvl="2">
              <a:buFont typeface="Wingdings" charset="2"/>
              <a:buChar char="§"/>
            </a:pPr>
            <a:r>
              <a:rPr lang="fr-CA" dirty="0" smtClean="0"/>
              <a:t>Dans ce cas il y’a un argument d’entrée, mais pas d’argument de sortie, et le système est sensé </a:t>
            </a:r>
            <a:r>
              <a:rPr lang="fr-CA" dirty="0" err="1" smtClean="0"/>
              <a:t>intépréter</a:t>
            </a:r>
            <a:r>
              <a:rPr lang="fr-CA" dirty="0" smtClean="0"/>
              <a:t> l’appelle à cette fonction comme un événement pour modifier l’état du système.</a:t>
            </a:r>
          </a:p>
          <a:p>
            <a:pPr lvl="2">
              <a:buFont typeface="Wingdings" charset="2"/>
              <a:buChar char="§"/>
            </a:pPr>
            <a:r>
              <a:rPr lang="fr-CA" dirty="0"/>
              <a:t>Ex: </a:t>
            </a:r>
            <a:r>
              <a:rPr lang="fr-CA" b="1" dirty="0" err="1">
                <a:solidFill>
                  <a:schemeClr val="accent1"/>
                </a:solidFill>
              </a:rPr>
              <a:t>void</a:t>
            </a:r>
            <a:r>
              <a:rPr lang="fr-CA" b="1" dirty="0">
                <a:solidFill>
                  <a:schemeClr val="accent1"/>
                </a:solidFill>
              </a:rPr>
              <a:t> </a:t>
            </a:r>
            <a:r>
              <a:rPr lang="fr-CA" b="1" dirty="0" err="1">
                <a:solidFill>
                  <a:schemeClr val="accent1"/>
                </a:solidFill>
              </a:rPr>
              <a:t>passwordAttemptFailedNtimes</a:t>
            </a:r>
            <a:r>
              <a:rPr lang="fr-CA" b="1" dirty="0">
                <a:solidFill>
                  <a:schemeClr val="accent1"/>
                </a:solidFill>
              </a:rPr>
              <a:t>(</a:t>
            </a:r>
            <a:r>
              <a:rPr lang="fr-CA" b="1" dirty="0" err="1">
                <a:solidFill>
                  <a:schemeClr val="accent1"/>
                </a:solidFill>
              </a:rPr>
              <a:t>int</a:t>
            </a:r>
            <a:r>
              <a:rPr lang="fr-CA" b="1" dirty="0">
                <a:solidFill>
                  <a:schemeClr val="accent1"/>
                </a:solidFill>
              </a:rPr>
              <a:t> </a:t>
            </a:r>
            <a:r>
              <a:rPr lang="fr-CA" b="1" dirty="0" err="1">
                <a:solidFill>
                  <a:schemeClr val="accent1"/>
                </a:solidFill>
              </a:rPr>
              <a:t>attempts</a:t>
            </a:r>
            <a:r>
              <a:rPr lang="fr-CA" b="1" dirty="0" smtClean="0">
                <a:solidFill>
                  <a:schemeClr val="accent1"/>
                </a:solidFill>
              </a:rPr>
              <a:t>)</a:t>
            </a:r>
          </a:p>
          <a:p>
            <a:pPr lvl="1">
              <a:buFont typeface="Arial" charset="0"/>
              <a:buChar char="•"/>
            </a:pPr>
            <a:r>
              <a:rPr lang="fr-CA" b="1" dirty="0" smtClean="0"/>
              <a:t>Question pour la classe: </a:t>
            </a:r>
            <a:r>
              <a:rPr lang="fr-CA" sz="1400" i="1" dirty="0" err="1"/>
              <a:t>includeSetupPageInto</a:t>
            </a:r>
            <a:r>
              <a:rPr lang="fr-CA" sz="1400" i="1" dirty="0"/>
              <a:t>(</a:t>
            </a:r>
            <a:r>
              <a:rPr lang="fr-CA" sz="1400" i="1" dirty="0" err="1"/>
              <a:t>StringBuffer</a:t>
            </a:r>
            <a:r>
              <a:rPr lang="fr-CA" sz="1400" i="1" dirty="0"/>
              <a:t> </a:t>
            </a:r>
            <a:r>
              <a:rPr lang="fr-CA" sz="1400" i="1" dirty="0" err="1"/>
              <a:t>pageText</a:t>
            </a:r>
            <a:r>
              <a:rPr lang="fr-CA" sz="1400" i="1" dirty="0" smtClean="0"/>
              <a:t>) est il un bon exemple ? Expliquez.</a:t>
            </a:r>
          </a:p>
          <a:p>
            <a:pPr lvl="1">
              <a:buFont typeface="Arial" charset="0"/>
              <a:buChar char="•"/>
            </a:pPr>
            <a:r>
              <a:rPr lang="fr-CA" dirty="0"/>
              <a:t>Quand une fonction a besoin de plus de 2 arguments, certains de ceux ci peuvent généralement être combiné en une classe.                                                                                  </a:t>
            </a:r>
            <a:r>
              <a:rPr lang="fr-CA" sz="1600" b="1" u="sng" dirty="0"/>
              <a:t>Ex</a:t>
            </a:r>
            <a:r>
              <a:rPr lang="fr-CA" sz="1600" u="sng" dirty="0"/>
              <a:t>: </a:t>
            </a:r>
            <a:r>
              <a:rPr lang="fr-CA" sz="1600" dirty="0">
                <a:solidFill>
                  <a:schemeClr val="accent1"/>
                </a:solidFill>
              </a:rPr>
              <a:t>Circle </a:t>
            </a:r>
            <a:r>
              <a:rPr lang="fr-CA" sz="1600" dirty="0" err="1">
                <a:solidFill>
                  <a:schemeClr val="accent1"/>
                </a:solidFill>
              </a:rPr>
              <a:t>makeCircle</a:t>
            </a:r>
            <a:r>
              <a:rPr lang="fr-CA" sz="1600" dirty="0">
                <a:solidFill>
                  <a:schemeClr val="accent1"/>
                </a:solidFill>
              </a:rPr>
              <a:t>(double x, double y, double radius); </a:t>
            </a:r>
            <a:r>
              <a:rPr lang="fr-CA" sz="1600" dirty="0">
                <a:solidFill>
                  <a:schemeClr val="accent1"/>
                </a:solidFill>
                <a:sym typeface="Wingdings"/>
              </a:rPr>
              <a:t> </a:t>
            </a:r>
            <a:r>
              <a:rPr lang="fr-CA" sz="1600" dirty="0">
                <a:solidFill>
                  <a:schemeClr val="accent1"/>
                </a:solidFill>
              </a:rPr>
              <a:t>Circle </a:t>
            </a:r>
            <a:r>
              <a:rPr lang="fr-CA" sz="1600" dirty="0" err="1">
                <a:solidFill>
                  <a:schemeClr val="accent1"/>
                </a:solidFill>
              </a:rPr>
              <a:t>makeCircle</a:t>
            </a:r>
            <a:r>
              <a:rPr lang="fr-CA" sz="1600" dirty="0">
                <a:solidFill>
                  <a:schemeClr val="accent1"/>
                </a:solidFill>
              </a:rPr>
              <a:t>(Point center, double radius</a:t>
            </a:r>
            <a:r>
              <a:rPr lang="fr-CA" sz="1600" dirty="0" smtClean="0">
                <a:solidFill>
                  <a:schemeClr val="accent1"/>
                </a:solidFill>
              </a:rPr>
              <a:t>);</a:t>
            </a:r>
            <a:endParaRPr lang="fr-CA" dirty="0" smtClean="0"/>
          </a:p>
          <a:p>
            <a:pPr lvl="1">
              <a:buFont typeface="Arial" charset="0"/>
              <a:buChar char="•"/>
            </a:pPr>
            <a:endParaRPr lang="fr-CA" sz="1400" i="1" dirty="0" smtClean="0"/>
          </a:p>
          <a:p>
            <a:pPr lvl="1">
              <a:buFont typeface="Wingdings" charset="2"/>
              <a:buChar char="§"/>
            </a:pPr>
            <a:endParaRPr lang="fr-CA" sz="1400" b="1" i="1" dirty="0" smtClean="0">
              <a:solidFill>
                <a:schemeClr val="accent1"/>
              </a:solidFill>
            </a:endParaRPr>
          </a:p>
          <a:p>
            <a:pPr lvl="1">
              <a:buFont typeface="Wingdings" charset="2"/>
              <a:buChar char="§"/>
            </a:pPr>
            <a:endParaRPr lang="fr-CA" dirty="0" smtClean="0"/>
          </a:p>
          <a:p>
            <a:pPr lvl="2">
              <a:buFont typeface="Wingdings" charset="2"/>
              <a:buChar char="§"/>
            </a:pP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02B7181-3231-4ADA-B249-0C333E1A6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6E3A5449-CA4D-43C1-8121-38806E35D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B5D9BB54-3133-4071-912B-EE25A53A6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607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82DC27D-F68D-4519-8B35-F5C0D5F9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6"/>
            <a:ext cx="8628308" cy="977538"/>
          </a:xfrm>
        </p:spPr>
        <p:txBody>
          <a:bodyPr/>
          <a:lstStyle/>
          <a:p>
            <a:r>
              <a:rPr lang="fr-CA" dirty="0" smtClean="0"/>
              <a:t>Ne pas causer d’effets secondaires</a:t>
            </a:r>
            <a:endParaRPr lang="fr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1917700"/>
            <a:ext cx="8585200" cy="3962400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02B7181-3231-4ADA-B249-0C333E1A6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6E3A5449-CA4D-43C1-8121-38806E35D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B5D9BB54-3133-4071-912B-EE25A53A6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092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82DC27D-F68D-4519-8B35-F5C0D5F9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6"/>
            <a:ext cx="8628308" cy="977538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Séparation </a:t>
            </a:r>
            <a:r>
              <a:rPr lang="fr-CA" dirty="0"/>
              <a:t>d</a:t>
            </a:r>
            <a:r>
              <a:rPr lang="fr-CA" dirty="0" smtClean="0"/>
              <a:t>es requêtes de commande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7A52B18-2054-438E-9D9B-123FF4921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456"/>
            <a:ext cx="10515600" cy="4556507"/>
          </a:xfrm>
        </p:spPr>
        <p:txBody>
          <a:bodyPr/>
          <a:lstStyle/>
          <a:p>
            <a:r>
              <a:rPr lang="fr-CA" i="1" dirty="0" smtClean="0"/>
              <a:t>La fonction doit changer l’état d’un objet, ou retourner des informations sur l’objet, mais pas faire les deux.</a:t>
            </a:r>
          </a:p>
          <a:p>
            <a:r>
              <a:rPr lang="fr-CA" i="1" dirty="0" smtClean="0"/>
              <a:t>Considérons l’</a:t>
            </a:r>
            <a:r>
              <a:rPr lang="fr-CA" i="1" dirty="0" err="1" smtClean="0"/>
              <a:t>example</a:t>
            </a:r>
            <a:r>
              <a:rPr lang="fr-CA" i="1" dirty="0" smtClean="0"/>
              <a:t>: </a:t>
            </a:r>
            <a:r>
              <a:rPr lang="fr-CA" sz="1400" i="1" dirty="0">
                <a:solidFill>
                  <a:schemeClr val="accent1"/>
                </a:solidFill>
              </a:rPr>
              <a:t>public </a:t>
            </a:r>
            <a:r>
              <a:rPr lang="fr-CA" sz="1400" i="1" dirty="0" err="1">
                <a:solidFill>
                  <a:schemeClr val="accent1"/>
                </a:solidFill>
              </a:rPr>
              <a:t>boolean</a:t>
            </a:r>
            <a:r>
              <a:rPr lang="fr-CA" sz="1400" i="1" dirty="0">
                <a:solidFill>
                  <a:schemeClr val="accent1"/>
                </a:solidFill>
              </a:rPr>
              <a:t> set(String </a:t>
            </a:r>
            <a:r>
              <a:rPr lang="fr-CA" sz="1400" i="1" dirty="0" err="1">
                <a:solidFill>
                  <a:schemeClr val="accent1"/>
                </a:solidFill>
              </a:rPr>
              <a:t>attribute</a:t>
            </a:r>
            <a:r>
              <a:rPr lang="fr-CA" sz="1400" i="1" dirty="0">
                <a:solidFill>
                  <a:schemeClr val="accent1"/>
                </a:solidFill>
              </a:rPr>
              <a:t>, String value</a:t>
            </a:r>
            <a:r>
              <a:rPr lang="fr-CA" sz="1400" i="1" dirty="0" smtClean="0">
                <a:solidFill>
                  <a:schemeClr val="accent1"/>
                </a:solidFill>
              </a:rPr>
              <a:t>);</a:t>
            </a:r>
          </a:p>
          <a:p>
            <a:pPr lvl="1">
              <a:buFont typeface="Wingdings" charset="2"/>
              <a:buChar char="§"/>
            </a:pPr>
            <a:r>
              <a:rPr lang="fr-CA" i="1" dirty="0" smtClean="0"/>
              <a:t>Que fait l’instruction </a:t>
            </a:r>
            <a:r>
              <a:rPr lang="fr-CA" i="1" dirty="0">
                <a:solidFill>
                  <a:schemeClr val="accent1"/>
                </a:solidFill>
              </a:rPr>
              <a:t>if (set("</a:t>
            </a:r>
            <a:r>
              <a:rPr lang="fr-CA" i="1" dirty="0" err="1">
                <a:solidFill>
                  <a:schemeClr val="accent1"/>
                </a:solidFill>
              </a:rPr>
              <a:t>username</a:t>
            </a:r>
            <a:r>
              <a:rPr lang="fr-CA" i="1" dirty="0">
                <a:solidFill>
                  <a:schemeClr val="accent1"/>
                </a:solidFill>
              </a:rPr>
              <a:t>", "</a:t>
            </a:r>
            <a:r>
              <a:rPr lang="fr-CA" i="1" dirty="0" err="1">
                <a:solidFill>
                  <a:schemeClr val="accent1"/>
                </a:solidFill>
              </a:rPr>
              <a:t>unclebob</a:t>
            </a:r>
            <a:r>
              <a:rPr lang="fr-CA" i="1" dirty="0" smtClean="0">
                <a:solidFill>
                  <a:schemeClr val="accent1"/>
                </a:solidFill>
              </a:rPr>
              <a:t>"))</a:t>
            </a:r>
          </a:p>
          <a:p>
            <a:r>
              <a:rPr lang="fr-CA" i="1" dirty="0" smtClean="0">
                <a:solidFill>
                  <a:schemeClr val="accent1"/>
                </a:solidFill>
              </a:rPr>
              <a:t>Solution: </a:t>
            </a:r>
            <a:r>
              <a:rPr lang="fr-CA" sz="1400" i="1" dirty="0">
                <a:solidFill>
                  <a:schemeClr val="accent1"/>
                </a:solidFill>
              </a:rPr>
              <a:t>if (</a:t>
            </a:r>
            <a:r>
              <a:rPr lang="fr-CA" sz="1400" i="1" dirty="0" err="1">
                <a:solidFill>
                  <a:schemeClr val="accent1"/>
                </a:solidFill>
              </a:rPr>
              <a:t>attributeExists</a:t>
            </a:r>
            <a:r>
              <a:rPr lang="fr-CA" sz="1400" i="1" dirty="0">
                <a:solidFill>
                  <a:schemeClr val="accent1"/>
                </a:solidFill>
              </a:rPr>
              <a:t>("</a:t>
            </a:r>
            <a:r>
              <a:rPr lang="fr-CA" sz="1400" i="1" dirty="0" err="1">
                <a:solidFill>
                  <a:schemeClr val="accent1"/>
                </a:solidFill>
              </a:rPr>
              <a:t>username</a:t>
            </a:r>
            <a:r>
              <a:rPr lang="fr-CA" sz="1400" i="1" dirty="0" smtClean="0">
                <a:solidFill>
                  <a:schemeClr val="accent1"/>
                </a:solidFill>
              </a:rPr>
              <a:t>")) </a:t>
            </a:r>
            <a:r>
              <a:rPr lang="fr-CA" sz="1400" i="1" dirty="0" err="1" smtClean="0">
                <a:solidFill>
                  <a:schemeClr val="accent1"/>
                </a:solidFill>
              </a:rPr>
              <a:t>setAttribute</a:t>
            </a:r>
            <a:r>
              <a:rPr lang="fr-CA" sz="1400" i="1" dirty="0">
                <a:solidFill>
                  <a:schemeClr val="accent1"/>
                </a:solidFill>
              </a:rPr>
              <a:t>("</a:t>
            </a:r>
            <a:r>
              <a:rPr lang="fr-CA" sz="1400" i="1" dirty="0" err="1">
                <a:solidFill>
                  <a:schemeClr val="accent1"/>
                </a:solidFill>
              </a:rPr>
              <a:t>username</a:t>
            </a:r>
            <a:r>
              <a:rPr lang="fr-CA" sz="1400" i="1" dirty="0" smtClean="0">
                <a:solidFill>
                  <a:schemeClr val="accent1"/>
                </a:solidFill>
              </a:rPr>
              <a:t>","</a:t>
            </a:r>
            <a:r>
              <a:rPr lang="fr-CA" sz="1400" i="1" dirty="0" err="1">
                <a:solidFill>
                  <a:schemeClr val="accent1"/>
                </a:solidFill>
              </a:rPr>
              <a:t>unclebob</a:t>
            </a:r>
            <a:r>
              <a:rPr lang="fr-CA" sz="1400" i="1" dirty="0" smtClean="0">
                <a:solidFill>
                  <a:schemeClr val="accent1"/>
                </a:solidFill>
              </a:rPr>
              <a:t>");</a:t>
            </a:r>
            <a:endParaRPr lang="fr-CA" sz="1400" i="1" dirty="0">
              <a:solidFill>
                <a:schemeClr val="accent1"/>
              </a:solidFill>
            </a:endParaRPr>
          </a:p>
          <a:p>
            <a:pPr lvl="1">
              <a:buFont typeface="Wingdings" charset="2"/>
              <a:buChar char="§"/>
            </a:pPr>
            <a:endParaRPr lang="fr-CA" i="1" dirty="0">
              <a:solidFill>
                <a:schemeClr val="accent1"/>
              </a:solidFill>
            </a:endParaRPr>
          </a:p>
          <a:p>
            <a:pPr lvl="1">
              <a:buFont typeface="Wingdings" charset="2"/>
              <a:buChar char="§"/>
            </a:pPr>
            <a:endParaRPr lang="fr-CA" i="1" dirty="0">
              <a:solidFill>
                <a:schemeClr val="accent1"/>
              </a:solidFill>
            </a:endParaRPr>
          </a:p>
          <a:p>
            <a:endParaRPr lang="fr-CA" i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02B7181-3231-4ADA-B249-0C333E1A6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6E3A5449-CA4D-43C1-8121-38806E35D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B5D9BB54-3133-4071-912B-EE25A53A6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258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82DC27D-F68D-4519-8B35-F5C0D5F9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028" y="365126"/>
            <a:ext cx="9468091" cy="815492"/>
          </a:xfrm>
        </p:spPr>
        <p:txBody>
          <a:bodyPr>
            <a:normAutofit fontScale="90000"/>
          </a:bodyPr>
          <a:lstStyle/>
          <a:p>
            <a:pPr algn="ctr"/>
            <a:r>
              <a:rPr lang="fr-CA" dirty="0" smtClean="0"/>
              <a:t>Favoriser les exceptions au retour des codes d’erreur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7A52B18-2054-438E-9D9B-123FF4921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456"/>
            <a:ext cx="10515600" cy="4556507"/>
          </a:xfrm>
        </p:spPr>
        <p:txBody>
          <a:bodyPr/>
          <a:lstStyle/>
          <a:p>
            <a:r>
              <a:rPr lang="fr-CA" i="1" dirty="0" smtClean="0"/>
              <a:t>Le retour des codes d’erreur force la fonction appelante à s’occuper de ce code immédiatement</a:t>
            </a:r>
          </a:p>
          <a:p>
            <a:endParaRPr lang="fr-CA" i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02B7181-3231-4ADA-B249-0C333E1A6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6E3A5449-CA4D-43C1-8121-38806E35D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B5D9BB54-3133-4071-912B-EE25A53A6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15</a:t>
            </a:fld>
            <a:endParaRPr lang="fr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30" y="2470290"/>
            <a:ext cx="6412375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82DC27D-F68D-4519-8B35-F5C0D5F9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028" y="365126"/>
            <a:ext cx="9468091" cy="815492"/>
          </a:xfrm>
        </p:spPr>
        <p:txBody>
          <a:bodyPr>
            <a:normAutofit fontScale="90000"/>
          </a:bodyPr>
          <a:lstStyle/>
          <a:p>
            <a:pPr algn="ctr"/>
            <a:r>
              <a:rPr lang="fr-CA" dirty="0" smtClean="0"/>
              <a:t>Favoriser les exceptions au retour des codes d’erreur (suite)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7A52B18-2054-438E-9D9B-123FF4921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456"/>
            <a:ext cx="10515600" cy="455650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i="1" dirty="0" smtClean="0"/>
              <a:t>Solution</a:t>
            </a:r>
            <a:endParaRPr lang="fr-CA" i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02B7181-3231-4ADA-B249-0C333E1A6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6E3A5449-CA4D-43C1-8121-38806E35D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B5D9BB54-3133-4071-912B-EE25A53A6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16</a:t>
            </a:fld>
            <a:endParaRPr lang="fr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509" y="2039676"/>
            <a:ext cx="7048982" cy="345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7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82DC27D-F68D-4519-8B35-F5C0D5F9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6"/>
            <a:ext cx="8628308" cy="977538"/>
          </a:xfrm>
        </p:spPr>
        <p:txBody>
          <a:bodyPr/>
          <a:lstStyle/>
          <a:p>
            <a:r>
              <a:rPr lang="fr-CA" dirty="0" smtClean="0"/>
              <a:t>Ne pas dupliquer le code	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7A52B18-2054-438E-9D9B-123FF4921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456"/>
            <a:ext cx="10515600" cy="4556507"/>
          </a:xfrm>
        </p:spPr>
        <p:txBody>
          <a:bodyPr/>
          <a:lstStyle/>
          <a:p>
            <a:r>
              <a:rPr lang="fr-CA" i="1" dirty="0" smtClean="0"/>
              <a:t>La duplication de code fait gonfler le programme, complique le </a:t>
            </a:r>
            <a:r>
              <a:rPr lang="fr-CA" i="1" dirty="0" err="1" smtClean="0"/>
              <a:t>debuggage</a:t>
            </a:r>
            <a:r>
              <a:rPr lang="fr-CA" i="1" dirty="0" smtClean="0"/>
              <a:t>, et la </a:t>
            </a:r>
            <a:r>
              <a:rPr lang="fr-CA" i="1" dirty="0" err="1" smtClean="0"/>
              <a:t>refactorisation</a:t>
            </a:r>
            <a:r>
              <a:rPr lang="fr-CA" i="1" dirty="0" smtClean="0"/>
              <a:t> de celui-ci.</a:t>
            </a:r>
          </a:p>
          <a:p>
            <a:r>
              <a:rPr lang="fr-CA" i="1" dirty="0" smtClean="0"/>
              <a:t>C’est l’objectif de POO de regrouper en classes, fonctions, et autres, tout code qui pourrait être redondant.</a:t>
            </a:r>
            <a:endParaRPr lang="fr-CA" i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02B7181-3231-4ADA-B249-0C333E1A6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6E3A5449-CA4D-43C1-8121-38806E35D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B5D9BB54-3133-4071-912B-EE25A53A6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20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CF4F6AC-37E2-42E7-8A35-FB581427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Évaluation formative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C56ED865-E680-4ED2-80E6-41591B475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Implantez une classe représentant une horloge gérant une heure exacte</a:t>
            </a:r>
          </a:p>
          <a:p>
            <a:pPr lvl="1"/>
            <a:r>
              <a:rPr lang="fr-CA" sz="2000" dirty="0"/>
              <a:t>La classe stocke le temps sous forme d’heure (0 à 23), minute (0 à 59) et seconde (0 à 59.9999)</a:t>
            </a:r>
          </a:p>
          <a:p>
            <a:pPr lvl="2"/>
            <a:r>
              <a:rPr lang="fr-CA" sz="1600" dirty="0"/>
              <a:t>Stocke les secondes en flottant de façon à pouvoir représenter le temps avec  fraction de seconde</a:t>
            </a:r>
          </a:p>
          <a:p>
            <a:pPr lvl="1"/>
            <a:r>
              <a:rPr lang="fr-CA" sz="2000" dirty="0"/>
              <a:t>Dispose de trois constructeurs</a:t>
            </a:r>
          </a:p>
          <a:p>
            <a:pPr lvl="2"/>
            <a:r>
              <a:rPr lang="fr-CA" sz="1600" dirty="0"/>
              <a:t>Constructeur par défaut (initialise à 00h 00m 00.0s)</a:t>
            </a:r>
          </a:p>
          <a:p>
            <a:pPr lvl="2"/>
            <a:r>
              <a:rPr lang="fr-CA" sz="1600" dirty="0"/>
              <a:t>Constructeur paramétré (initialise les attributs selon les paramètres)</a:t>
            </a:r>
          </a:p>
          <a:p>
            <a:pPr lvl="2"/>
            <a:r>
              <a:rPr lang="fr-CA" sz="1600" dirty="0"/>
              <a:t>Constructeur de copie (initialise les attributs aux valeurs de l’instance fournie)</a:t>
            </a:r>
          </a:p>
          <a:p>
            <a:pPr lvl="1"/>
            <a:r>
              <a:rPr lang="fr-CA" sz="2000" dirty="0"/>
              <a:t>Dispose d’accesseurs (</a:t>
            </a:r>
            <a:r>
              <a:rPr lang="fr-CA" sz="2000" i="1" dirty="0"/>
              <a:t>getters</a:t>
            </a:r>
            <a:r>
              <a:rPr lang="fr-CA" sz="2000" dirty="0"/>
              <a:t>) et mutateurs (</a:t>
            </a:r>
            <a:r>
              <a:rPr lang="fr-CA" sz="2000" i="1" dirty="0"/>
              <a:t>setters</a:t>
            </a:r>
            <a:r>
              <a:rPr lang="fr-CA" sz="2000" dirty="0"/>
              <a:t>) publiques pour donner un accès contrôlé et validé à chaque attribut</a:t>
            </a:r>
          </a:p>
          <a:p>
            <a:pPr lvl="1"/>
            <a:r>
              <a:rPr lang="fr-CA" sz="2000" dirty="0"/>
              <a:t>Fournit trois fonctions publiques de transformation en chaînes de caractères</a:t>
            </a:r>
          </a:p>
          <a:p>
            <a:pPr lvl="2"/>
            <a:r>
              <a:rPr lang="fr-CA" sz="1600" dirty="0"/>
              <a:t>Format par défaut (ex: 23h 4m 17.33s) </a:t>
            </a:r>
          </a:p>
          <a:p>
            <a:pPr lvl="2"/>
            <a:r>
              <a:rPr lang="fr-CA" sz="1600" dirty="0"/>
              <a:t>Format standard (ex: 11h 4m 17.33s pm)</a:t>
            </a:r>
          </a:p>
          <a:p>
            <a:pPr lvl="2"/>
            <a:r>
              <a:rPr lang="fr-CA" sz="1600" dirty="0"/>
              <a:t>Format militaire (ex: 11:04:17.33)</a:t>
            </a:r>
          </a:p>
        </p:txBody>
      </p:sp>
    </p:spTree>
    <p:extLst>
      <p:ext uri="{BB962C8B-B14F-4D97-AF65-F5344CB8AC3E}">
        <p14:creationId xmlns:p14="http://schemas.microsoft.com/office/powerpoint/2010/main" val="4078782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0B2B9CA-A000-40E1-91FC-43CC9769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Évaluation formative </a:t>
            </a:r>
            <a:r>
              <a:rPr lang="fr-CA" dirty="0" smtClean="0"/>
              <a:t>II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8DCBDEF6-321E-4DBD-8B5F-E2BF0865B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Même exercice que </a:t>
            </a:r>
            <a:r>
              <a:rPr lang="fr-CA" dirty="0" smtClean="0"/>
              <a:t>la présentation précédente,</a:t>
            </a:r>
            <a:endParaRPr lang="fr-CA" dirty="0"/>
          </a:p>
          <a:p>
            <a:pPr lvl="1"/>
            <a:r>
              <a:rPr lang="fr-CA" dirty="0" smtClean="0"/>
              <a:t>Améliorer votre code en appliquant les </a:t>
            </a:r>
            <a:r>
              <a:rPr lang="fr-CA" dirty="0"/>
              <a:t>règles évoquées dans cette </a:t>
            </a:r>
            <a:r>
              <a:rPr lang="fr-CA" dirty="0" smtClean="0"/>
              <a:t>présentation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3619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1D0BE2-A325-4D02-A889-20B1342A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2" y="365125"/>
            <a:ext cx="8442148" cy="1281113"/>
          </a:xfrm>
        </p:spPr>
        <p:txBody>
          <a:bodyPr>
            <a:normAutofit fontScale="90000"/>
          </a:bodyPr>
          <a:lstStyle/>
          <a:p>
            <a:r>
              <a:rPr lang="fr-CA" dirty="0"/>
              <a:t>Importance </a:t>
            </a:r>
            <a:r>
              <a:rPr lang="fr-CA" dirty="0" smtClean="0"/>
              <a:t>des fonctions bien rédigées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C39D6EC-E72E-40D0-B91C-C0018FA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Introduction</a:t>
            </a:r>
            <a:endParaRPr lang="fr-CA" dirty="0"/>
          </a:p>
          <a:p>
            <a:pPr lvl="1"/>
            <a:r>
              <a:rPr lang="fr-CA" dirty="0" smtClean="0"/>
              <a:t>Les </a:t>
            </a:r>
            <a:r>
              <a:rPr lang="fr-CA" dirty="0" smtClean="0">
                <a:solidFill>
                  <a:srgbClr val="FF0000"/>
                </a:solidFill>
              </a:rPr>
              <a:t>fonctions </a:t>
            </a:r>
            <a:r>
              <a:rPr lang="fr-CA" dirty="0" smtClean="0"/>
              <a:t>sont la première ligne d’organisation d’un programme.</a:t>
            </a:r>
          </a:p>
          <a:p>
            <a:pPr lvl="1"/>
            <a:r>
              <a:rPr lang="fr-CA" dirty="0" smtClean="0"/>
              <a:t>Nous irons en profondeur sur la bonne rédaction de celle-ci dans cette section.</a:t>
            </a:r>
            <a:endParaRPr lang="fr-CA" dirty="0"/>
          </a:p>
          <a:p>
            <a:r>
              <a:rPr lang="fr-CA" dirty="0" smtClean="0"/>
              <a:t>Qu’est ce qui rend une fonction facile à lire et comprendre ?</a:t>
            </a:r>
          </a:p>
          <a:p>
            <a:r>
              <a:rPr lang="fr-CA" dirty="0" smtClean="0"/>
              <a:t>Comment faire qu’une fonction communique son intention?</a:t>
            </a:r>
            <a:endParaRPr lang="fr-CA" dirty="0"/>
          </a:p>
          <a:p>
            <a:r>
              <a:rPr lang="fr-CA" dirty="0" smtClean="0">
                <a:solidFill>
                  <a:schemeClr val="accent1">
                    <a:lumMod val="50000"/>
                  </a:schemeClr>
                </a:solidFill>
              </a:rPr>
              <a:t>Objectif</a:t>
            </a:r>
            <a:r>
              <a:rPr lang="fr-CA" dirty="0" smtClean="0"/>
              <a:t> </a:t>
            </a:r>
            <a:r>
              <a:rPr lang="fr-CA" dirty="0"/>
              <a:t>: </a:t>
            </a:r>
            <a:r>
              <a:rPr lang="fr-CA" i="1" dirty="0">
                <a:solidFill>
                  <a:schemeClr val="accent1">
                    <a:lumMod val="50000"/>
                  </a:schemeClr>
                </a:solidFill>
              </a:rPr>
              <a:t>rehausser la lisibilité du code source</a:t>
            </a:r>
          </a:p>
          <a:p>
            <a:pPr lvl="1"/>
            <a:r>
              <a:rPr lang="fr-CA" dirty="0"/>
              <a:t>Pas par la machine, mais par l’</a:t>
            </a:r>
            <a:r>
              <a:rPr lang="fr-CA" u="sng" dirty="0"/>
              <a:t>humain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B6DAC1D-26FF-4CE0-97DB-CBDA8F59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9058B38-D73B-46B5-B607-F2B760553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C5DC125-FD75-46E5-82A7-73FDF05B9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952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0B2B9CA-A000-40E1-91FC-43CC9769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Projet Individuel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8DCBDEF6-321E-4DBD-8B5F-E2BF0865B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La fonction ci dessous accomplie plus d’une action, modifiez la en utilisant les règles discutées dans cette présentation</a:t>
            </a:r>
          </a:p>
          <a:p>
            <a:endParaRPr lang="fr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067" y="3462921"/>
            <a:ext cx="50419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FA3D26D-78BB-4378-90B7-DD1BEB36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Écrire de courtes fonctions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00DC3F0-F39D-46E7-BF50-7E6DB9979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0478"/>
          </a:xfrm>
        </p:spPr>
        <p:txBody>
          <a:bodyPr>
            <a:normAutofit/>
          </a:bodyPr>
          <a:lstStyle/>
          <a:p>
            <a:r>
              <a:rPr lang="fr-CA" dirty="0" smtClean="0"/>
              <a:t>La première règle de rédaction des fonctions est qu’elle doivent être courtes.</a:t>
            </a:r>
          </a:p>
          <a:p>
            <a:endParaRPr lang="fr-CA" dirty="0" smtClean="0"/>
          </a:p>
          <a:p>
            <a:endParaRPr lang="fr-CA" dirty="0" smtClean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10" name="Espace réservé de la date 3">
            <a:extLst>
              <a:ext uri="{FF2B5EF4-FFF2-40B4-BE49-F238E27FC236}">
                <a16:creationId xmlns="" xmlns:a16="http://schemas.microsoft.com/office/drawing/2014/main" id="{C0DCD154-FE9A-4736-A03B-0493019AB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="" xmlns:a16="http://schemas.microsoft.com/office/drawing/2014/main" id="{011874EE-2779-4FB3-9539-F49874919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="" xmlns:a16="http://schemas.microsoft.com/office/drawing/2014/main" id="{274BC24D-508D-4C07-AF1A-B4F8877F8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3</a:t>
            </a:fld>
            <a:endParaRPr lang="fr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953" y="2375406"/>
            <a:ext cx="7088094" cy="393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9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FA3D26D-78BB-4378-90B7-DD1BEB36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Écrire de courtes fonctions (suite</a:t>
            </a:r>
            <a:r>
              <a:rPr lang="mr-IN" dirty="0" smtClean="0"/>
              <a:t>…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00DC3F0-F39D-46E7-BF50-7E6DB9979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59"/>
            <a:ext cx="10515600" cy="5116244"/>
          </a:xfrm>
        </p:spPr>
        <p:txBody>
          <a:bodyPr>
            <a:normAutofit/>
          </a:bodyPr>
          <a:lstStyle/>
          <a:p>
            <a:endParaRPr lang="fr-CA" dirty="0" smtClean="0"/>
          </a:p>
          <a:p>
            <a:endParaRPr lang="fr-CA" dirty="0" smtClean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10" name="Espace réservé de la date 3">
            <a:extLst>
              <a:ext uri="{FF2B5EF4-FFF2-40B4-BE49-F238E27FC236}">
                <a16:creationId xmlns="" xmlns:a16="http://schemas.microsoft.com/office/drawing/2014/main" id="{C0DCD154-FE9A-4736-A03B-0493019AB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="" xmlns:a16="http://schemas.microsoft.com/office/drawing/2014/main" id="{011874EE-2779-4FB3-9539-F49874919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="" xmlns:a16="http://schemas.microsoft.com/office/drawing/2014/main" id="{274BC24D-508D-4C07-AF1A-B4F8877F8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4</a:t>
            </a:fld>
            <a:endParaRPr lang="fr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12894"/>
            <a:ext cx="10058400" cy="12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72CB7A1-2704-4288-8EA0-D490C096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Bloc de code et indentation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D684AD2A-A86E-4723-B5AE-14A68F57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0981"/>
          </a:xfrm>
        </p:spPr>
        <p:txBody>
          <a:bodyPr/>
          <a:lstStyle/>
          <a:p>
            <a:r>
              <a:rPr lang="fr-CA" dirty="0" smtClean="0"/>
              <a:t>Les blocs de code </a:t>
            </a:r>
            <a:r>
              <a:rPr lang="fr-CA" i="1" dirty="0" smtClean="0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fr-CA" dirty="0" smtClean="0"/>
              <a:t>, </a:t>
            </a:r>
            <a:r>
              <a:rPr lang="fr-CA" i="1" dirty="0" err="1" smtClean="0">
                <a:solidFill>
                  <a:schemeClr val="bg1">
                    <a:lumMod val="65000"/>
                  </a:schemeClr>
                </a:solidFill>
              </a:rPr>
              <a:t>else</a:t>
            </a:r>
            <a:r>
              <a:rPr lang="fr-CA" dirty="0" smtClean="0"/>
              <a:t>, </a:t>
            </a:r>
            <a:r>
              <a:rPr lang="fr-CA" dirty="0" err="1" smtClean="0">
                <a:solidFill>
                  <a:schemeClr val="bg1">
                    <a:lumMod val="65000"/>
                  </a:schemeClr>
                </a:solidFill>
              </a:rPr>
              <a:t>while</a:t>
            </a:r>
            <a:r>
              <a:rPr lang="fr-CA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CA" dirty="0" smtClean="0"/>
              <a:t>et autres doivent être d’une ligne</a:t>
            </a:r>
          </a:p>
          <a:p>
            <a:r>
              <a:rPr lang="fr-CA" dirty="0" smtClean="0"/>
              <a:t>Généralement, cette ligne doit être un appel à une fonction.</a:t>
            </a:r>
          </a:p>
          <a:p>
            <a:pPr lvl="1">
              <a:buFont typeface="Wingdings" charset="2"/>
              <a:buChar char="§"/>
            </a:pPr>
            <a:r>
              <a:rPr lang="fr-CA" dirty="0" smtClean="0"/>
              <a:t>Permet de garder la fonction appelante courte</a:t>
            </a:r>
          </a:p>
          <a:p>
            <a:pPr lvl="1">
              <a:buFont typeface="Wingdings" charset="2"/>
              <a:buChar char="§"/>
            </a:pPr>
            <a:r>
              <a:rPr lang="fr-CA" dirty="0" smtClean="0"/>
              <a:t>Ajoute de la documentation si le nom de la fonction est descriptif.</a:t>
            </a:r>
          </a:p>
          <a:p>
            <a:pPr>
              <a:buFont typeface="Arial" charset="0"/>
              <a:buChar char="•"/>
            </a:pPr>
            <a:r>
              <a:rPr lang="fr-CA" dirty="0" smtClean="0"/>
              <a:t>Le niveau d’indentation doit être de deux max pour faciliter la lecture et la compréhension.</a:t>
            </a:r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6" name="Espace réservé de la date 3">
            <a:extLst>
              <a:ext uri="{FF2B5EF4-FFF2-40B4-BE49-F238E27FC236}">
                <a16:creationId xmlns="" xmlns:a16="http://schemas.microsoft.com/office/drawing/2014/main" id="{C3F11EDB-56B7-4D6B-85AF-EF1040C04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="" xmlns:a16="http://schemas.microsoft.com/office/drawing/2014/main" id="{7B71F31E-6E5B-4031-81C0-778001639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="" xmlns:a16="http://schemas.microsoft.com/office/drawing/2014/main" id="{3B44E857-AB71-4DC3-8F91-58444D3BC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0603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1A3BC61-1EF5-44FC-8BE4-911C72FB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Accomplir une seule action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90CB147A-C512-4973-A75D-4996A44A7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387"/>
            <a:ext cx="10515600" cy="4799576"/>
          </a:xfrm>
        </p:spPr>
        <p:txBody>
          <a:bodyPr/>
          <a:lstStyle/>
          <a:p>
            <a:r>
              <a:rPr lang="fr-CA" i="1" dirty="0" smtClean="0"/>
              <a:t>Chaque fonction doit seulement faire une action et bien faire celle-ci</a:t>
            </a:r>
          </a:p>
          <a:p>
            <a:pPr lvl="1"/>
            <a:r>
              <a:rPr lang="fr-CA" i="1" dirty="0" smtClean="0"/>
              <a:t>Voir le code à la diapositive 3 et 4, </a:t>
            </a:r>
            <a:r>
              <a:rPr lang="fr-CA" i="1" dirty="0" err="1" smtClean="0"/>
              <a:t>font-ils</a:t>
            </a:r>
            <a:r>
              <a:rPr lang="fr-CA" i="1" dirty="0" smtClean="0"/>
              <a:t> une action?</a:t>
            </a:r>
          </a:p>
          <a:p>
            <a:r>
              <a:rPr lang="fr-CA" i="1" dirty="0" smtClean="0"/>
              <a:t>Une fonction qui accomplie une seule action ne peut généralement pas être </a:t>
            </a:r>
            <a:r>
              <a:rPr lang="fr-CA" i="1" dirty="0"/>
              <a:t>d</a:t>
            </a:r>
            <a:r>
              <a:rPr lang="fr-CA" i="1" dirty="0" smtClean="0"/>
              <a:t>ivisée en plusieurs sections.</a:t>
            </a:r>
          </a:p>
          <a:p>
            <a:endParaRPr lang="fr-CA" i="1" dirty="0" smtClean="0"/>
          </a:p>
          <a:p>
            <a:endParaRPr lang="fr-CA" i="1" dirty="0"/>
          </a:p>
        </p:txBody>
      </p:sp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3EFF5FFD-861E-4BEB-AD5E-A9FB8D4DE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812" y="4913672"/>
            <a:ext cx="225988" cy="22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e la date 3">
            <a:extLst>
              <a:ext uri="{FF2B5EF4-FFF2-40B4-BE49-F238E27FC236}">
                <a16:creationId xmlns="" xmlns:a16="http://schemas.microsoft.com/office/drawing/2014/main" id="{5D1DA2B6-8207-47D4-B844-911494ECB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="" xmlns:a16="http://schemas.microsoft.com/office/drawing/2014/main" id="{5368AC32-ECCE-45AB-ACFD-F76DE3F7C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="" xmlns:a16="http://schemas.microsoft.com/office/drawing/2014/main" id="{19AB1A18-C0FE-46BC-9923-35BC4E4F4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6</a:t>
            </a:fld>
            <a:endParaRPr lang="fr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62" y="3183038"/>
            <a:ext cx="4803654" cy="3173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564" y="3757972"/>
            <a:ext cx="25146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8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82DC27D-F68D-4519-8B35-F5C0D5F9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6"/>
            <a:ext cx="8628308" cy="977538"/>
          </a:xfrm>
        </p:spPr>
        <p:txBody>
          <a:bodyPr/>
          <a:lstStyle/>
          <a:p>
            <a:r>
              <a:rPr lang="fr-CA" dirty="0"/>
              <a:t>Accomplir une seule </a:t>
            </a:r>
            <a:r>
              <a:rPr lang="fr-CA" dirty="0" smtClean="0"/>
              <a:t>action (suite)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7A52B18-2054-438E-9D9B-123FF4921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456"/>
            <a:ext cx="10515600" cy="4556507"/>
          </a:xfrm>
        </p:spPr>
        <p:txBody>
          <a:bodyPr/>
          <a:lstStyle/>
          <a:p>
            <a:r>
              <a:rPr lang="fr-CA" dirty="0" smtClean="0"/>
              <a:t>Une autre technique clé pour que nos fonctions accomplissent une seule action est de s’assurer que les énoncés dans la fonction soient au même niveau d’abstraction</a:t>
            </a:r>
          </a:p>
          <a:p>
            <a:r>
              <a:rPr lang="fr-CA" dirty="0" smtClean="0"/>
              <a:t>On doit être à mesure de lire le code de haut en bas.</a:t>
            </a:r>
          </a:p>
          <a:p>
            <a:pPr lvl="1"/>
            <a:r>
              <a:rPr lang="fr-CA" dirty="0" smtClean="0"/>
              <a:t>Du haut niveau d’abstraction au bas niveau d’abstraction au fur et à mesure qu’on lit les fonctions du </a:t>
            </a:r>
            <a:r>
              <a:rPr lang="fr-CA" dirty="0" err="1" smtClean="0"/>
              <a:t>programe</a:t>
            </a:r>
            <a:r>
              <a:rPr lang="fr-CA" dirty="0"/>
              <a:t> </a:t>
            </a:r>
            <a:r>
              <a:rPr lang="fr-CA" dirty="0" smtClean="0"/>
              <a:t>- </a:t>
            </a:r>
            <a:r>
              <a:rPr lang="fr-CA" i="1" dirty="0" err="1" smtClean="0"/>
              <a:t>Step</a:t>
            </a:r>
            <a:r>
              <a:rPr lang="fr-CA" i="1" dirty="0" smtClean="0"/>
              <a:t> down </a:t>
            </a:r>
            <a:r>
              <a:rPr lang="fr-CA" i="1" dirty="0" err="1" smtClean="0"/>
              <a:t>Rule</a:t>
            </a:r>
            <a:endParaRPr lang="fr-CA" i="1" dirty="0" smtClean="0"/>
          </a:p>
          <a:p>
            <a:r>
              <a:rPr lang="fr-CA" i="1" dirty="0" err="1" smtClean="0"/>
              <a:t>Example</a:t>
            </a:r>
            <a:r>
              <a:rPr lang="fr-CA" i="1" dirty="0"/>
              <a:t>: </a:t>
            </a:r>
            <a:r>
              <a:rPr lang="fr-CA" i="1" dirty="0" smtClean="0">
                <a:hlinkClick r:id="rId2"/>
              </a:rPr>
              <a:t>SetupTeardownIncluder.Java</a:t>
            </a:r>
            <a:endParaRPr lang="fr-CA" i="1" dirty="0" smtClean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02B7181-3231-4ADA-B249-0C333E1A6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6E3A5449-CA4D-43C1-8121-38806E35D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B5D9BB54-3133-4071-912B-EE25A53A6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823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82DC27D-F68D-4519-8B35-F5C0D5F9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6"/>
            <a:ext cx="8628308" cy="977538"/>
          </a:xfrm>
        </p:spPr>
        <p:txBody>
          <a:bodyPr/>
          <a:lstStyle/>
          <a:p>
            <a:r>
              <a:rPr lang="fr-CA" dirty="0" smtClean="0"/>
              <a:t>Instruction </a:t>
            </a:r>
            <a:r>
              <a:rPr lang="fr-CA" i="1" dirty="0" smtClean="0"/>
              <a:t>Switch</a:t>
            </a:r>
            <a:endParaRPr lang="fr-CA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7A52B18-2054-438E-9D9B-123FF4921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456"/>
            <a:ext cx="10515600" cy="4735894"/>
          </a:xfrm>
        </p:spPr>
        <p:txBody>
          <a:bodyPr/>
          <a:lstStyle/>
          <a:p>
            <a:r>
              <a:rPr lang="fr-CA" dirty="0" smtClean="0"/>
              <a:t>Les fonctions contenant des instructions switch sont difficiles à garder courtes</a:t>
            </a:r>
          </a:p>
          <a:p>
            <a:pPr lvl="1"/>
            <a:r>
              <a:rPr lang="fr-CA" dirty="0" smtClean="0"/>
              <a:t>Généralement difficile de faire des </a:t>
            </a:r>
            <a:r>
              <a:rPr lang="fr-CA" i="1" dirty="0" smtClean="0"/>
              <a:t>switch</a:t>
            </a:r>
            <a:r>
              <a:rPr lang="fr-CA" dirty="0" smtClean="0"/>
              <a:t> qui accomplissent une action.</a:t>
            </a:r>
          </a:p>
          <a:p>
            <a:r>
              <a:rPr lang="fr-CA" dirty="0" smtClean="0"/>
              <a:t>A travers le polymorphisme, on peut garder l’instruction </a:t>
            </a:r>
            <a:r>
              <a:rPr lang="fr-CA" i="1" dirty="0" smtClean="0"/>
              <a:t>switch dans une classe de bas niveau et ne pas la répéter.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02B7181-3231-4ADA-B249-0C333E1A6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6E3A5449-CA4D-43C1-8121-38806E35D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B5D9BB54-3133-4071-912B-EE25A53A6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8</a:t>
            </a:fld>
            <a:endParaRPr lang="fr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369" y="3715312"/>
            <a:ext cx="7443486" cy="264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82DC27D-F68D-4519-8B35-F5C0D5F9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51" y="365126"/>
            <a:ext cx="8628308" cy="977538"/>
          </a:xfrm>
        </p:spPr>
        <p:txBody>
          <a:bodyPr/>
          <a:lstStyle/>
          <a:p>
            <a:r>
              <a:rPr lang="fr-CA" dirty="0"/>
              <a:t>Instruction </a:t>
            </a:r>
            <a:r>
              <a:rPr lang="fr-CA" i="1" dirty="0"/>
              <a:t>Switch</a:t>
            </a:r>
            <a:r>
              <a:rPr lang="fr-CA" dirty="0" smtClean="0"/>
              <a:t> (suite)</a:t>
            </a:r>
            <a:endParaRPr lang="fr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578" y="1620838"/>
            <a:ext cx="6668844" cy="4556125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02B7181-3231-4ADA-B249-0C333E1A6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© </a:t>
            </a:r>
            <a:r>
              <a:rPr lang="fr-CA" dirty="0" smtClean="0"/>
              <a:t>2021 Steve Fotso</a:t>
            </a:r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6E3A5449-CA4D-43C1-8121-38806E35D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025914 – Assurance de qualité logicielle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B5D9BB54-3133-4071-912B-EE25A53A6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0D5D-3C6B-4C35-925D-7C40D4426E99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2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4" id="{2CF798F4-B1A9-4468-807C-C775F65122FE}" vid="{B40EA374-B304-4F34-BBB7-554FECB290C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25914</Template>
  <TotalTime>4129</TotalTime>
  <Words>1263</Words>
  <Application>Microsoft Macintosh PowerPoint</Application>
  <PresentationFormat>Widescreen</PresentationFormat>
  <Paragraphs>156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Mangal</vt:lpstr>
      <vt:lpstr>Wingdings</vt:lpstr>
      <vt:lpstr>Arial</vt:lpstr>
      <vt:lpstr>Thème Office</vt:lpstr>
      <vt:lpstr>Rédaction des fonctions</vt:lpstr>
      <vt:lpstr>Importance des fonctions bien rédigées</vt:lpstr>
      <vt:lpstr>Écrire de courtes fonctions</vt:lpstr>
      <vt:lpstr>Écrire de courtes fonctions (suite…)</vt:lpstr>
      <vt:lpstr>Bloc de code et indentation</vt:lpstr>
      <vt:lpstr>Accomplir une seule action</vt:lpstr>
      <vt:lpstr>Accomplir une seule action (suite)</vt:lpstr>
      <vt:lpstr>Instruction Switch</vt:lpstr>
      <vt:lpstr>Instruction Switch (suite)</vt:lpstr>
      <vt:lpstr>Utiliser des noms descriptifs</vt:lpstr>
      <vt:lpstr>Arguments de fonctions</vt:lpstr>
      <vt:lpstr>Arguments de fonctions (suite)</vt:lpstr>
      <vt:lpstr>Ne pas causer d’effets secondaires</vt:lpstr>
      <vt:lpstr>Séparation des requêtes de commande</vt:lpstr>
      <vt:lpstr>Favoriser les exceptions au retour des codes d’erreur</vt:lpstr>
      <vt:lpstr>Favoriser les exceptions au retour des codes d’erreur (suite)</vt:lpstr>
      <vt:lpstr>Ne pas dupliquer le code </vt:lpstr>
      <vt:lpstr>Évaluation formative</vt:lpstr>
      <vt:lpstr>Évaluation formative II</vt:lpstr>
      <vt:lpstr>Projet Individuel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Marco Lavoie</dc:creator>
  <cp:lastModifiedBy>Carles Steve Fossi Fotso</cp:lastModifiedBy>
  <cp:revision>60</cp:revision>
  <dcterms:created xsi:type="dcterms:W3CDTF">2020-03-24T15:45:42Z</dcterms:created>
  <dcterms:modified xsi:type="dcterms:W3CDTF">2021-01-06T19:20:37Z</dcterms:modified>
</cp:coreProperties>
</file>