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693400" cy="10058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401040"/>
            <a:ext cx="962352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2353320"/>
            <a:ext cx="962352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5400360"/>
            <a:ext cx="962352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401040"/>
            <a:ext cx="962352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2353320"/>
            <a:ext cx="469620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2353320"/>
            <a:ext cx="469620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5400360"/>
            <a:ext cx="469620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5400360"/>
            <a:ext cx="469620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401040"/>
            <a:ext cx="962352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2353320"/>
            <a:ext cx="309852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2353320"/>
            <a:ext cx="309852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2353320"/>
            <a:ext cx="309852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5400360"/>
            <a:ext cx="309852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5400360"/>
            <a:ext cx="309852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5400360"/>
            <a:ext cx="309852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401040"/>
            <a:ext cx="962352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2353320"/>
            <a:ext cx="9623520" cy="583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401040"/>
            <a:ext cx="962352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2353320"/>
            <a:ext cx="9623520" cy="583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401040"/>
            <a:ext cx="962352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2353320"/>
            <a:ext cx="4696200" cy="583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2353320"/>
            <a:ext cx="4696200" cy="583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401040"/>
            <a:ext cx="962352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401040"/>
            <a:ext cx="9623520" cy="778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401040"/>
            <a:ext cx="962352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2353320"/>
            <a:ext cx="469620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2353320"/>
            <a:ext cx="4696200" cy="583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5400360"/>
            <a:ext cx="469620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401040"/>
            <a:ext cx="962352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2353320"/>
            <a:ext cx="4696200" cy="583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2353320"/>
            <a:ext cx="469620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5400360"/>
            <a:ext cx="469620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401040"/>
            <a:ext cx="962352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2353320"/>
            <a:ext cx="469620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2353320"/>
            <a:ext cx="469620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5400360"/>
            <a:ext cx="962352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/>
          </p:nvPr>
        </p:nvSpPr>
        <p:spPr>
          <a:xfrm>
            <a:off x="3635640" y="7192800"/>
            <a:ext cx="3421440" cy="386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34600" y="7192800"/>
            <a:ext cx="2459160" cy="386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699320" y="7192800"/>
            <a:ext cx="2459160" cy="386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50BE5E1-B036-4E79-9C96-1A50B9B4B30D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401040"/>
            <a:ext cx="962352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2353320"/>
            <a:ext cx="9623520" cy="583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34600" y="401040"/>
            <a:ext cx="9623520" cy="167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2600" spc="-1" strike="noStrike">
                <a:latin typeface="Calibri"/>
              </a:rPr>
              <a:t>DBMS La 1</a:t>
            </a:r>
            <a:br/>
            <a:br/>
            <a:r>
              <a:rPr b="1" lang="en-IN" sz="2600" spc="-1" strike="noStrike">
                <a:latin typeface="Calibri"/>
              </a:rPr>
              <a:t>Game Database</a:t>
            </a:r>
            <a:endParaRPr b="1" lang="en-IN" sz="2600" spc="-1" strike="noStrike"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512000" y="3672000"/>
            <a:ext cx="7776000" cy="25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IN" sz="2600" spc="-1" strike="noStrike" u="sng">
                <a:uFillTx/>
                <a:latin typeface="Arial"/>
              </a:rPr>
              <a:t>Done by:</a:t>
            </a:r>
            <a:endParaRPr b="0" lang="en-IN" sz="2600" spc="-1" strike="noStrike">
              <a:latin typeface="Arial"/>
            </a:endParaRPr>
          </a:p>
          <a:p>
            <a:pPr algn="ctr"/>
            <a:endParaRPr b="0" lang="en-IN" sz="2600" spc="-1" strike="noStrike">
              <a:latin typeface="Arial"/>
            </a:endParaRPr>
          </a:p>
          <a:p>
            <a:pPr algn="ctr"/>
            <a:r>
              <a:rPr b="0" lang="en-IN" sz="2600" spc="-1" strike="noStrike">
                <a:latin typeface="Arial"/>
              </a:rPr>
              <a:t>Satvik A - 1NT19IS142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600" spc="-1" strike="noStrike">
                <a:latin typeface="Arial"/>
                <a:ea typeface="Noto Sans CJK SC"/>
              </a:rPr>
              <a:t>Amith P Kashyap - </a:t>
            </a:r>
            <a:r>
              <a:rPr b="0" lang="en-IN" sz="2600" spc="-1" strike="noStrike">
                <a:latin typeface="Arial"/>
              </a:rPr>
              <a:t>1NT19IS018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600" spc="-1" strike="noStrike">
                <a:latin typeface="Arial"/>
                <a:ea typeface="Noto Sans CJK SC"/>
              </a:rPr>
              <a:t>Kalyan B - </a:t>
            </a:r>
            <a:r>
              <a:rPr b="0" lang="en-IN" sz="2600" spc="-1" strike="noStrike">
                <a:latin typeface="Arial"/>
              </a:rPr>
              <a:t>1NT19IS067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object 2" descr=""/>
          <p:cNvPicPr/>
          <p:nvPr/>
        </p:nvPicPr>
        <p:blipFill>
          <a:blip r:embed="rId1"/>
          <a:stretch/>
        </p:blipFill>
        <p:spPr>
          <a:xfrm>
            <a:off x="194400" y="190440"/>
            <a:ext cx="10303920" cy="735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object 2" descr=""/>
          <p:cNvPicPr/>
          <p:nvPr/>
        </p:nvPicPr>
        <p:blipFill>
          <a:blip r:embed="rId1"/>
          <a:stretch/>
        </p:blipFill>
        <p:spPr>
          <a:xfrm>
            <a:off x="190440" y="191160"/>
            <a:ext cx="7175160" cy="967536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8352000" y="4337280"/>
            <a:ext cx="1944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2800" spc="-1" strike="noStrike">
                <a:latin typeface="Arial"/>
              </a:rPr>
              <a:t>Schema</a:t>
            </a:r>
            <a:endParaRPr b="1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2021-12-14T07:29:58Z</dcterms:created>
  <dc:creator/>
  <dc:description/>
  <dc:language>en-IN</dc:language>
  <cp:lastModifiedBy/>
  <dcterms:modified xsi:type="dcterms:W3CDTF">2021-12-14T13:07:02Z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PresentationFormat">
    <vt:lpwstr>On-screen Show (4:3)</vt:lpwstr>
  </property>
  <property fmtid="{D5CDD505-2E9C-101B-9397-08002B2CF9AE}" pid="6" name="ScaleCrop">
    <vt:bool>0</vt:bool>
  </property>
  <property fmtid="{D5CDD505-2E9C-101B-9397-08002B2CF9AE}" pid="7" name="ShareDoc">
    <vt:bool>0</vt:bool>
  </property>
</Properties>
</file>