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Java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BlazingCodes | Java for Absolute Beginners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Java?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Java is a high-level, object-oriented programming language.</a:t>
            </a:r>
          </a:p>
          <a:p>
            <a:pPr>
              <a:defRPr sz="1800"/>
            </a:pPr>
            <a:r>
              <a:t>Developed by Sun Microsystems in 1995, now owned by Oracle.</a:t>
            </a:r>
          </a:p>
          <a:p>
            <a:pPr>
              <a:defRPr sz="1800"/>
            </a:pPr>
            <a:r>
              <a:t>Used to build applications for web, mobile, desktop, and more.</a:t>
            </a:r>
          </a:p>
          <a:p>
            <a:pPr>
              <a:defRPr sz="1800"/>
            </a:pPr>
            <a:r>
              <a:t>Famous for its 'Write Once, Run Anywhere' capability.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Learn Java in 2025?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Still one of the most in-demand programming languages.</a:t>
            </a:r>
          </a:p>
          <a:p>
            <a:pPr>
              <a:defRPr sz="1800"/>
            </a:pPr>
            <a:r>
              <a:t>Strong community and extensive documentation.</a:t>
            </a:r>
          </a:p>
          <a:p>
            <a:pPr>
              <a:defRPr sz="1800"/>
            </a:pPr>
            <a:r>
              <a:t>Powerful frameworks like Spring Boot and tools like IntelliJ.</a:t>
            </a:r>
          </a:p>
          <a:p>
            <a:pPr>
              <a:defRPr sz="1800"/>
            </a:pPr>
            <a:r>
              <a:t>Great for building scalable, maintainable applications.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 of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Object-Oriented</a:t>
            </a:r>
          </a:p>
          <a:p>
            <a:pPr>
              <a:defRPr sz="1800"/>
            </a:pPr>
            <a:r>
              <a:t>Platform-Independent (JVM)</a:t>
            </a:r>
          </a:p>
          <a:p>
            <a:pPr>
              <a:defRPr sz="1800"/>
            </a:pPr>
            <a:r>
              <a:t>Simple and Secure</a:t>
            </a:r>
          </a:p>
          <a:p>
            <a:pPr>
              <a:defRPr sz="1800"/>
            </a:pPr>
            <a:r>
              <a:t>Multithreaded and Robust</a:t>
            </a:r>
          </a:p>
          <a:p>
            <a:pPr>
              <a:defRPr sz="1800"/>
            </a:pPr>
            <a:r>
              <a:t>Automatic Memory Management (Garbage Collection)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Where is Java Used?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Android App Development</a:t>
            </a:r>
          </a:p>
          <a:p>
            <a:pPr>
              <a:defRPr sz="1800"/>
            </a:pPr>
            <a:r>
              <a:t>Web Applications (Spring Boot, JSP)</a:t>
            </a:r>
          </a:p>
          <a:p>
            <a:pPr>
              <a:defRPr sz="1800"/>
            </a:pPr>
            <a:r>
              <a:t>Enterprise Software (Banking, Insurance)</a:t>
            </a:r>
          </a:p>
          <a:p>
            <a:pPr>
              <a:defRPr sz="1800"/>
            </a:pPr>
            <a:r>
              <a:t>Scientific Applications</a:t>
            </a:r>
          </a:p>
          <a:p>
            <a:pPr>
              <a:defRPr sz="1800"/>
            </a:pPr>
            <a:r>
              <a:t>Big Data Technologies (Hadoop)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Java Editions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Java SE (Standard Edition): Core functionality.</a:t>
            </a:r>
          </a:p>
          <a:p>
            <a:pPr>
              <a:defRPr sz="1800"/>
            </a:pPr>
            <a:r>
              <a:t>Java EE (Enterprise Edition): Web &amp; enterprise applications.</a:t>
            </a:r>
          </a:p>
          <a:p>
            <a:pPr>
              <a:defRPr sz="1800"/>
            </a:pPr>
            <a:r>
              <a:t>Java ME (Micro Edition): Mobile and embedded systems.</a:t>
            </a:r>
          </a:p>
          <a:p>
            <a:pPr>
              <a:defRPr sz="1800"/>
            </a:pPr>
            <a:r>
              <a:t>JavaFX: For building rich GUI applications.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You Need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JDK (Java Development Kit)</a:t>
            </a:r>
          </a:p>
          <a:p>
            <a:pPr>
              <a:defRPr sz="1800"/>
            </a:pPr>
            <a:r>
              <a:t>IDE: IntelliJ IDEA / Eclipse / NetBeans</a:t>
            </a:r>
          </a:p>
          <a:p>
            <a:pPr>
              <a:defRPr sz="1800"/>
            </a:pPr>
            <a:r>
              <a:t>Text Editor: VS Code / Sublime Text</a:t>
            </a:r>
          </a:p>
          <a:p>
            <a:pPr>
              <a:defRPr sz="1800"/>
            </a:pPr>
            <a:r>
              <a:t>Java Documentation: https://docs.oracle.com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Java Code Runs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Write Java code (.java files)</a:t>
            </a:r>
          </a:p>
          <a:p>
            <a:pPr>
              <a:defRPr sz="1800"/>
            </a:pPr>
            <a:r>
              <a:t>Compile to bytecode (.class files) using javac</a:t>
            </a:r>
          </a:p>
          <a:p>
            <a:pPr>
              <a:defRPr sz="1800"/>
            </a:pPr>
            <a:r>
              <a:t>Bytecode is run on the Java Virtual Machine (JVM)</a:t>
            </a:r>
          </a:p>
          <a:p>
            <a:pPr>
              <a:defRPr sz="1800"/>
            </a:pPr>
            <a:r>
              <a:t>JVM ensures platform independence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Preview: Hello World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public class HelloWorld {</a:t>
            </a:r>
          </a:p>
          <a:p>
            <a:pPr>
              <a:defRPr sz="1800"/>
            </a:pPr>
            <a:r>
              <a:t>    public static void main(String[] args) {</a:t>
            </a:r>
          </a:p>
          <a:p>
            <a:pPr>
              <a:defRPr sz="1800"/>
            </a:pPr>
            <a:r>
              <a:t>        System.out.println("Hello, World!");</a:t>
            </a:r>
          </a:p>
          <a:p>
            <a:pPr>
              <a:defRPr sz="1800"/>
            </a:pPr>
            <a:r>
              <a:t>    }</a:t>
            </a:r>
          </a:p>
          <a:p>
            <a:pPr>
              <a:defRPr sz="1800"/>
            </a:pPr>
            <a: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