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Java Setup Guide for Absolute Beginners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BlazingCodes | Step-by-Step Java Installation and Setup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You'll Learn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latin typeface="Calibri"/>
              </a:defRPr>
            </a:pPr>
            <a:r>
              <a:t>✅ How to install Java (JDK)</a:t>
            </a:r>
          </a:p>
          <a:p>
            <a:pPr>
              <a:defRPr sz="1800">
                <a:latin typeface="Calibri"/>
              </a:defRPr>
            </a:pPr>
            <a:r>
              <a:t>✅ How to set up environment variables</a:t>
            </a:r>
          </a:p>
          <a:p>
            <a:pPr>
              <a:defRPr sz="1800">
                <a:latin typeface="Calibri"/>
              </a:defRPr>
            </a:pPr>
            <a:r>
              <a:t>✅ How to install an IDE (IntelliJ IDEA / Eclipse)</a:t>
            </a:r>
          </a:p>
          <a:p>
            <a:pPr>
              <a:defRPr sz="1800">
                <a:latin typeface="Calibri"/>
              </a:defRPr>
            </a:pPr>
            <a:r>
              <a:t>✅ Write and run your first Java program</a:t>
            </a:r>
          </a:p>
          <a:p>
            <a:pPr>
              <a:defRPr sz="1800">
                <a:latin typeface="Calibri"/>
              </a:defRPr>
            </a:pPr>
            <a:r>
              <a:t>✅ Important tools and resources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1 – Download and Install Java (JDK)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latin typeface="Calibri"/>
              </a:defRPr>
            </a:pPr>
            <a:r>
              <a:t>Go to official Oracle JDK page: https://www.oracle.com/java/technologies/javase-downloads.html</a:t>
            </a:r>
          </a:p>
          <a:p>
            <a:pPr>
              <a:defRPr sz="1800">
                <a:latin typeface="Calibri"/>
              </a:defRPr>
            </a:pPr>
            <a:r>
              <a:t>Download latest JDK (LTS version preferred)</a:t>
            </a:r>
          </a:p>
          <a:p>
            <a:pPr>
              <a:defRPr sz="1800">
                <a:latin typeface="Calibri"/>
              </a:defRPr>
            </a:pPr>
            <a:r>
              <a:t>Choose your OS: Windows / macOS / Linux</a:t>
            </a:r>
          </a:p>
          <a:p>
            <a:pPr>
              <a:defRPr sz="1800">
                <a:latin typeface="Calibri"/>
              </a:defRPr>
            </a:pPr>
            <a:r>
              <a:t>Run installer and complete installation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2 – Set Up Environment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latin typeface="Calibri"/>
              </a:defRPr>
            </a:pPr>
            <a:r>
              <a:t>Right-click ‘This PC’ → Properties → Advanced system settings</a:t>
            </a:r>
          </a:p>
          <a:p>
            <a:pPr>
              <a:defRPr sz="1800">
                <a:latin typeface="Calibri"/>
              </a:defRPr>
            </a:pPr>
            <a:r>
              <a:t>Click ‘Environment Variables’</a:t>
            </a:r>
          </a:p>
          <a:p>
            <a:pPr>
              <a:defRPr sz="1800">
                <a:latin typeface="Calibri"/>
              </a:defRPr>
            </a:pPr>
            <a:r>
              <a:t>Under System variables → Add 'JAVA_HOME' → set it to JDK folder path (e.g., C:\Program Files\Java\jdk-XX)</a:t>
            </a:r>
          </a:p>
          <a:p>
            <a:pPr>
              <a:defRPr sz="1800">
                <a:latin typeface="Calibri"/>
              </a:defRPr>
            </a:pPr>
            <a:r>
              <a:t>Edit ‘Path’ → Add: %JAVA_HOME%\bin</a:t>
            </a:r>
          </a:p>
          <a:p>
            <a:pPr>
              <a:defRPr sz="1800">
                <a:latin typeface="Calibri"/>
              </a:defRPr>
            </a:pPr>
            <a:r>
              <a:t>Verify using command: java -version and javac -version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3 – Install an 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latin typeface="Calibri"/>
              </a:defRPr>
            </a:pPr>
            <a:r>
              <a:t>Option 1: IntelliJ IDEA (Recommended): https://www.jetbrains.com/idea/download/</a:t>
            </a:r>
          </a:p>
          <a:p>
            <a:pPr>
              <a:defRPr sz="1800">
                <a:latin typeface="Calibri"/>
              </a:defRPr>
            </a:pPr>
            <a:r>
              <a:t>Option 2: Eclipse IDE: https://www.eclipse.org/downloads/</a:t>
            </a:r>
          </a:p>
          <a:p>
            <a:pPr>
              <a:defRPr sz="1800">
                <a:latin typeface="Calibri"/>
              </a:defRPr>
            </a:pPr>
            <a:r>
              <a:t>Download and install based on your OS</a:t>
            </a:r>
          </a:p>
          <a:p>
            <a:pPr>
              <a:defRPr sz="1800">
                <a:latin typeface="Calibri"/>
              </a:defRPr>
            </a:pPr>
            <a:r>
              <a:t>Choose IDE that fits your preference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4 – Create First Java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latin typeface="Calibri"/>
              </a:defRPr>
            </a:pPr>
            <a:r>
              <a:t>Open IntelliJ IDEA → New Project</a:t>
            </a:r>
          </a:p>
          <a:p>
            <a:pPr>
              <a:defRPr sz="1800">
                <a:latin typeface="Calibri"/>
              </a:defRPr>
            </a:pPr>
            <a:r>
              <a:t>Select Java SDK installed earlier</a:t>
            </a:r>
          </a:p>
          <a:p>
            <a:pPr>
              <a:defRPr sz="1800">
                <a:latin typeface="Calibri"/>
              </a:defRPr>
            </a:pPr>
            <a:r>
              <a:t>Create new class: HelloWorld.java</a:t>
            </a:r>
          </a:p>
          <a:p>
            <a:pPr>
              <a:defRPr sz="1800">
                <a:latin typeface="Calibri"/>
              </a:defRPr>
            </a:pPr>
            <a:r>
              <a:t>Type and run:</a:t>
            </a:r>
          </a:p>
          <a:p>
            <a:pPr>
              <a:defRPr sz="1800">
                <a:latin typeface="Calibri"/>
              </a:defRPr>
            </a:pPr>
            <a:r>
              <a:t>public class HelloWorld {</a:t>
            </a:r>
          </a:p>
          <a:p>
            <a:pPr>
              <a:defRPr sz="1800">
                <a:latin typeface="Calibri"/>
              </a:defRPr>
            </a:pPr>
            <a:r>
              <a:t>    public static void main(String[] args) {</a:t>
            </a:r>
          </a:p>
          <a:p>
            <a:pPr>
              <a:defRPr sz="1800">
                <a:latin typeface="Calibri"/>
              </a:defRPr>
            </a:pPr>
            <a:r>
              <a:t>        System.out.println("Hello, World!");</a:t>
            </a:r>
          </a:p>
          <a:p>
            <a:pPr>
              <a:defRPr sz="1800">
                <a:latin typeface="Calibri"/>
              </a:defRPr>
            </a:pPr>
            <a:r>
              <a:t>    }</a:t>
            </a:r>
          </a:p>
          <a:p>
            <a:pPr>
              <a:defRPr sz="1800">
                <a:latin typeface="Calibri"/>
              </a:defRPr>
            </a:pPr>
            <a: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5 – Verify Java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latin typeface="Calibri"/>
              </a:defRPr>
            </a:pPr>
            <a:r>
              <a:t>Open terminal / command prompt</a:t>
            </a:r>
          </a:p>
          <a:p>
            <a:pPr>
              <a:defRPr sz="1800">
                <a:latin typeface="Calibri"/>
              </a:defRPr>
            </a:pPr>
            <a:r>
              <a:t>Type: java -version → shows Java runtime version</a:t>
            </a:r>
          </a:p>
          <a:p>
            <a:pPr>
              <a:defRPr sz="1800">
                <a:latin typeface="Calibri"/>
              </a:defRPr>
            </a:pPr>
            <a:r>
              <a:t>Type: javac -version → shows Java compiler version</a:t>
            </a:r>
          </a:p>
          <a:p>
            <a:pPr>
              <a:defRPr sz="1800">
                <a:latin typeface="Calibri"/>
              </a:defRPr>
            </a:pPr>
            <a:r>
              <a:t>If both work, Java is ready to use!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Useful Java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latin typeface="Calibri"/>
              </a:defRPr>
            </a:pPr>
            <a:r>
              <a:t>✅ Official Java Docs: https://docs.oracle.com/en/java</a:t>
            </a:r>
          </a:p>
          <a:p>
            <a:pPr>
              <a:defRPr sz="1800">
                <a:latin typeface="Calibri"/>
              </a:defRPr>
            </a:pPr>
            <a:r>
              <a:t>✅ W3Schools Java: https://www.w3schools.com/java/</a:t>
            </a:r>
          </a:p>
          <a:p>
            <a:pPr>
              <a:defRPr sz="1800">
                <a:latin typeface="Calibri"/>
              </a:defRPr>
            </a:pPr>
            <a:r>
              <a:t>✅ GeeksforGeeks Java: https://www.geeksforgeeks.org/java/</a:t>
            </a:r>
          </a:p>
          <a:p>
            <a:pPr>
              <a:defRPr sz="1800">
                <a:latin typeface="Calibri"/>
              </a:defRPr>
            </a:pPr>
            <a:r>
              <a:t>✅ Java Practice Problems: https://www.hackerrank.com/domains/tutorials/10-days-of-java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What’s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latin typeface="Calibri"/>
              </a:defRPr>
            </a:pPr>
            <a:r>
              <a:t>✔️ Write more Java programs (conditions, loops, arrays)</a:t>
            </a:r>
          </a:p>
          <a:p>
            <a:pPr>
              <a:defRPr sz="1800">
                <a:latin typeface="Calibri"/>
              </a:defRPr>
            </a:pPr>
            <a:r>
              <a:t>✔️ Learn OOP: Classes, Objects, Inheritance, etc.</a:t>
            </a:r>
          </a:p>
          <a:p>
            <a:pPr>
              <a:defRPr sz="1800">
                <a:latin typeface="Calibri"/>
              </a:defRPr>
            </a:pPr>
            <a:r>
              <a:t>✔️ Start small projects (calculator, ATM simulator)</a:t>
            </a:r>
          </a:p>
          <a:p>
            <a:pPr>
              <a:defRPr sz="1800">
                <a:latin typeface="Calibri"/>
              </a:defRPr>
            </a:pPr>
            <a:r>
              <a:t>✔️ Follow the full Java series on BlazingCodes!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