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atin typeface="+mn-lt"/>
              </a:rPr>
              <a:t>Chương trình từ điển bằng C</a:t>
            </a:r>
            <a:endParaRPr lang="en-US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225" y="4199890"/>
            <a:ext cx="3806825" cy="2264410"/>
          </a:xfrm>
        </p:spPr>
        <p:txBody>
          <a:bodyPr>
            <a:normAutofit fontScale="90000" lnSpcReduction="20000"/>
          </a:bodyPr>
          <a:p>
            <a:pPr algn="l"/>
            <a:r>
              <a:rPr lang="en-US"/>
              <a:t>Trần Hữu Ngọc - 20132807</a:t>
            </a:r>
            <a:endParaRPr lang="en-US"/>
          </a:p>
          <a:p>
            <a:pPr algn="l"/>
            <a:r>
              <a:rPr lang="en-US"/>
              <a:t>Nguyễn Huy - 20151667</a:t>
            </a:r>
            <a:endParaRPr lang="en-US"/>
          </a:p>
          <a:p>
            <a:pPr algn="l"/>
            <a:r>
              <a:rPr lang="en-US"/>
              <a:t>Hoàng Đức Quân - 20143635</a:t>
            </a:r>
            <a:endParaRPr lang="en-US"/>
          </a:p>
          <a:p>
            <a:pPr algn="l"/>
            <a:r>
              <a:rPr lang="en-US"/>
              <a:t>Nghiêm Thị Trà My - 20132631</a:t>
            </a:r>
            <a:endParaRPr lang="en-US"/>
          </a:p>
          <a:p>
            <a:pPr algn="l"/>
            <a:r>
              <a:rPr lang="en-US"/>
              <a:t>Lê Thị Ngọc Ánh - 20150217</a:t>
            </a:r>
            <a:endParaRPr lang="en-US"/>
          </a:p>
          <a:p>
            <a:pPr algn="l"/>
            <a:r>
              <a:rPr lang="en-US"/>
              <a:t>Đỗ Thị Hồng Diệp - 20140659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114415" y="4128135"/>
            <a:ext cx="314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Nhóm sinh viên: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Công cụ sử dụng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5205" y="4900295"/>
            <a:ext cx="5181600" cy="5422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7710" y="1338580"/>
            <a:ext cx="1793875" cy="179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38580"/>
            <a:ext cx="2866390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90" y="1247775"/>
            <a:ext cx="2418715" cy="2833370"/>
          </a:xfrm>
          <a:prstGeom prst="rect">
            <a:avLst/>
          </a:prstGeom>
        </p:spPr>
      </p:pic>
      <p:pic>
        <p:nvPicPr>
          <p:cNvPr id="8" name="Picture 7" descr="Octoca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60" y="3581400"/>
            <a:ext cx="359791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Link sản phẩm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5260"/>
            <a:ext cx="8571230" cy="744855"/>
          </a:xfrm>
        </p:spPr>
        <p:txBody>
          <a:bodyPr>
            <a:normAutofit/>
          </a:bodyPr>
          <a:p>
            <a:r>
              <a:rPr lang="en-US"/>
              <a:t>https://github.com/BlazingRockStorm/Dictionary_in_C</a:t>
            </a:r>
            <a:endParaRPr lang="en-US"/>
          </a:p>
        </p:txBody>
      </p:sp>
      <p:pic>
        <p:nvPicPr>
          <p:cNvPr id="5" name="Content Placeholder 4" descr="gi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37995" y="1800860"/>
            <a:ext cx="8715375" cy="4902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Presentation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từ điển bằng C</dc:title>
  <dc:creator>Gryphon</dc:creator>
  <cp:lastModifiedBy>Gryphon</cp:lastModifiedBy>
  <cp:revision>4</cp:revision>
  <dcterms:created xsi:type="dcterms:W3CDTF">2017-04-27T03:17:01Z</dcterms:created>
  <dcterms:modified xsi:type="dcterms:W3CDTF">2017-04-27T03:25:59Z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