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89" r:id="rId3"/>
    <p:sldId id="272" r:id="rId4"/>
    <p:sldId id="260" r:id="rId5"/>
    <p:sldId id="271" r:id="rId6"/>
    <p:sldId id="274" r:id="rId7"/>
    <p:sldId id="275" r:id="rId8"/>
    <p:sldId id="276" r:id="rId9"/>
    <p:sldId id="277" r:id="rId10"/>
    <p:sldId id="279" r:id="rId11"/>
    <p:sldId id="278" r:id="rId12"/>
    <p:sldId id="287" r:id="rId13"/>
    <p:sldId id="286" r:id="rId14"/>
    <p:sldId id="259" r:id="rId15"/>
    <p:sldId id="268" r:id="rId16"/>
    <p:sldId id="269" r:id="rId17"/>
    <p:sldId id="288"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3375"/>
    <a:srgbClr val="409EFF"/>
    <a:srgbClr val="0C68FF"/>
    <a:srgbClr val="5D2F91"/>
    <a:srgbClr val="F2F2F2"/>
    <a:srgbClr val="D86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6391" autoAdjust="0"/>
  </p:normalViewPr>
  <p:slideViewPr>
    <p:cSldViewPr snapToGrid="0" showGuides="1">
      <p:cViewPr varScale="1">
        <p:scale>
          <a:sx n="104" d="100"/>
          <a:sy n="104" d="100"/>
        </p:scale>
        <p:origin x="7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6C3F-12CB-413A-B50C-A463BF24F4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C67BC8C-5F5D-43AF-8581-B28D8F0E2AF0}">
      <dgm:prSet phldrT="[文本]"/>
      <dgm:spPr/>
      <dgm:t>
        <a:bodyPr/>
        <a:lstStyle/>
        <a:p>
          <a:r>
            <a:rPr lang="en-US" altLang="zh-CN" dirty="0"/>
            <a:t>Razor</a:t>
          </a:r>
          <a:endParaRPr lang="zh-CN" altLang="en-US" dirty="0"/>
        </a:p>
      </dgm:t>
    </dgm:pt>
    <dgm:pt modelId="{56F5D23E-F268-4E6A-8364-E8C74C8E6F49}" type="parTrans" cxnId="{3430BD0B-821D-486D-A919-63F143F682E5}">
      <dgm:prSet/>
      <dgm:spPr/>
      <dgm:t>
        <a:bodyPr/>
        <a:lstStyle/>
        <a:p>
          <a:endParaRPr lang="zh-CN" altLang="en-US"/>
        </a:p>
      </dgm:t>
    </dgm:pt>
    <dgm:pt modelId="{FB75A675-41C2-4EBA-AAB8-F80D990C3317}" type="sibTrans" cxnId="{3430BD0B-821D-486D-A919-63F143F682E5}">
      <dgm:prSet/>
      <dgm:spPr/>
      <dgm:t>
        <a:bodyPr/>
        <a:lstStyle/>
        <a:p>
          <a:endParaRPr lang="zh-CN" altLang="en-US"/>
        </a:p>
      </dgm:t>
    </dgm:pt>
    <dgm:pt modelId="{85240506-C589-485A-B3C4-AF35A6501E48}">
      <dgm:prSet phldrT="[文本]"/>
      <dgm:spPr/>
      <dgm:t>
        <a:bodyPr/>
        <a:lstStyle/>
        <a:p>
          <a:r>
            <a:rPr lang="en-US" altLang="zh-CN" dirty="0"/>
            <a:t>Spin</a:t>
          </a:r>
          <a:endParaRPr lang="zh-CN" altLang="en-US" dirty="0"/>
        </a:p>
      </dgm:t>
    </dgm:pt>
    <dgm:pt modelId="{8465D484-77C0-4C8E-A9A1-325FFF3959C9}" type="parTrans" cxnId="{F3F164AA-3581-4F24-9A11-9AC5E19F17FC}">
      <dgm:prSet/>
      <dgm:spPr/>
      <dgm:t>
        <a:bodyPr/>
        <a:lstStyle/>
        <a:p>
          <a:endParaRPr lang="zh-CN" altLang="en-US"/>
        </a:p>
      </dgm:t>
    </dgm:pt>
    <dgm:pt modelId="{7309E30B-E5AE-4FBF-BD9A-2514FDEEB81E}" type="sibTrans" cxnId="{F3F164AA-3581-4F24-9A11-9AC5E19F17FC}">
      <dgm:prSet/>
      <dgm:spPr/>
      <dgm:t>
        <a:bodyPr/>
        <a:lstStyle/>
        <a:p>
          <a:endParaRPr lang="zh-CN" altLang="en-US"/>
        </a:p>
      </dgm:t>
    </dgm:pt>
    <dgm:pt modelId="{EDF29851-DC77-4CFF-BE6A-418126C4172C}">
      <dgm:prSet phldrT="[文本]"/>
      <dgm:spPr/>
      <dgm:t>
        <a:bodyPr/>
        <a:lstStyle/>
        <a:p>
          <a:r>
            <a:rPr lang="en-US" altLang="zh-CN" dirty="0"/>
            <a:t>Card</a:t>
          </a:r>
          <a:endParaRPr lang="zh-CN" altLang="en-US" dirty="0"/>
        </a:p>
      </dgm:t>
    </dgm:pt>
    <dgm:pt modelId="{F8DC3D22-F6A0-40B9-8DFE-06D4B5D0F11A}" type="parTrans" cxnId="{FE46328D-D743-4316-B6F8-C6EA33328D46}">
      <dgm:prSet/>
      <dgm:spPr/>
      <dgm:t>
        <a:bodyPr/>
        <a:lstStyle/>
        <a:p>
          <a:endParaRPr lang="zh-CN" altLang="en-US"/>
        </a:p>
      </dgm:t>
    </dgm:pt>
    <dgm:pt modelId="{8249EAB4-041E-49BD-A774-6D7EFFF76169}" type="sibTrans" cxnId="{FE46328D-D743-4316-B6F8-C6EA33328D46}">
      <dgm:prSet/>
      <dgm:spPr/>
      <dgm:t>
        <a:bodyPr/>
        <a:lstStyle/>
        <a:p>
          <a:endParaRPr lang="zh-CN" altLang="en-US"/>
        </a:p>
      </dgm:t>
    </dgm:pt>
    <dgm:pt modelId="{6FAE22D3-9B53-450E-97B9-B03F8D494265}">
      <dgm:prSet phldrT="[文本]"/>
      <dgm:spPr/>
      <dgm:t>
        <a:bodyPr/>
        <a:lstStyle/>
        <a:p>
          <a:r>
            <a:rPr lang="en-US" altLang="zh-CN" dirty="0"/>
            <a:t>PageHeader</a:t>
          </a:r>
          <a:endParaRPr lang="zh-CN" altLang="en-US" dirty="0"/>
        </a:p>
      </dgm:t>
    </dgm:pt>
    <dgm:pt modelId="{1949488C-7602-49F4-9082-20ECB3B5A3B5}" type="parTrans" cxnId="{5F274558-AD8A-4922-BC34-53B2F2266AE3}">
      <dgm:prSet/>
      <dgm:spPr/>
      <dgm:t>
        <a:bodyPr/>
        <a:lstStyle/>
        <a:p>
          <a:endParaRPr lang="zh-CN" altLang="en-US"/>
        </a:p>
      </dgm:t>
    </dgm:pt>
    <dgm:pt modelId="{0765C9D4-70BF-4D17-A0F4-FF967691F9A1}" type="sibTrans" cxnId="{5F274558-AD8A-4922-BC34-53B2F2266AE3}">
      <dgm:prSet/>
      <dgm:spPr/>
      <dgm:t>
        <a:bodyPr/>
        <a:lstStyle/>
        <a:p>
          <a:endParaRPr lang="zh-CN" altLang="en-US"/>
        </a:p>
      </dgm:t>
    </dgm:pt>
    <dgm:pt modelId="{A5DFB7CA-5B0E-4A27-B43D-F6E1B1D59B8D}">
      <dgm:prSet phldrT="[文本]"/>
      <dgm:spPr/>
      <dgm:t>
        <a:bodyPr/>
        <a:lstStyle/>
        <a:p>
          <a:r>
            <a:rPr lang="en-US" altLang="zh-CN" dirty="0"/>
            <a:t>div</a:t>
          </a:r>
          <a:endParaRPr lang="zh-CN" altLang="en-US" dirty="0"/>
        </a:p>
      </dgm:t>
    </dgm:pt>
    <dgm:pt modelId="{93D5CD02-3C08-4CF6-95AC-A3A9EB378E10}" type="parTrans" cxnId="{79B7A183-2AA4-49E9-90C8-AB6EDEDBDBCA}">
      <dgm:prSet/>
      <dgm:spPr/>
      <dgm:t>
        <a:bodyPr/>
        <a:lstStyle/>
        <a:p>
          <a:endParaRPr lang="zh-CN" altLang="en-US"/>
        </a:p>
      </dgm:t>
    </dgm:pt>
    <dgm:pt modelId="{35BF979C-0E6E-4A58-A2DE-3C3987FD1B07}" type="sibTrans" cxnId="{79B7A183-2AA4-49E9-90C8-AB6EDEDBDBCA}">
      <dgm:prSet/>
      <dgm:spPr/>
      <dgm:t>
        <a:bodyPr/>
        <a:lstStyle/>
        <a:p>
          <a:endParaRPr lang="zh-CN" altLang="en-US"/>
        </a:p>
      </dgm:t>
    </dgm:pt>
    <dgm:pt modelId="{4D4C2826-35CD-4B63-B649-A2789D41D342}">
      <dgm:prSet phldrT="[文本]"/>
      <dgm:spPr/>
      <dgm:t>
        <a:bodyPr/>
        <a:lstStyle/>
        <a:p>
          <a:r>
            <a:rPr lang="en-US" altLang="zh-CN" dirty="0"/>
            <a:t>div-finish</a:t>
          </a:r>
          <a:endParaRPr lang="zh-CN" altLang="en-US" dirty="0"/>
        </a:p>
      </dgm:t>
    </dgm:pt>
    <dgm:pt modelId="{62CF4A58-435B-4190-B8BC-3F8F7B35B9F0}" type="parTrans" cxnId="{862A19C3-D5D7-4C3B-B821-D343C52BD382}">
      <dgm:prSet/>
      <dgm:spPr/>
      <dgm:t>
        <a:bodyPr/>
        <a:lstStyle/>
        <a:p>
          <a:endParaRPr lang="zh-CN" altLang="en-US"/>
        </a:p>
      </dgm:t>
    </dgm:pt>
    <dgm:pt modelId="{6A72337F-50D3-4184-9D71-62090414F536}" type="sibTrans" cxnId="{862A19C3-D5D7-4C3B-B821-D343C52BD382}">
      <dgm:prSet/>
      <dgm:spPr/>
      <dgm:t>
        <a:bodyPr/>
        <a:lstStyle/>
        <a:p>
          <a:endParaRPr lang="zh-CN" altLang="en-US"/>
        </a:p>
      </dgm:t>
    </dgm:pt>
    <dgm:pt modelId="{79E50EC2-F4E4-46C6-9F6E-794E875A2FF1}">
      <dgm:prSet phldrT="[文本]"/>
      <dgm:spPr/>
      <dgm:t>
        <a:bodyPr/>
        <a:lstStyle/>
        <a:p>
          <a:r>
            <a:rPr lang="en-US" altLang="zh-CN" dirty="0"/>
            <a:t>Spin</a:t>
          </a:r>
          <a:endParaRPr lang="zh-CN" altLang="en-US" dirty="0"/>
        </a:p>
      </dgm:t>
    </dgm:pt>
    <dgm:pt modelId="{BEBF0DA7-AE30-4178-BF49-93E7C388DF57}" type="parTrans" cxnId="{187BF01C-812D-4DC6-8B78-E25875D5C20E}">
      <dgm:prSet/>
      <dgm:spPr/>
      <dgm:t>
        <a:bodyPr/>
        <a:lstStyle/>
        <a:p>
          <a:endParaRPr lang="zh-CN" altLang="en-US"/>
        </a:p>
      </dgm:t>
    </dgm:pt>
    <dgm:pt modelId="{2C261B39-992D-46CD-B2AF-E35649F3C031}" type="sibTrans" cxnId="{187BF01C-812D-4DC6-8B78-E25875D5C20E}">
      <dgm:prSet/>
      <dgm:spPr/>
      <dgm:t>
        <a:bodyPr/>
        <a:lstStyle/>
        <a:p>
          <a:endParaRPr lang="zh-CN" altLang="en-US"/>
        </a:p>
      </dgm:t>
    </dgm:pt>
    <dgm:pt modelId="{1EB45C61-2351-4055-9966-B3C81A597157}">
      <dgm:prSet phldrT="[文本]"/>
      <dgm:spPr/>
      <dgm:t>
        <a:bodyPr/>
        <a:lstStyle/>
        <a:p>
          <a:r>
            <a:rPr lang="en-US" altLang="zh-CN" dirty="0"/>
            <a:t>div</a:t>
          </a:r>
          <a:endParaRPr lang="zh-CN" altLang="en-US" dirty="0"/>
        </a:p>
      </dgm:t>
    </dgm:pt>
    <dgm:pt modelId="{ADCA5E4B-4854-45AB-9DBF-912C02EDE7BD}" type="parTrans" cxnId="{DD02A390-57C0-4B5E-A3F9-108CBF61DD6F}">
      <dgm:prSet/>
      <dgm:spPr/>
      <dgm:t>
        <a:bodyPr/>
        <a:lstStyle/>
        <a:p>
          <a:endParaRPr lang="zh-CN" altLang="en-US"/>
        </a:p>
      </dgm:t>
    </dgm:pt>
    <dgm:pt modelId="{A591FACB-D4EB-4910-90FA-15CE156093D3}" type="sibTrans" cxnId="{DD02A390-57C0-4B5E-A3F9-108CBF61DD6F}">
      <dgm:prSet/>
      <dgm:spPr/>
      <dgm:t>
        <a:bodyPr/>
        <a:lstStyle/>
        <a:p>
          <a:endParaRPr lang="zh-CN" altLang="en-US"/>
        </a:p>
      </dgm:t>
    </dgm:pt>
    <dgm:pt modelId="{FEC2D19D-827E-4D9C-B159-214796EF386A}">
      <dgm:prSet phldrT="[文本]"/>
      <dgm:spPr/>
      <dgm:t>
        <a:bodyPr/>
        <a:lstStyle/>
        <a:p>
          <a:r>
            <a:rPr lang="en-US" altLang="zh-CN" dirty="0"/>
            <a:t>DatePicker</a:t>
          </a:r>
          <a:endParaRPr lang="zh-CN" altLang="en-US" dirty="0"/>
        </a:p>
      </dgm:t>
    </dgm:pt>
    <dgm:pt modelId="{37F11819-453E-4484-A2A8-28E1FD13F659}" type="parTrans" cxnId="{2742BB07-4DB0-4157-AD8E-63C51DADDE09}">
      <dgm:prSet/>
      <dgm:spPr/>
      <dgm:t>
        <a:bodyPr/>
        <a:lstStyle/>
        <a:p>
          <a:endParaRPr lang="zh-CN" altLang="en-US"/>
        </a:p>
      </dgm:t>
    </dgm:pt>
    <dgm:pt modelId="{8F6C044A-8847-4E56-BC88-7B98E98776C1}" type="sibTrans" cxnId="{2742BB07-4DB0-4157-AD8E-63C51DADDE09}">
      <dgm:prSet/>
      <dgm:spPr/>
      <dgm:t>
        <a:bodyPr/>
        <a:lstStyle/>
        <a:p>
          <a:endParaRPr lang="zh-CN" altLang="en-US"/>
        </a:p>
      </dgm:t>
    </dgm:pt>
    <dgm:pt modelId="{5D4A3CDC-C5A7-4ED9-909D-833A6C023762}">
      <dgm:prSet phldrT="[文本]"/>
      <dgm:spPr/>
      <dgm:t>
        <a:bodyPr/>
        <a:lstStyle/>
        <a:p>
          <a:r>
            <a:rPr lang="en-US" altLang="zh-CN" dirty="0"/>
            <a:t>Input</a:t>
          </a:r>
          <a:endParaRPr lang="zh-CN" altLang="en-US" dirty="0"/>
        </a:p>
      </dgm:t>
    </dgm:pt>
    <dgm:pt modelId="{7E4ADF11-518C-4AD9-A464-90601E9AAE6B}" type="parTrans" cxnId="{0B29895E-B6C7-4285-896A-24CD8FAE58DE}">
      <dgm:prSet/>
      <dgm:spPr/>
      <dgm:t>
        <a:bodyPr/>
        <a:lstStyle/>
        <a:p>
          <a:endParaRPr lang="zh-CN" altLang="en-US"/>
        </a:p>
      </dgm:t>
    </dgm:pt>
    <dgm:pt modelId="{BFDB41CF-217F-4FB4-96D4-3418723C08D6}" type="sibTrans" cxnId="{0B29895E-B6C7-4285-896A-24CD8FAE58DE}">
      <dgm:prSet/>
      <dgm:spPr/>
      <dgm:t>
        <a:bodyPr/>
        <a:lstStyle/>
        <a:p>
          <a:endParaRPr lang="zh-CN" altLang="en-US"/>
        </a:p>
      </dgm:t>
    </dgm:pt>
    <dgm:pt modelId="{C20B3593-3912-4DFB-8CD7-35425221487C}">
      <dgm:prSet phldrT="[文本]"/>
      <dgm:spPr/>
      <dgm:t>
        <a:bodyPr/>
        <a:lstStyle/>
        <a:p>
          <a:r>
            <a:rPr lang="en-US" altLang="zh-CN" dirty="0"/>
            <a:t>div-title</a:t>
          </a:r>
          <a:endParaRPr lang="zh-CN" altLang="en-US" dirty="0"/>
        </a:p>
      </dgm:t>
    </dgm:pt>
    <dgm:pt modelId="{FD009355-68D8-4D64-8152-6BCD21CAB61E}" type="parTrans" cxnId="{09AF566A-3A6A-4CFD-A782-F338251AA65E}">
      <dgm:prSet/>
      <dgm:spPr/>
      <dgm:t>
        <a:bodyPr/>
        <a:lstStyle/>
        <a:p>
          <a:endParaRPr lang="zh-CN" altLang="en-US"/>
        </a:p>
      </dgm:t>
    </dgm:pt>
    <dgm:pt modelId="{7AB11514-E7C2-4D66-87B1-C6988844C701}" type="sibTrans" cxnId="{09AF566A-3A6A-4CFD-A782-F338251AA65E}">
      <dgm:prSet/>
      <dgm:spPr/>
      <dgm:t>
        <a:bodyPr/>
        <a:lstStyle/>
        <a:p>
          <a:endParaRPr lang="zh-CN" altLang="en-US"/>
        </a:p>
      </dgm:t>
    </dgm:pt>
    <dgm:pt modelId="{9006922A-85DE-49B5-842A-B55B0FBBBF1D}">
      <dgm:prSet phldrT="[文本]"/>
      <dgm:spPr/>
      <dgm:t>
        <a:bodyPr/>
        <a:lstStyle/>
        <a:p>
          <a:r>
            <a:rPr lang="en-US" altLang="zh-CN" dirty="0"/>
            <a:t>……</a:t>
          </a:r>
          <a:endParaRPr lang="zh-CN" altLang="en-US" dirty="0"/>
        </a:p>
      </dgm:t>
    </dgm:pt>
    <dgm:pt modelId="{A99B52F5-22B7-4EFA-9668-2FA28C07C301}" type="parTrans" cxnId="{9B93E472-B48D-4009-A76D-5B5C19E2AA6E}">
      <dgm:prSet/>
      <dgm:spPr/>
      <dgm:t>
        <a:bodyPr/>
        <a:lstStyle/>
        <a:p>
          <a:endParaRPr lang="zh-CN" altLang="en-US"/>
        </a:p>
      </dgm:t>
    </dgm:pt>
    <dgm:pt modelId="{467197F8-FF49-4C82-AEC0-EDC3C81923FA}" type="sibTrans" cxnId="{9B93E472-B48D-4009-A76D-5B5C19E2AA6E}">
      <dgm:prSet/>
      <dgm:spPr/>
      <dgm:t>
        <a:bodyPr/>
        <a:lstStyle/>
        <a:p>
          <a:endParaRPr lang="zh-CN" altLang="en-US"/>
        </a:p>
      </dgm:t>
    </dgm:pt>
    <dgm:pt modelId="{F692D946-CBC3-41D8-B763-73D43AB793CF}" type="pres">
      <dgm:prSet presAssocID="{27236C3F-12CB-413A-B50C-A463BF24F41D}" presName="hierChild1" presStyleCnt="0">
        <dgm:presLayoutVars>
          <dgm:orgChart val="1"/>
          <dgm:chPref val="1"/>
          <dgm:dir/>
          <dgm:animOne val="branch"/>
          <dgm:animLvl val="lvl"/>
          <dgm:resizeHandles/>
        </dgm:presLayoutVars>
      </dgm:prSet>
      <dgm:spPr/>
    </dgm:pt>
    <dgm:pt modelId="{F73087A4-8467-4165-92B5-378AF78FAA0E}" type="pres">
      <dgm:prSet presAssocID="{1C67BC8C-5F5D-43AF-8581-B28D8F0E2AF0}" presName="hierRoot1" presStyleCnt="0">
        <dgm:presLayoutVars>
          <dgm:hierBranch val="init"/>
        </dgm:presLayoutVars>
      </dgm:prSet>
      <dgm:spPr/>
    </dgm:pt>
    <dgm:pt modelId="{AF640A01-3253-4AC1-9992-61A36BCDD6E8}" type="pres">
      <dgm:prSet presAssocID="{1C67BC8C-5F5D-43AF-8581-B28D8F0E2AF0}" presName="rootComposite1" presStyleCnt="0"/>
      <dgm:spPr/>
    </dgm:pt>
    <dgm:pt modelId="{FACFAC4A-885A-44C8-9CE2-590D71BC9940}" type="pres">
      <dgm:prSet presAssocID="{1C67BC8C-5F5D-43AF-8581-B28D8F0E2AF0}" presName="rootText1" presStyleLbl="node0" presStyleIdx="0" presStyleCnt="1">
        <dgm:presLayoutVars>
          <dgm:chPref val="3"/>
        </dgm:presLayoutVars>
      </dgm:prSet>
      <dgm:spPr/>
    </dgm:pt>
    <dgm:pt modelId="{30B5D0B0-CFC8-443B-BDE6-3ED6337A341F}" type="pres">
      <dgm:prSet presAssocID="{1C67BC8C-5F5D-43AF-8581-B28D8F0E2AF0}" presName="rootConnector1" presStyleLbl="node1" presStyleIdx="0" presStyleCnt="0"/>
      <dgm:spPr/>
    </dgm:pt>
    <dgm:pt modelId="{BA415E47-232F-41C0-9FF4-FE6652C9B894}" type="pres">
      <dgm:prSet presAssocID="{1C67BC8C-5F5D-43AF-8581-B28D8F0E2AF0}" presName="hierChild2" presStyleCnt="0"/>
      <dgm:spPr/>
    </dgm:pt>
    <dgm:pt modelId="{881DAB31-9C17-429C-9D3B-E1426888ABEA}" type="pres">
      <dgm:prSet presAssocID="{1949488C-7602-49F4-9082-20ECB3B5A3B5}" presName="Name37" presStyleLbl="parChTrans1D2" presStyleIdx="0" presStyleCnt="2"/>
      <dgm:spPr/>
    </dgm:pt>
    <dgm:pt modelId="{40929FFF-A2AA-48AE-97E9-4DDBBF8C2D64}" type="pres">
      <dgm:prSet presAssocID="{6FAE22D3-9B53-450E-97B9-B03F8D494265}" presName="hierRoot2" presStyleCnt="0">
        <dgm:presLayoutVars>
          <dgm:hierBranch val="init"/>
        </dgm:presLayoutVars>
      </dgm:prSet>
      <dgm:spPr/>
    </dgm:pt>
    <dgm:pt modelId="{42FFDC98-7DEA-4774-9A65-E05044F626AE}" type="pres">
      <dgm:prSet presAssocID="{6FAE22D3-9B53-450E-97B9-B03F8D494265}" presName="rootComposite" presStyleCnt="0"/>
      <dgm:spPr/>
    </dgm:pt>
    <dgm:pt modelId="{97584171-4770-498B-B3E9-C0D3FD7D80DE}" type="pres">
      <dgm:prSet presAssocID="{6FAE22D3-9B53-450E-97B9-B03F8D494265}" presName="rootText" presStyleLbl="node2" presStyleIdx="0" presStyleCnt="2">
        <dgm:presLayoutVars>
          <dgm:chPref val="3"/>
        </dgm:presLayoutVars>
      </dgm:prSet>
      <dgm:spPr/>
    </dgm:pt>
    <dgm:pt modelId="{6416A4C5-2F42-45D8-BA00-3ECD91B5C14F}" type="pres">
      <dgm:prSet presAssocID="{6FAE22D3-9B53-450E-97B9-B03F8D494265}" presName="rootConnector" presStyleLbl="node2" presStyleIdx="0" presStyleCnt="2"/>
      <dgm:spPr/>
    </dgm:pt>
    <dgm:pt modelId="{6BF3499F-CDB1-4701-8447-1EB8703518BE}" type="pres">
      <dgm:prSet presAssocID="{6FAE22D3-9B53-450E-97B9-B03F8D494265}" presName="hierChild4" presStyleCnt="0"/>
      <dgm:spPr/>
    </dgm:pt>
    <dgm:pt modelId="{5124AFB1-5620-439C-8C4D-018E8A2E1DB0}" type="pres">
      <dgm:prSet presAssocID="{6FAE22D3-9B53-450E-97B9-B03F8D494265}" presName="hierChild5" presStyleCnt="0"/>
      <dgm:spPr/>
    </dgm:pt>
    <dgm:pt modelId="{52732F83-C38B-4F8B-BC93-B65F49BB098D}" type="pres">
      <dgm:prSet presAssocID="{8465D484-77C0-4C8E-A9A1-325FFF3959C9}" presName="Name37" presStyleLbl="parChTrans1D2" presStyleIdx="1" presStyleCnt="2"/>
      <dgm:spPr/>
    </dgm:pt>
    <dgm:pt modelId="{361F374E-1085-45B7-8CBA-9DB1E40C373B}" type="pres">
      <dgm:prSet presAssocID="{85240506-C589-485A-B3C4-AF35A6501E48}" presName="hierRoot2" presStyleCnt="0">
        <dgm:presLayoutVars>
          <dgm:hierBranch val="init"/>
        </dgm:presLayoutVars>
      </dgm:prSet>
      <dgm:spPr/>
    </dgm:pt>
    <dgm:pt modelId="{C321A118-2442-42C0-9D3D-F1E1A597F187}" type="pres">
      <dgm:prSet presAssocID="{85240506-C589-485A-B3C4-AF35A6501E48}" presName="rootComposite" presStyleCnt="0"/>
      <dgm:spPr/>
    </dgm:pt>
    <dgm:pt modelId="{200AA762-E736-40E6-BE9D-3A683C2CA9D9}" type="pres">
      <dgm:prSet presAssocID="{85240506-C589-485A-B3C4-AF35A6501E48}" presName="rootText" presStyleLbl="node2" presStyleIdx="1" presStyleCnt="2">
        <dgm:presLayoutVars>
          <dgm:chPref val="3"/>
        </dgm:presLayoutVars>
      </dgm:prSet>
      <dgm:spPr/>
    </dgm:pt>
    <dgm:pt modelId="{4517A9D5-89F6-44D1-8F89-4060A35DE0F9}" type="pres">
      <dgm:prSet presAssocID="{85240506-C589-485A-B3C4-AF35A6501E48}" presName="rootConnector" presStyleLbl="node2" presStyleIdx="1" presStyleCnt="2"/>
      <dgm:spPr/>
    </dgm:pt>
    <dgm:pt modelId="{BD92527C-982D-4DE8-ACBA-8087FF3B87F6}" type="pres">
      <dgm:prSet presAssocID="{85240506-C589-485A-B3C4-AF35A6501E48}" presName="hierChild4" presStyleCnt="0"/>
      <dgm:spPr/>
    </dgm:pt>
    <dgm:pt modelId="{342AB399-BB47-43AF-9859-FFAACB6D0B0E}" type="pres">
      <dgm:prSet presAssocID="{F8DC3D22-F6A0-40B9-8DFE-06D4B5D0F11A}" presName="Name37" presStyleLbl="parChTrans1D3" presStyleIdx="0" presStyleCnt="2"/>
      <dgm:spPr/>
    </dgm:pt>
    <dgm:pt modelId="{A45AB79E-6686-48B8-BE18-7CA981E11B08}" type="pres">
      <dgm:prSet presAssocID="{EDF29851-DC77-4CFF-BE6A-418126C4172C}" presName="hierRoot2" presStyleCnt="0">
        <dgm:presLayoutVars>
          <dgm:hierBranch val="init"/>
        </dgm:presLayoutVars>
      </dgm:prSet>
      <dgm:spPr/>
    </dgm:pt>
    <dgm:pt modelId="{7387ABFE-8400-437E-981A-1D0E49CB2F3E}" type="pres">
      <dgm:prSet presAssocID="{EDF29851-DC77-4CFF-BE6A-418126C4172C}" presName="rootComposite" presStyleCnt="0"/>
      <dgm:spPr/>
    </dgm:pt>
    <dgm:pt modelId="{CB3AB840-EE40-42C2-AD09-3EBEF5C43C4D}" type="pres">
      <dgm:prSet presAssocID="{EDF29851-DC77-4CFF-BE6A-418126C4172C}" presName="rootText" presStyleLbl="node3" presStyleIdx="0" presStyleCnt="2">
        <dgm:presLayoutVars>
          <dgm:chPref val="3"/>
        </dgm:presLayoutVars>
      </dgm:prSet>
      <dgm:spPr/>
    </dgm:pt>
    <dgm:pt modelId="{A4034A6C-E5AD-4AE7-9DB5-018D1AB46949}" type="pres">
      <dgm:prSet presAssocID="{EDF29851-DC77-4CFF-BE6A-418126C4172C}" presName="rootConnector" presStyleLbl="node3" presStyleIdx="0" presStyleCnt="2"/>
      <dgm:spPr/>
    </dgm:pt>
    <dgm:pt modelId="{92DDD099-B3F4-40D0-8056-FB57CDE19A81}" type="pres">
      <dgm:prSet presAssocID="{EDF29851-DC77-4CFF-BE6A-418126C4172C}" presName="hierChild4" presStyleCnt="0"/>
      <dgm:spPr/>
    </dgm:pt>
    <dgm:pt modelId="{B5833C67-8BB2-464B-907F-FA86E422145F}" type="pres">
      <dgm:prSet presAssocID="{93D5CD02-3C08-4CF6-95AC-A3A9EB378E10}" presName="Name37" presStyleLbl="parChTrans1D4" presStyleIdx="0" presStyleCnt="7"/>
      <dgm:spPr/>
    </dgm:pt>
    <dgm:pt modelId="{31BEC161-E651-482C-8A8F-1FBCB70ED6F7}" type="pres">
      <dgm:prSet presAssocID="{A5DFB7CA-5B0E-4A27-B43D-F6E1B1D59B8D}" presName="hierRoot2" presStyleCnt="0">
        <dgm:presLayoutVars>
          <dgm:hierBranch val="init"/>
        </dgm:presLayoutVars>
      </dgm:prSet>
      <dgm:spPr/>
    </dgm:pt>
    <dgm:pt modelId="{5ED88CF1-0C56-4F75-AFEB-9029351AE9B8}" type="pres">
      <dgm:prSet presAssocID="{A5DFB7CA-5B0E-4A27-B43D-F6E1B1D59B8D}" presName="rootComposite" presStyleCnt="0"/>
      <dgm:spPr/>
    </dgm:pt>
    <dgm:pt modelId="{667AEE64-7A50-48EE-AE9C-E27ED4F34AE2}" type="pres">
      <dgm:prSet presAssocID="{A5DFB7CA-5B0E-4A27-B43D-F6E1B1D59B8D}" presName="rootText" presStyleLbl="node4" presStyleIdx="0" presStyleCnt="7">
        <dgm:presLayoutVars>
          <dgm:chPref val="3"/>
        </dgm:presLayoutVars>
      </dgm:prSet>
      <dgm:spPr/>
    </dgm:pt>
    <dgm:pt modelId="{F5ABCF0A-0FA7-4848-BBCB-D41A96827B8C}" type="pres">
      <dgm:prSet presAssocID="{A5DFB7CA-5B0E-4A27-B43D-F6E1B1D59B8D}" presName="rootConnector" presStyleLbl="node4" presStyleIdx="0" presStyleCnt="7"/>
      <dgm:spPr/>
    </dgm:pt>
    <dgm:pt modelId="{8A159FC7-7D5A-4640-AA50-2BCD4CCB741B}" type="pres">
      <dgm:prSet presAssocID="{A5DFB7CA-5B0E-4A27-B43D-F6E1B1D59B8D}" presName="hierChild4" presStyleCnt="0"/>
      <dgm:spPr/>
    </dgm:pt>
    <dgm:pt modelId="{188B0E46-90EE-4D8E-A15C-E64109CC0129}" type="pres">
      <dgm:prSet presAssocID="{62CF4A58-435B-4190-B8BC-3F8F7B35B9F0}" presName="Name37" presStyleLbl="parChTrans1D4" presStyleIdx="1" presStyleCnt="7"/>
      <dgm:spPr/>
    </dgm:pt>
    <dgm:pt modelId="{507036DA-B7E1-44F7-A8FD-075E10779217}" type="pres">
      <dgm:prSet presAssocID="{4D4C2826-35CD-4B63-B649-A2789D41D342}" presName="hierRoot2" presStyleCnt="0">
        <dgm:presLayoutVars>
          <dgm:hierBranch val="init"/>
        </dgm:presLayoutVars>
      </dgm:prSet>
      <dgm:spPr/>
    </dgm:pt>
    <dgm:pt modelId="{760A77DA-B5C2-448D-A8E7-806CAC2C97E7}" type="pres">
      <dgm:prSet presAssocID="{4D4C2826-35CD-4B63-B649-A2789D41D342}" presName="rootComposite" presStyleCnt="0"/>
      <dgm:spPr/>
    </dgm:pt>
    <dgm:pt modelId="{2085922F-7E37-43EB-8DB6-C4B883BD633C}" type="pres">
      <dgm:prSet presAssocID="{4D4C2826-35CD-4B63-B649-A2789D41D342}" presName="rootText" presStyleLbl="node4" presStyleIdx="1" presStyleCnt="7">
        <dgm:presLayoutVars>
          <dgm:chPref val="3"/>
        </dgm:presLayoutVars>
      </dgm:prSet>
      <dgm:spPr/>
    </dgm:pt>
    <dgm:pt modelId="{2CFE6DC8-AEEB-4C9D-857C-F84FFD8FF858}" type="pres">
      <dgm:prSet presAssocID="{4D4C2826-35CD-4B63-B649-A2789D41D342}" presName="rootConnector" presStyleLbl="node4" presStyleIdx="1" presStyleCnt="7"/>
      <dgm:spPr/>
    </dgm:pt>
    <dgm:pt modelId="{578D1D53-BF45-4830-8838-D10D1BE1C173}" type="pres">
      <dgm:prSet presAssocID="{4D4C2826-35CD-4B63-B649-A2789D41D342}" presName="hierChild4" presStyleCnt="0"/>
      <dgm:spPr/>
    </dgm:pt>
    <dgm:pt modelId="{616A043C-8152-4FE1-9E74-BC0D3AC065DF}" type="pres">
      <dgm:prSet presAssocID="{4D4C2826-35CD-4B63-B649-A2789D41D342}" presName="hierChild5" presStyleCnt="0"/>
      <dgm:spPr/>
    </dgm:pt>
    <dgm:pt modelId="{F35732C5-BC1B-46B7-8F8C-16C2ED459938}" type="pres">
      <dgm:prSet presAssocID="{FD009355-68D8-4D64-8152-6BCD21CAB61E}" presName="Name37" presStyleLbl="parChTrans1D4" presStyleIdx="2" presStyleCnt="7"/>
      <dgm:spPr/>
    </dgm:pt>
    <dgm:pt modelId="{A06E998B-638E-455A-8877-D3B16445EDC5}" type="pres">
      <dgm:prSet presAssocID="{C20B3593-3912-4DFB-8CD7-35425221487C}" presName="hierRoot2" presStyleCnt="0">
        <dgm:presLayoutVars>
          <dgm:hierBranch val="init"/>
        </dgm:presLayoutVars>
      </dgm:prSet>
      <dgm:spPr/>
    </dgm:pt>
    <dgm:pt modelId="{8819DAAD-F990-4681-8C5F-60393C020610}" type="pres">
      <dgm:prSet presAssocID="{C20B3593-3912-4DFB-8CD7-35425221487C}" presName="rootComposite" presStyleCnt="0"/>
      <dgm:spPr/>
    </dgm:pt>
    <dgm:pt modelId="{F4B949F5-27E5-45EE-A348-1842212FEFDC}" type="pres">
      <dgm:prSet presAssocID="{C20B3593-3912-4DFB-8CD7-35425221487C}" presName="rootText" presStyleLbl="node4" presStyleIdx="2" presStyleCnt="7">
        <dgm:presLayoutVars>
          <dgm:chPref val="3"/>
        </dgm:presLayoutVars>
      </dgm:prSet>
      <dgm:spPr/>
    </dgm:pt>
    <dgm:pt modelId="{BEC92618-D88E-4E25-980C-2D07B2A79B9A}" type="pres">
      <dgm:prSet presAssocID="{C20B3593-3912-4DFB-8CD7-35425221487C}" presName="rootConnector" presStyleLbl="node4" presStyleIdx="2" presStyleCnt="7"/>
      <dgm:spPr/>
    </dgm:pt>
    <dgm:pt modelId="{A3AB125E-5B08-49D9-87D8-46B48A10423C}" type="pres">
      <dgm:prSet presAssocID="{C20B3593-3912-4DFB-8CD7-35425221487C}" presName="hierChild4" presStyleCnt="0"/>
      <dgm:spPr/>
    </dgm:pt>
    <dgm:pt modelId="{27CC505A-9138-4E5B-A65E-CBC7715E477B}" type="pres">
      <dgm:prSet presAssocID="{C20B3593-3912-4DFB-8CD7-35425221487C}" presName="hierChild5" presStyleCnt="0"/>
      <dgm:spPr/>
    </dgm:pt>
    <dgm:pt modelId="{C2318DDE-C344-4812-BA65-1BCBA5DFE619}" type="pres">
      <dgm:prSet presAssocID="{A99B52F5-22B7-4EFA-9668-2FA28C07C301}" presName="Name37" presStyleLbl="parChTrans1D4" presStyleIdx="3" presStyleCnt="7"/>
      <dgm:spPr/>
    </dgm:pt>
    <dgm:pt modelId="{7FFDACE6-BBC2-41B2-9C54-5BD8DE3878A6}" type="pres">
      <dgm:prSet presAssocID="{9006922A-85DE-49B5-842A-B55B0FBBBF1D}" presName="hierRoot2" presStyleCnt="0">
        <dgm:presLayoutVars>
          <dgm:hierBranch val="init"/>
        </dgm:presLayoutVars>
      </dgm:prSet>
      <dgm:spPr/>
    </dgm:pt>
    <dgm:pt modelId="{0DDC7A93-2AE1-4763-A2B0-7A187DBED9A4}" type="pres">
      <dgm:prSet presAssocID="{9006922A-85DE-49B5-842A-B55B0FBBBF1D}" presName="rootComposite" presStyleCnt="0"/>
      <dgm:spPr/>
    </dgm:pt>
    <dgm:pt modelId="{B03F489E-57FE-440D-9804-C6822D2788A3}" type="pres">
      <dgm:prSet presAssocID="{9006922A-85DE-49B5-842A-B55B0FBBBF1D}" presName="rootText" presStyleLbl="node4" presStyleIdx="3" presStyleCnt="7">
        <dgm:presLayoutVars>
          <dgm:chPref val="3"/>
        </dgm:presLayoutVars>
      </dgm:prSet>
      <dgm:spPr/>
    </dgm:pt>
    <dgm:pt modelId="{F8EF9611-A9DE-4906-B244-DAE63D43C939}" type="pres">
      <dgm:prSet presAssocID="{9006922A-85DE-49B5-842A-B55B0FBBBF1D}" presName="rootConnector" presStyleLbl="node4" presStyleIdx="3" presStyleCnt="7"/>
      <dgm:spPr/>
    </dgm:pt>
    <dgm:pt modelId="{90E0C583-2A21-487B-A3CA-305B9607AA9B}" type="pres">
      <dgm:prSet presAssocID="{9006922A-85DE-49B5-842A-B55B0FBBBF1D}" presName="hierChild4" presStyleCnt="0"/>
      <dgm:spPr/>
    </dgm:pt>
    <dgm:pt modelId="{CF887C80-72AA-4FAC-B98E-C47A02578F8C}" type="pres">
      <dgm:prSet presAssocID="{9006922A-85DE-49B5-842A-B55B0FBBBF1D}" presName="hierChild5" presStyleCnt="0"/>
      <dgm:spPr/>
    </dgm:pt>
    <dgm:pt modelId="{6A8FBEF8-80B8-41CE-97C7-2DBE3CC9B1CE}" type="pres">
      <dgm:prSet presAssocID="{A5DFB7CA-5B0E-4A27-B43D-F6E1B1D59B8D}" presName="hierChild5" presStyleCnt="0"/>
      <dgm:spPr/>
    </dgm:pt>
    <dgm:pt modelId="{9F488291-324D-4B7A-9944-EA689AAB2B4C}" type="pres">
      <dgm:prSet presAssocID="{EDF29851-DC77-4CFF-BE6A-418126C4172C}" presName="hierChild5" presStyleCnt="0"/>
      <dgm:spPr/>
    </dgm:pt>
    <dgm:pt modelId="{7860E5B5-4E24-40C1-AEF3-BE5A0C5E6776}" type="pres">
      <dgm:prSet presAssocID="{BEBF0DA7-AE30-4178-BF49-93E7C388DF57}" presName="Name37" presStyleLbl="parChTrans1D3" presStyleIdx="1" presStyleCnt="2"/>
      <dgm:spPr/>
    </dgm:pt>
    <dgm:pt modelId="{1418F1FD-8888-4ED2-B717-2EA970763145}" type="pres">
      <dgm:prSet presAssocID="{79E50EC2-F4E4-46C6-9F6E-794E875A2FF1}" presName="hierRoot2" presStyleCnt="0">
        <dgm:presLayoutVars>
          <dgm:hierBranch val="init"/>
        </dgm:presLayoutVars>
      </dgm:prSet>
      <dgm:spPr/>
    </dgm:pt>
    <dgm:pt modelId="{B1808708-164F-44E8-B764-2D10A06EE98F}" type="pres">
      <dgm:prSet presAssocID="{79E50EC2-F4E4-46C6-9F6E-794E875A2FF1}" presName="rootComposite" presStyleCnt="0"/>
      <dgm:spPr/>
    </dgm:pt>
    <dgm:pt modelId="{CC885C4F-603F-4A6B-AC93-2C31B3E184DE}" type="pres">
      <dgm:prSet presAssocID="{79E50EC2-F4E4-46C6-9F6E-794E875A2FF1}" presName="rootText" presStyleLbl="node3" presStyleIdx="1" presStyleCnt="2">
        <dgm:presLayoutVars>
          <dgm:chPref val="3"/>
        </dgm:presLayoutVars>
      </dgm:prSet>
      <dgm:spPr/>
    </dgm:pt>
    <dgm:pt modelId="{094A92C0-3A29-4DA5-AB6C-4651A3017E68}" type="pres">
      <dgm:prSet presAssocID="{79E50EC2-F4E4-46C6-9F6E-794E875A2FF1}" presName="rootConnector" presStyleLbl="node3" presStyleIdx="1" presStyleCnt="2"/>
      <dgm:spPr/>
    </dgm:pt>
    <dgm:pt modelId="{1FABDC8D-A4F6-4A6A-B9C1-F258B3EC9387}" type="pres">
      <dgm:prSet presAssocID="{79E50EC2-F4E4-46C6-9F6E-794E875A2FF1}" presName="hierChild4" presStyleCnt="0"/>
      <dgm:spPr/>
    </dgm:pt>
    <dgm:pt modelId="{B287E0BC-8CE5-4597-AAEE-8DD30FB5D43A}" type="pres">
      <dgm:prSet presAssocID="{ADCA5E4B-4854-45AB-9DBF-912C02EDE7BD}" presName="Name37" presStyleLbl="parChTrans1D4" presStyleIdx="4" presStyleCnt="7"/>
      <dgm:spPr/>
    </dgm:pt>
    <dgm:pt modelId="{6591A54A-7A4D-49F7-BE86-2F89F28827D6}" type="pres">
      <dgm:prSet presAssocID="{1EB45C61-2351-4055-9966-B3C81A597157}" presName="hierRoot2" presStyleCnt="0">
        <dgm:presLayoutVars>
          <dgm:hierBranch val="init"/>
        </dgm:presLayoutVars>
      </dgm:prSet>
      <dgm:spPr/>
    </dgm:pt>
    <dgm:pt modelId="{50C9482E-09F7-4980-ADCB-177B8BE9F71B}" type="pres">
      <dgm:prSet presAssocID="{1EB45C61-2351-4055-9966-B3C81A597157}" presName="rootComposite" presStyleCnt="0"/>
      <dgm:spPr/>
    </dgm:pt>
    <dgm:pt modelId="{C3BD6A46-8335-4A37-B2DA-DA0946AB7244}" type="pres">
      <dgm:prSet presAssocID="{1EB45C61-2351-4055-9966-B3C81A597157}" presName="rootText" presStyleLbl="node4" presStyleIdx="4" presStyleCnt="7">
        <dgm:presLayoutVars>
          <dgm:chPref val="3"/>
        </dgm:presLayoutVars>
      </dgm:prSet>
      <dgm:spPr/>
    </dgm:pt>
    <dgm:pt modelId="{CA63D8C1-F998-47BD-BA80-60D6A97A1A9B}" type="pres">
      <dgm:prSet presAssocID="{1EB45C61-2351-4055-9966-B3C81A597157}" presName="rootConnector" presStyleLbl="node4" presStyleIdx="4" presStyleCnt="7"/>
      <dgm:spPr/>
    </dgm:pt>
    <dgm:pt modelId="{69870CC7-A7C2-498F-BB5B-0E87C6C08879}" type="pres">
      <dgm:prSet presAssocID="{1EB45C61-2351-4055-9966-B3C81A597157}" presName="hierChild4" presStyleCnt="0"/>
      <dgm:spPr/>
    </dgm:pt>
    <dgm:pt modelId="{DE836B23-41E1-4165-B4B4-0DA98FD506A9}" type="pres">
      <dgm:prSet presAssocID="{37F11819-453E-4484-A2A8-28E1FD13F659}" presName="Name37" presStyleLbl="parChTrans1D4" presStyleIdx="5" presStyleCnt="7"/>
      <dgm:spPr/>
    </dgm:pt>
    <dgm:pt modelId="{1454FEAC-9F63-40C5-A6A0-7E5F58A140F7}" type="pres">
      <dgm:prSet presAssocID="{FEC2D19D-827E-4D9C-B159-214796EF386A}" presName="hierRoot2" presStyleCnt="0">
        <dgm:presLayoutVars>
          <dgm:hierBranch val="init"/>
        </dgm:presLayoutVars>
      </dgm:prSet>
      <dgm:spPr/>
    </dgm:pt>
    <dgm:pt modelId="{00847E53-B71E-4A39-ADC4-EF4D4BB20FC7}" type="pres">
      <dgm:prSet presAssocID="{FEC2D19D-827E-4D9C-B159-214796EF386A}" presName="rootComposite" presStyleCnt="0"/>
      <dgm:spPr/>
    </dgm:pt>
    <dgm:pt modelId="{221A1D07-20C0-4B10-830C-4F5A6753E4DB}" type="pres">
      <dgm:prSet presAssocID="{FEC2D19D-827E-4D9C-B159-214796EF386A}" presName="rootText" presStyleLbl="node4" presStyleIdx="5" presStyleCnt="7">
        <dgm:presLayoutVars>
          <dgm:chPref val="3"/>
        </dgm:presLayoutVars>
      </dgm:prSet>
      <dgm:spPr/>
    </dgm:pt>
    <dgm:pt modelId="{76DC1542-B64F-4213-A8E5-7B2DF5542444}" type="pres">
      <dgm:prSet presAssocID="{FEC2D19D-827E-4D9C-B159-214796EF386A}" presName="rootConnector" presStyleLbl="node4" presStyleIdx="5" presStyleCnt="7"/>
      <dgm:spPr/>
    </dgm:pt>
    <dgm:pt modelId="{C3408DFB-8857-4D93-9C61-12BF194F65F8}" type="pres">
      <dgm:prSet presAssocID="{FEC2D19D-827E-4D9C-B159-214796EF386A}" presName="hierChild4" presStyleCnt="0"/>
      <dgm:spPr/>
    </dgm:pt>
    <dgm:pt modelId="{A699C094-708B-44B1-BC38-4558CA730A15}" type="pres">
      <dgm:prSet presAssocID="{FEC2D19D-827E-4D9C-B159-214796EF386A}" presName="hierChild5" presStyleCnt="0"/>
      <dgm:spPr/>
    </dgm:pt>
    <dgm:pt modelId="{AE7B670D-1E10-4006-8B46-5394E6B13F89}" type="pres">
      <dgm:prSet presAssocID="{7E4ADF11-518C-4AD9-A464-90601E9AAE6B}" presName="Name37" presStyleLbl="parChTrans1D4" presStyleIdx="6" presStyleCnt="7"/>
      <dgm:spPr/>
    </dgm:pt>
    <dgm:pt modelId="{756C6D54-6435-4ED5-BC46-34AA8D7CF24C}" type="pres">
      <dgm:prSet presAssocID="{5D4A3CDC-C5A7-4ED9-909D-833A6C023762}" presName="hierRoot2" presStyleCnt="0">
        <dgm:presLayoutVars>
          <dgm:hierBranch val="init"/>
        </dgm:presLayoutVars>
      </dgm:prSet>
      <dgm:spPr/>
    </dgm:pt>
    <dgm:pt modelId="{895293DE-F9D7-48E1-AE21-2D7FBD33ED9C}" type="pres">
      <dgm:prSet presAssocID="{5D4A3CDC-C5A7-4ED9-909D-833A6C023762}" presName="rootComposite" presStyleCnt="0"/>
      <dgm:spPr/>
    </dgm:pt>
    <dgm:pt modelId="{84B07BD3-A929-4721-AE56-CE097E043C0E}" type="pres">
      <dgm:prSet presAssocID="{5D4A3CDC-C5A7-4ED9-909D-833A6C023762}" presName="rootText" presStyleLbl="node4" presStyleIdx="6" presStyleCnt="7">
        <dgm:presLayoutVars>
          <dgm:chPref val="3"/>
        </dgm:presLayoutVars>
      </dgm:prSet>
      <dgm:spPr/>
    </dgm:pt>
    <dgm:pt modelId="{BB7D25C1-C9E7-4305-A48A-25CD38D92520}" type="pres">
      <dgm:prSet presAssocID="{5D4A3CDC-C5A7-4ED9-909D-833A6C023762}" presName="rootConnector" presStyleLbl="node4" presStyleIdx="6" presStyleCnt="7"/>
      <dgm:spPr/>
    </dgm:pt>
    <dgm:pt modelId="{C5577D4E-B263-4F15-9B25-3A3288E5E326}" type="pres">
      <dgm:prSet presAssocID="{5D4A3CDC-C5A7-4ED9-909D-833A6C023762}" presName="hierChild4" presStyleCnt="0"/>
      <dgm:spPr/>
    </dgm:pt>
    <dgm:pt modelId="{2037F41D-B7BA-4118-A42E-F7D0A80A0F1A}" type="pres">
      <dgm:prSet presAssocID="{5D4A3CDC-C5A7-4ED9-909D-833A6C023762}" presName="hierChild5" presStyleCnt="0"/>
      <dgm:spPr/>
    </dgm:pt>
    <dgm:pt modelId="{E4108EAA-2803-47AC-B9A8-6E3BEA2643DF}" type="pres">
      <dgm:prSet presAssocID="{1EB45C61-2351-4055-9966-B3C81A597157}" presName="hierChild5" presStyleCnt="0"/>
      <dgm:spPr/>
    </dgm:pt>
    <dgm:pt modelId="{492D8B41-79C1-432B-B19B-2FD9A14FEEE0}" type="pres">
      <dgm:prSet presAssocID="{79E50EC2-F4E4-46C6-9F6E-794E875A2FF1}" presName="hierChild5" presStyleCnt="0"/>
      <dgm:spPr/>
    </dgm:pt>
    <dgm:pt modelId="{5D25433F-DCF8-43C9-BA70-D5E6694DC106}" type="pres">
      <dgm:prSet presAssocID="{85240506-C589-485A-B3C4-AF35A6501E48}" presName="hierChild5" presStyleCnt="0"/>
      <dgm:spPr/>
    </dgm:pt>
    <dgm:pt modelId="{DCAA3DD3-9F17-40F8-A613-C76F54A78567}" type="pres">
      <dgm:prSet presAssocID="{1C67BC8C-5F5D-43AF-8581-B28D8F0E2AF0}" presName="hierChild3" presStyleCnt="0"/>
      <dgm:spPr/>
    </dgm:pt>
  </dgm:ptLst>
  <dgm:cxnLst>
    <dgm:cxn modelId="{900EC504-E7FB-4502-8783-6D789C00640A}" type="presOf" srcId="{5D4A3CDC-C5A7-4ED9-909D-833A6C023762}" destId="{BB7D25C1-C9E7-4305-A48A-25CD38D92520}" srcOrd="1" destOrd="0" presId="urn:microsoft.com/office/officeart/2005/8/layout/orgChart1"/>
    <dgm:cxn modelId="{2742BB07-4DB0-4157-AD8E-63C51DADDE09}" srcId="{1EB45C61-2351-4055-9966-B3C81A597157}" destId="{FEC2D19D-827E-4D9C-B159-214796EF386A}" srcOrd="0" destOrd="0" parTransId="{37F11819-453E-4484-A2A8-28E1FD13F659}" sibTransId="{8F6C044A-8847-4E56-BC88-7B98E98776C1}"/>
    <dgm:cxn modelId="{3430BD0B-821D-486D-A919-63F143F682E5}" srcId="{27236C3F-12CB-413A-B50C-A463BF24F41D}" destId="{1C67BC8C-5F5D-43AF-8581-B28D8F0E2AF0}" srcOrd="0" destOrd="0" parTransId="{56F5D23E-F268-4E6A-8364-E8C74C8E6F49}" sibTransId="{FB75A675-41C2-4EBA-AAB8-F80D990C3317}"/>
    <dgm:cxn modelId="{5240CB10-7C58-40A3-90CD-D37AC6AC3F2C}" type="presOf" srcId="{37F11819-453E-4484-A2A8-28E1FD13F659}" destId="{DE836B23-41E1-4165-B4B4-0DA98FD506A9}" srcOrd="0" destOrd="0" presId="urn:microsoft.com/office/officeart/2005/8/layout/orgChart1"/>
    <dgm:cxn modelId="{9769FA1A-3486-4C81-A323-ADC4B5004FD9}" type="presOf" srcId="{93D5CD02-3C08-4CF6-95AC-A3A9EB378E10}" destId="{B5833C67-8BB2-464B-907F-FA86E422145F}" srcOrd="0" destOrd="0" presId="urn:microsoft.com/office/officeart/2005/8/layout/orgChart1"/>
    <dgm:cxn modelId="{187BF01C-812D-4DC6-8B78-E25875D5C20E}" srcId="{85240506-C589-485A-B3C4-AF35A6501E48}" destId="{79E50EC2-F4E4-46C6-9F6E-794E875A2FF1}" srcOrd="1" destOrd="0" parTransId="{BEBF0DA7-AE30-4178-BF49-93E7C388DF57}" sibTransId="{2C261B39-992D-46CD-B2AF-E35649F3C031}"/>
    <dgm:cxn modelId="{63DC9325-F507-41A1-83AF-8020B80096DE}" type="presOf" srcId="{1EB45C61-2351-4055-9966-B3C81A597157}" destId="{C3BD6A46-8335-4A37-B2DA-DA0946AB7244}" srcOrd="0" destOrd="0" presId="urn:microsoft.com/office/officeart/2005/8/layout/orgChart1"/>
    <dgm:cxn modelId="{92103726-E3A2-41B3-A452-D56AA1253F48}" type="presOf" srcId="{EDF29851-DC77-4CFF-BE6A-418126C4172C}" destId="{A4034A6C-E5AD-4AE7-9DB5-018D1AB46949}" srcOrd="1" destOrd="0" presId="urn:microsoft.com/office/officeart/2005/8/layout/orgChart1"/>
    <dgm:cxn modelId="{0F95392A-6E53-4A35-9384-1CC59236E7D2}" type="presOf" srcId="{4D4C2826-35CD-4B63-B649-A2789D41D342}" destId="{2CFE6DC8-AEEB-4C9D-857C-F84FFD8FF858}" srcOrd="1" destOrd="0" presId="urn:microsoft.com/office/officeart/2005/8/layout/orgChart1"/>
    <dgm:cxn modelId="{DBAECF33-2657-4F7D-9B82-B06D25EB075F}" type="presOf" srcId="{1949488C-7602-49F4-9082-20ECB3B5A3B5}" destId="{881DAB31-9C17-429C-9D3B-E1426888ABEA}" srcOrd="0" destOrd="0" presId="urn:microsoft.com/office/officeart/2005/8/layout/orgChart1"/>
    <dgm:cxn modelId="{7E60A737-138D-460E-BDEA-D4B358B0980C}" type="presOf" srcId="{85240506-C589-485A-B3C4-AF35A6501E48}" destId="{4517A9D5-89F6-44D1-8F89-4060A35DE0F9}" srcOrd="1" destOrd="0" presId="urn:microsoft.com/office/officeart/2005/8/layout/orgChart1"/>
    <dgm:cxn modelId="{EDA2145C-7AE9-4CAA-958A-1C13E62FCA69}" type="presOf" srcId="{FEC2D19D-827E-4D9C-B159-214796EF386A}" destId="{76DC1542-B64F-4213-A8E5-7B2DF5542444}" srcOrd="1" destOrd="0" presId="urn:microsoft.com/office/officeart/2005/8/layout/orgChart1"/>
    <dgm:cxn modelId="{0B29895E-B6C7-4285-896A-24CD8FAE58DE}" srcId="{1EB45C61-2351-4055-9966-B3C81A597157}" destId="{5D4A3CDC-C5A7-4ED9-909D-833A6C023762}" srcOrd="1" destOrd="0" parTransId="{7E4ADF11-518C-4AD9-A464-90601E9AAE6B}" sibTransId="{BFDB41CF-217F-4FB4-96D4-3418723C08D6}"/>
    <dgm:cxn modelId="{B4BD2568-D7C3-490F-9F66-F222C11C545C}" type="presOf" srcId="{A5DFB7CA-5B0E-4A27-B43D-F6E1B1D59B8D}" destId="{F5ABCF0A-0FA7-4848-BBCB-D41A96827B8C}" srcOrd="1" destOrd="0" presId="urn:microsoft.com/office/officeart/2005/8/layout/orgChart1"/>
    <dgm:cxn modelId="{A528744A-FBBF-491A-9732-A58A4F507E81}" type="presOf" srcId="{ADCA5E4B-4854-45AB-9DBF-912C02EDE7BD}" destId="{B287E0BC-8CE5-4597-AAEE-8DD30FB5D43A}" srcOrd="0" destOrd="0" presId="urn:microsoft.com/office/officeart/2005/8/layout/orgChart1"/>
    <dgm:cxn modelId="{09AF566A-3A6A-4CFD-A782-F338251AA65E}" srcId="{A5DFB7CA-5B0E-4A27-B43D-F6E1B1D59B8D}" destId="{C20B3593-3912-4DFB-8CD7-35425221487C}" srcOrd="1" destOrd="0" parTransId="{FD009355-68D8-4D64-8152-6BCD21CAB61E}" sibTransId="{7AB11514-E7C2-4D66-87B1-C6988844C701}"/>
    <dgm:cxn modelId="{9A93054C-5FF4-4A2A-AED1-4F8B61482C1B}" type="presOf" srcId="{A5DFB7CA-5B0E-4A27-B43D-F6E1B1D59B8D}" destId="{667AEE64-7A50-48EE-AE9C-E27ED4F34AE2}" srcOrd="0" destOrd="0" presId="urn:microsoft.com/office/officeart/2005/8/layout/orgChart1"/>
    <dgm:cxn modelId="{F91C746E-1108-42A0-999F-DAB610B086B0}" type="presOf" srcId="{85240506-C589-485A-B3C4-AF35A6501E48}" destId="{200AA762-E736-40E6-BE9D-3A683C2CA9D9}" srcOrd="0" destOrd="0" presId="urn:microsoft.com/office/officeart/2005/8/layout/orgChart1"/>
    <dgm:cxn modelId="{BDC44971-655E-4AE3-900E-F899C14267CE}" type="presOf" srcId="{79E50EC2-F4E4-46C6-9F6E-794E875A2FF1}" destId="{094A92C0-3A29-4DA5-AB6C-4651A3017E68}" srcOrd="1" destOrd="0" presId="urn:microsoft.com/office/officeart/2005/8/layout/orgChart1"/>
    <dgm:cxn modelId="{9B93E472-B48D-4009-A76D-5B5C19E2AA6E}" srcId="{A5DFB7CA-5B0E-4A27-B43D-F6E1B1D59B8D}" destId="{9006922A-85DE-49B5-842A-B55B0FBBBF1D}" srcOrd="2" destOrd="0" parTransId="{A99B52F5-22B7-4EFA-9668-2FA28C07C301}" sibTransId="{467197F8-FF49-4C82-AEC0-EDC3C81923FA}"/>
    <dgm:cxn modelId="{CAC56973-7BFC-4EAC-AA62-CB55E00BAD32}" type="presOf" srcId="{5D4A3CDC-C5A7-4ED9-909D-833A6C023762}" destId="{84B07BD3-A929-4721-AE56-CE097E043C0E}" srcOrd="0" destOrd="0" presId="urn:microsoft.com/office/officeart/2005/8/layout/orgChart1"/>
    <dgm:cxn modelId="{5F274558-AD8A-4922-BC34-53B2F2266AE3}" srcId="{1C67BC8C-5F5D-43AF-8581-B28D8F0E2AF0}" destId="{6FAE22D3-9B53-450E-97B9-B03F8D494265}" srcOrd="0" destOrd="0" parTransId="{1949488C-7602-49F4-9082-20ECB3B5A3B5}" sibTransId="{0765C9D4-70BF-4D17-A0F4-FF967691F9A1}"/>
    <dgm:cxn modelId="{79B7A183-2AA4-49E9-90C8-AB6EDEDBDBCA}" srcId="{EDF29851-DC77-4CFF-BE6A-418126C4172C}" destId="{A5DFB7CA-5B0E-4A27-B43D-F6E1B1D59B8D}" srcOrd="0" destOrd="0" parTransId="{93D5CD02-3C08-4CF6-95AC-A3A9EB378E10}" sibTransId="{35BF979C-0E6E-4A58-A2DE-3C3987FD1B07}"/>
    <dgm:cxn modelId="{FE46328D-D743-4316-B6F8-C6EA33328D46}" srcId="{85240506-C589-485A-B3C4-AF35A6501E48}" destId="{EDF29851-DC77-4CFF-BE6A-418126C4172C}" srcOrd="0" destOrd="0" parTransId="{F8DC3D22-F6A0-40B9-8DFE-06D4B5D0F11A}" sibTransId="{8249EAB4-041E-49BD-A774-6D7EFFF76169}"/>
    <dgm:cxn modelId="{DD02A390-57C0-4B5E-A3F9-108CBF61DD6F}" srcId="{79E50EC2-F4E4-46C6-9F6E-794E875A2FF1}" destId="{1EB45C61-2351-4055-9966-B3C81A597157}" srcOrd="0" destOrd="0" parTransId="{ADCA5E4B-4854-45AB-9DBF-912C02EDE7BD}" sibTransId="{A591FACB-D4EB-4910-90FA-15CE156093D3}"/>
    <dgm:cxn modelId="{08610694-9D8F-4E3F-B516-C5EE6514695A}" type="presOf" srcId="{EDF29851-DC77-4CFF-BE6A-418126C4172C}" destId="{CB3AB840-EE40-42C2-AD09-3EBEF5C43C4D}" srcOrd="0" destOrd="0" presId="urn:microsoft.com/office/officeart/2005/8/layout/orgChart1"/>
    <dgm:cxn modelId="{C7B63097-9108-450E-97A0-49597C375352}" type="presOf" srcId="{1C67BC8C-5F5D-43AF-8581-B28D8F0E2AF0}" destId="{FACFAC4A-885A-44C8-9CE2-590D71BC9940}" srcOrd="0" destOrd="0" presId="urn:microsoft.com/office/officeart/2005/8/layout/orgChart1"/>
    <dgm:cxn modelId="{514DB698-B5EA-41E8-BC72-4FAEDA0432C3}" type="presOf" srcId="{9006922A-85DE-49B5-842A-B55B0FBBBF1D}" destId="{B03F489E-57FE-440D-9804-C6822D2788A3}" srcOrd="0" destOrd="0" presId="urn:microsoft.com/office/officeart/2005/8/layout/orgChart1"/>
    <dgm:cxn modelId="{7E09BE9B-B627-4500-BFE5-50F4E01B11DB}" type="presOf" srcId="{A99B52F5-22B7-4EFA-9668-2FA28C07C301}" destId="{C2318DDE-C344-4812-BA65-1BCBA5DFE619}" srcOrd="0" destOrd="0" presId="urn:microsoft.com/office/officeart/2005/8/layout/orgChart1"/>
    <dgm:cxn modelId="{485827A4-32C8-4DDE-9107-16A28F5970D4}" type="presOf" srcId="{6FAE22D3-9B53-450E-97B9-B03F8D494265}" destId="{97584171-4770-498B-B3E9-C0D3FD7D80DE}" srcOrd="0" destOrd="0" presId="urn:microsoft.com/office/officeart/2005/8/layout/orgChart1"/>
    <dgm:cxn modelId="{784757A4-BC37-4B63-B1C0-64B473A4B573}" type="presOf" srcId="{27236C3F-12CB-413A-B50C-A463BF24F41D}" destId="{F692D946-CBC3-41D8-B763-73D43AB793CF}" srcOrd="0" destOrd="0" presId="urn:microsoft.com/office/officeart/2005/8/layout/orgChart1"/>
    <dgm:cxn modelId="{341B3DA5-11D9-4AE9-83E1-FEB153E2A2BA}" type="presOf" srcId="{4D4C2826-35CD-4B63-B649-A2789D41D342}" destId="{2085922F-7E37-43EB-8DB6-C4B883BD633C}" srcOrd="0" destOrd="0" presId="urn:microsoft.com/office/officeart/2005/8/layout/orgChart1"/>
    <dgm:cxn modelId="{536C1EA8-7A90-4207-BF1A-F011E7D45A31}" type="presOf" srcId="{FD009355-68D8-4D64-8152-6BCD21CAB61E}" destId="{F35732C5-BC1B-46B7-8F8C-16C2ED459938}" srcOrd="0" destOrd="0" presId="urn:microsoft.com/office/officeart/2005/8/layout/orgChart1"/>
    <dgm:cxn modelId="{6167F0A8-8F89-49C1-B560-16FB3409D079}" type="presOf" srcId="{1C67BC8C-5F5D-43AF-8581-B28D8F0E2AF0}" destId="{30B5D0B0-CFC8-443B-BDE6-3ED6337A341F}" srcOrd="1" destOrd="0" presId="urn:microsoft.com/office/officeart/2005/8/layout/orgChart1"/>
    <dgm:cxn modelId="{F3F164AA-3581-4F24-9A11-9AC5E19F17FC}" srcId="{1C67BC8C-5F5D-43AF-8581-B28D8F0E2AF0}" destId="{85240506-C589-485A-B3C4-AF35A6501E48}" srcOrd="1" destOrd="0" parTransId="{8465D484-77C0-4C8E-A9A1-325FFF3959C9}" sibTransId="{7309E30B-E5AE-4FBF-BD9A-2514FDEEB81E}"/>
    <dgm:cxn modelId="{8811E0AC-C1D7-4160-B885-7B1564CCC38C}" type="presOf" srcId="{6FAE22D3-9B53-450E-97B9-B03F8D494265}" destId="{6416A4C5-2F42-45D8-BA00-3ECD91B5C14F}" srcOrd="1" destOrd="0" presId="urn:microsoft.com/office/officeart/2005/8/layout/orgChart1"/>
    <dgm:cxn modelId="{F2716BBA-0459-4683-8F44-495572E5841B}" type="presOf" srcId="{8465D484-77C0-4C8E-A9A1-325FFF3959C9}" destId="{52732F83-C38B-4F8B-BC93-B65F49BB098D}" srcOrd="0" destOrd="0" presId="urn:microsoft.com/office/officeart/2005/8/layout/orgChart1"/>
    <dgm:cxn modelId="{FCA8A9BD-C164-421A-A6D6-56ECE6C9A540}" type="presOf" srcId="{7E4ADF11-518C-4AD9-A464-90601E9AAE6B}" destId="{AE7B670D-1E10-4006-8B46-5394E6B13F89}" srcOrd="0" destOrd="0" presId="urn:microsoft.com/office/officeart/2005/8/layout/orgChart1"/>
    <dgm:cxn modelId="{31C58CC0-9A85-40EE-A356-92F65E9EBD1F}" type="presOf" srcId="{62CF4A58-435B-4190-B8BC-3F8F7B35B9F0}" destId="{188B0E46-90EE-4D8E-A15C-E64109CC0129}" srcOrd="0" destOrd="0" presId="urn:microsoft.com/office/officeart/2005/8/layout/orgChart1"/>
    <dgm:cxn modelId="{862A19C3-D5D7-4C3B-B821-D343C52BD382}" srcId="{A5DFB7CA-5B0E-4A27-B43D-F6E1B1D59B8D}" destId="{4D4C2826-35CD-4B63-B649-A2789D41D342}" srcOrd="0" destOrd="0" parTransId="{62CF4A58-435B-4190-B8BC-3F8F7B35B9F0}" sibTransId="{6A72337F-50D3-4184-9D71-62090414F536}"/>
    <dgm:cxn modelId="{E24808C4-41D6-4986-97B2-6385263419D6}" type="presOf" srcId="{F8DC3D22-F6A0-40B9-8DFE-06D4B5D0F11A}" destId="{342AB399-BB47-43AF-9859-FFAACB6D0B0E}" srcOrd="0" destOrd="0" presId="urn:microsoft.com/office/officeart/2005/8/layout/orgChart1"/>
    <dgm:cxn modelId="{2A2FA0C5-22A6-46BA-8F66-4951AC94C510}" type="presOf" srcId="{1EB45C61-2351-4055-9966-B3C81A597157}" destId="{CA63D8C1-F998-47BD-BA80-60D6A97A1A9B}" srcOrd="1" destOrd="0" presId="urn:microsoft.com/office/officeart/2005/8/layout/orgChart1"/>
    <dgm:cxn modelId="{FC5FD3CC-281F-4A40-B8C1-7AF9EA1FBA0D}" type="presOf" srcId="{79E50EC2-F4E4-46C6-9F6E-794E875A2FF1}" destId="{CC885C4F-603F-4A6B-AC93-2C31B3E184DE}" srcOrd="0" destOrd="0" presId="urn:microsoft.com/office/officeart/2005/8/layout/orgChart1"/>
    <dgm:cxn modelId="{B23078CF-6B9D-41FF-A697-D7B56A31B869}" type="presOf" srcId="{BEBF0DA7-AE30-4178-BF49-93E7C388DF57}" destId="{7860E5B5-4E24-40C1-AEF3-BE5A0C5E6776}" srcOrd="0" destOrd="0" presId="urn:microsoft.com/office/officeart/2005/8/layout/orgChart1"/>
    <dgm:cxn modelId="{5AC4B1D2-3859-4D57-A406-0F215A60B96F}" type="presOf" srcId="{FEC2D19D-827E-4D9C-B159-214796EF386A}" destId="{221A1D07-20C0-4B10-830C-4F5A6753E4DB}" srcOrd="0" destOrd="0" presId="urn:microsoft.com/office/officeart/2005/8/layout/orgChart1"/>
    <dgm:cxn modelId="{7C796BD9-6BE1-45B8-AEF1-D32B6AF95E70}" type="presOf" srcId="{9006922A-85DE-49B5-842A-B55B0FBBBF1D}" destId="{F8EF9611-A9DE-4906-B244-DAE63D43C939}" srcOrd="1" destOrd="0" presId="urn:microsoft.com/office/officeart/2005/8/layout/orgChart1"/>
    <dgm:cxn modelId="{0126A1FD-D1E2-4BC4-8016-0514AEFEEA51}" type="presOf" srcId="{C20B3593-3912-4DFB-8CD7-35425221487C}" destId="{BEC92618-D88E-4E25-980C-2D07B2A79B9A}" srcOrd="1" destOrd="0" presId="urn:microsoft.com/office/officeart/2005/8/layout/orgChart1"/>
    <dgm:cxn modelId="{4CFC65FF-DD0A-400B-9E48-E8B8FCCE4C13}" type="presOf" srcId="{C20B3593-3912-4DFB-8CD7-35425221487C}" destId="{F4B949F5-27E5-45EE-A348-1842212FEFDC}" srcOrd="0" destOrd="0" presId="urn:microsoft.com/office/officeart/2005/8/layout/orgChart1"/>
    <dgm:cxn modelId="{9811472B-FCC0-4FB1-AFDB-60544CC84377}" type="presParOf" srcId="{F692D946-CBC3-41D8-B763-73D43AB793CF}" destId="{F73087A4-8467-4165-92B5-378AF78FAA0E}" srcOrd="0" destOrd="0" presId="urn:microsoft.com/office/officeart/2005/8/layout/orgChart1"/>
    <dgm:cxn modelId="{C9038F58-5C73-4317-9782-A5CE783AF1C2}" type="presParOf" srcId="{F73087A4-8467-4165-92B5-378AF78FAA0E}" destId="{AF640A01-3253-4AC1-9992-61A36BCDD6E8}" srcOrd="0" destOrd="0" presId="urn:microsoft.com/office/officeart/2005/8/layout/orgChart1"/>
    <dgm:cxn modelId="{1BB49DE0-9168-46CD-8AC2-53F8A00AA007}" type="presParOf" srcId="{AF640A01-3253-4AC1-9992-61A36BCDD6E8}" destId="{FACFAC4A-885A-44C8-9CE2-590D71BC9940}" srcOrd="0" destOrd="0" presId="urn:microsoft.com/office/officeart/2005/8/layout/orgChart1"/>
    <dgm:cxn modelId="{490484ED-919E-4145-B761-A28E88ADA033}" type="presParOf" srcId="{AF640A01-3253-4AC1-9992-61A36BCDD6E8}" destId="{30B5D0B0-CFC8-443B-BDE6-3ED6337A341F}" srcOrd="1" destOrd="0" presId="urn:microsoft.com/office/officeart/2005/8/layout/orgChart1"/>
    <dgm:cxn modelId="{165A0651-8D42-4E8B-87C2-F7B992DF0BEA}" type="presParOf" srcId="{F73087A4-8467-4165-92B5-378AF78FAA0E}" destId="{BA415E47-232F-41C0-9FF4-FE6652C9B894}" srcOrd="1" destOrd="0" presId="urn:microsoft.com/office/officeart/2005/8/layout/orgChart1"/>
    <dgm:cxn modelId="{777A9C06-1476-472A-9F01-7958D0249C6E}" type="presParOf" srcId="{BA415E47-232F-41C0-9FF4-FE6652C9B894}" destId="{881DAB31-9C17-429C-9D3B-E1426888ABEA}" srcOrd="0" destOrd="0" presId="urn:microsoft.com/office/officeart/2005/8/layout/orgChart1"/>
    <dgm:cxn modelId="{C841E30F-6E71-40B1-99E9-0831CFAE3E5B}" type="presParOf" srcId="{BA415E47-232F-41C0-9FF4-FE6652C9B894}" destId="{40929FFF-A2AA-48AE-97E9-4DDBBF8C2D64}" srcOrd="1" destOrd="0" presId="urn:microsoft.com/office/officeart/2005/8/layout/orgChart1"/>
    <dgm:cxn modelId="{26796286-EF64-4F00-ACCA-6784574C5103}" type="presParOf" srcId="{40929FFF-A2AA-48AE-97E9-4DDBBF8C2D64}" destId="{42FFDC98-7DEA-4774-9A65-E05044F626AE}" srcOrd="0" destOrd="0" presId="urn:microsoft.com/office/officeart/2005/8/layout/orgChart1"/>
    <dgm:cxn modelId="{A94ABD89-7760-4921-81BC-7FF5B38CF64C}" type="presParOf" srcId="{42FFDC98-7DEA-4774-9A65-E05044F626AE}" destId="{97584171-4770-498B-B3E9-C0D3FD7D80DE}" srcOrd="0" destOrd="0" presId="urn:microsoft.com/office/officeart/2005/8/layout/orgChart1"/>
    <dgm:cxn modelId="{5750826E-55BE-435A-A7B6-0541CE41996C}" type="presParOf" srcId="{42FFDC98-7DEA-4774-9A65-E05044F626AE}" destId="{6416A4C5-2F42-45D8-BA00-3ECD91B5C14F}" srcOrd="1" destOrd="0" presId="urn:microsoft.com/office/officeart/2005/8/layout/orgChart1"/>
    <dgm:cxn modelId="{12732843-B00D-4013-887D-46D5CE9097B0}" type="presParOf" srcId="{40929FFF-A2AA-48AE-97E9-4DDBBF8C2D64}" destId="{6BF3499F-CDB1-4701-8447-1EB8703518BE}" srcOrd="1" destOrd="0" presId="urn:microsoft.com/office/officeart/2005/8/layout/orgChart1"/>
    <dgm:cxn modelId="{297B1068-B0E1-4D73-9618-066A6DA87550}" type="presParOf" srcId="{40929FFF-A2AA-48AE-97E9-4DDBBF8C2D64}" destId="{5124AFB1-5620-439C-8C4D-018E8A2E1DB0}" srcOrd="2" destOrd="0" presId="urn:microsoft.com/office/officeart/2005/8/layout/orgChart1"/>
    <dgm:cxn modelId="{A180FD6A-FE42-42A7-A980-405A07A041D4}" type="presParOf" srcId="{BA415E47-232F-41C0-9FF4-FE6652C9B894}" destId="{52732F83-C38B-4F8B-BC93-B65F49BB098D}" srcOrd="2" destOrd="0" presId="urn:microsoft.com/office/officeart/2005/8/layout/orgChart1"/>
    <dgm:cxn modelId="{0D4E0918-84C9-4770-AFA5-72544946D77B}" type="presParOf" srcId="{BA415E47-232F-41C0-9FF4-FE6652C9B894}" destId="{361F374E-1085-45B7-8CBA-9DB1E40C373B}" srcOrd="3" destOrd="0" presId="urn:microsoft.com/office/officeart/2005/8/layout/orgChart1"/>
    <dgm:cxn modelId="{1D605CC7-D87A-4325-B826-B8A22E0B26A3}" type="presParOf" srcId="{361F374E-1085-45B7-8CBA-9DB1E40C373B}" destId="{C321A118-2442-42C0-9D3D-F1E1A597F187}" srcOrd="0" destOrd="0" presId="urn:microsoft.com/office/officeart/2005/8/layout/orgChart1"/>
    <dgm:cxn modelId="{2111B37F-DA94-4C04-A504-4AC75023260C}" type="presParOf" srcId="{C321A118-2442-42C0-9D3D-F1E1A597F187}" destId="{200AA762-E736-40E6-BE9D-3A683C2CA9D9}" srcOrd="0" destOrd="0" presId="urn:microsoft.com/office/officeart/2005/8/layout/orgChart1"/>
    <dgm:cxn modelId="{19397175-E725-4C93-9128-2B11D00FB4F4}" type="presParOf" srcId="{C321A118-2442-42C0-9D3D-F1E1A597F187}" destId="{4517A9D5-89F6-44D1-8F89-4060A35DE0F9}" srcOrd="1" destOrd="0" presId="urn:microsoft.com/office/officeart/2005/8/layout/orgChart1"/>
    <dgm:cxn modelId="{3619A0D6-1342-4997-B46B-1681ADE18FD5}" type="presParOf" srcId="{361F374E-1085-45B7-8CBA-9DB1E40C373B}" destId="{BD92527C-982D-4DE8-ACBA-8087FF3B87F6}" srcOrd="1" destOrd="0" presId="urn:microsoft.com/office/officeart/2005/8/layout/orgChart1"/>
    <dgm:cxn modelId="{2C14388F-3A2C-43BD-ABD9-2E72306CE53E}" type="presParOf" srcId="{BD92527C-982D-4DE8-ACBA-8087FF3B87F6}" destId="{342AB399-BB47-43AF-9859-FFAACB6D0B0E}" srcOrd="0" destOrd="0" presId="urn:microsoft.com/office/officeart/2005/8/layout/orgChart1"/>
    <dgm:cxn modelId="{1FFF2D45-3825-400C-BDB9-36268923B04B}" type="presParOf" srcId="{BD92527C-982D-4DE8-ACBA-8087FF3B87F6}" destId="{A45AB79E-6686-48B8-BE18-7CA981E11B08}" srcOrd="1" destOrd="0" presId="urn:microsoft.com/office/officeart/2005/8/layout/orgChart1"/>
    <dgm:cxn modelId="{86983465-DF21-4938-A611-C99CFA6C0CC8}" type="presParOf" srcId="{A45AB79E-6686-48B8-BE18-7CA981E11B08}" destId="{7387ABFE-8400-437E-981A-1D0E49CB2F3E}" srcOrd="0" destOrd="0" presId="urn:microsoft.com/office/officeart/2005/8/layout/orgChart1"/>
    <dgm:cxn modelId="{C4AFD771-FBEE-4177-9F97-C64F74C9B7BA}" type="presParOf" srcId="{7387ABFE-8400-437E-981A-1D0E49CB2F3E}" destId="{CB3AB840-EE40-42C2-AD09-3EBEF5C43C4D}" srcOrd="0" destOrd="0" presId="urn:microsoft.com/office/officeart/2005/8/layout/orgChart1"/>
    <dgm:cxn modelId="{8A6CEC65-F47F-4F79-9929-3F1A3C3A2091}" type="presParOf" srcId="{7387ABFE-8400-437E-981A-1D0E49CB2F3E}" destId="{A4034A6C-E5AD-4AE7-9DB5-018D1AB46949}" srcOrd="1" destOrd="0" presId="urn:microsoft.com/office/officeart/2005/8/layout/orgChart1"/>
    <dgm:cxn modelId="{B7623452-27BF-47B6-A813-99E0A9F1EC79}" type="presParOf" srcId="{A45AB79E-6686-48B8-BE18-7CA981E11B08}" destId="{92DDD099-B3F4-40D0-8056-FB57CDE19A81}" srcOrd="1" destOrd="0" presId="urn:microsoft.com/office/officeart/2005/8/layout/orgChart1"/>
    <dgm:cxn modelId="{6076D9CD-9FA6-4AA3-9429-D3CA8A00CA47}" type="presParOf" srcId="{92DDD099-B3F4-40D0-8056-FB57CDE19A81}" destId="{B5833C67-8BB2-464B-907F-FA86E422145F}" srcOrd="0" destOrd="0" presId="urn:microsoft.com/office/officeart/2005/8/layout/orgChart1"/>
    <dgm:cxn modelId="{0DBDC721-8108-4CC9-911F-D65387C8D4CA}" type="presParOf" srcId="{92DDD099-B3F4-40D0-8056-FB57CDE19A81}" destId="{31BEC161-E651-482C-8A8F-1FBCB70ED6F7}" srcOrd="1" destOrd="0" presId="urn:microsoft.com/office/officeart/2005/8/layout/orgChart1"/>
    <dgm:cxn modelId="{2416F851-C253-496F-8723-271162974C99}" type="presParOf" srcId="{31BEC161-E651-482C-8A8F-1FBCB70ED6F7}" destId="{5ED88CF1-0C56-4F75-AFEB-9029351AE9B8}" srcOrd="0" destOrd="0" presId="urn:microsoft.com/office/officeart/2005/8/layout/orgChart1"/>
    <dgm:cxn modelId="{F429E743-F2E8-43A0-9391-E56E1C5558D3}" type="presParOf" srcId="{5ED88CF1-0C56-4F75-AFEB-9029351AE9B8}" destId="{667AEE64-7A50-48EE-AE9C-E27ED4F34AE2}" srcOrd="0" destOrd="0" presId="urn:microsoft.com/office/officeart/2005/8/layout/orgChart1"/>
    <dgm:cxn modelId="{C4176034-15B5-44DA-87AF-B24F7E13C5DB}" type="presParOf" srcId="{5ED88CF1-0C56-4F75-AFEB-9029351AE9B8}" destId="{F5ABCF0A-0FA7-4848-BBCB-D41A96827B8C}" srcOrd="1" destOrd="0" presId="urn:microsoft.com/office/officeart/2005/8/layout/orgChart1"/>
    <dgm:cxn modelId="{3D538CF5-36BB-4BBE-BDB4-C97B5D349E0D}" type="presParOf" srcId="{31BEC161-E651-482C-8A8F-1FBCB70ED6F7}" destId="{8A159FC7-7D5A-4640-AA50-2BCD4CCB741B}" srcOrd="1" destOrd="0" presId="urn:microsoft.com/office/officeart/2005/8/layout/orgChart1"/>
    <dgm:cxn modelId="{10A8ADD4-76FA-4346-9D6F-F67F861E9282}" type="presParOf" srcId="{8A159FC7-7D5A-4640-AA50-2BCD4CCB741B}" destId="{188B0E46-90EE-4D8E-A15C-E64109CC0129}" srcOrd="0" destOrd="0" presId="urn:microsoft.com/office/officeart/2005/8/layout/orgChart1"/>
    <dgm:cxn modelId="{94511D4E-121F-413C-B748-13710244CE1A}" type="presParOf" srcId="{8A159FC7-7D5A-4640-AA50-2BCD4CCB741B}" destId="{507036DA-B7E1-44F7-A8FD-075E10779217}" srcOrd="1" destOrd="0" presId="urn:microsoft.com/office/officeart/2005/8/layout/orgChart1"/>
    <dgm:cxn modelId="{15E01501-F2FF-49F2-ACA9-6ABD4DD45355}" type="presParOf" srcId="{507036DA-B7E1-44F7-A8FD-075E10779217}" destId="{760A77DA-B5C2-448D-A8E7-806CAC2C97E7}" srcOrd="0" destOrd="0" presId="urn:microsoft.com/office/officeart/2005/8/layout/orgChart1"/>
    <dgm:cxn modelId="{A301351D-078B-42DC-AE13-4E5B874B7472}" type="presParOf" srcId="{760A77DA-B5C2-448D-A8E7-806CAC2C97E7}" destId="{2085922F-7E37-43EB-8DB6-C4B883BD633C}" srcOrd="0" destOrd="0" presId="urn:microsoft.com/office/officeart/2005/8/layout/orgChart1"/>
    <dgm:cxn modelId="{3953C957-CD5C-4188-B1F2-1D896A0FEBED}" type="presParOf" srcId="{760A77DA-B5C2-448D-A8E7-806CAC2C97E7}" destId="{2CFE6DC8-AEEB-4C9D-857C-F84FFD8FF858}" srcOrd="1" destOrd="0" presId="urn:microsoft.com/office/officeart/2005/8/layout/orgChart1"/>
    <dgm:cxn modelId="{E371341A-23EA-4F13-83E4-E0FA79F6ED23}" type="presParOf" srcId="{507036DA-B7E1-44F7-A8FD-075E10779217}" destId="{578D1D53-BF45-4830-8838-D10D1BE1C173}" srcOrd="1" destOrd="0" presId="urn:microsoft.com/office/officeart/2005/8/layout/orgChart1"/>
    <dgm:cxn modelId="{83654B94-0629-471E-8AB5-A790CF9E52AE}" type="presParOf" srcId="{507036DA-B7E1-44F7-A8FD-075E10779217}" destId="{616A043C-8152-4FE1-9E74-BC0D3AC065DF}" srcOrd="2" destOrd="0" presId="urn:microsoft.com/office/officeart/2005/8/layout/orgChart1"/>
    <dgm:cxn modelId="{CBF0CEDB-5866-464E-88E3-DA28E2F259C5}" type="presParOf" srcId="{8A159FC7-7D5A-4640-AA50-2BCD4CCB741B}" destId="{F35732C5-BC1B-46B7-8F8C-16C2ED459938}" srcOrd="2" destOrd="0" presId="urn:microsoft.com/office/officeart/2005/8/layout/orgChart1"/>
    <dgm:cxn modelId="{373C23CA-EAC5-4391-9DA8-726420C59A8F}" type="presParOf" srcId="{8A159FC7-7D5A-4640-AA50-2BCD4CCB741B}" destId="{A06E998B-638E-455A-8877-D3B16445EDC5}" srcOrd="3" destOrd="0" presId="urn:microsoft.com/office/officeart/2005/8/layout/orgChart1"/>
    <dgm:cxn modelId="{57050EFB-BB54-4D63-B084-BE28F10CC832}" type="presParOf" srcId="{A06E998B-638E-455A-8877-D3B16445EDC5}" destId="{8819DAAD-F990-4681-8C5F-60393C020610}" srcOrd="0" destOrd="0" presId="urn:microsoft.com/office/officeart/2005/8/layout/orgChart1"/>
    <dgm:cxn modelId="{A14DA911-B2B8-4EC4-91BD-DD73D1660B11}" type="presParOf" srcId="{8819DAAD-F990-4681-8C5F-60393C020610}" destId="{F4B949F5-27E5-45EE-A348-1842212FEFDC}" srcOrd="0" destOrd="0" presId="urn:microsoft.com/office/officeart/2005/8/layout/orgChart1"/>
    <dgm:cxn modelId="{68537032-4232-4747-BD23-B5C9DA5E10C4}" type="presParOf" srcId="{8819DAAD-F990-4681-8C5F-60393C020610}" destId="{BEC92618-D88E-4E25-980C-2D07B2A79B9A}" srcOrd="1" destOrd="0" presId="urn:microsoft.com/office/officeart/2005/8/layout/orgChart1"/>
    <dgm:cxn modelId="{627FB1BE-FD97-4FF6-B3FC-DC7F679D6A5D}" type="presParOf" srcId="{A06E998B-638E-455A-8877-D3B16445EDC5}" destId="{A3AB125E-5B08-49D9-87D8-46B48A10423C}" srcOrd="1" destOrd="0" presId="urn:microsoft.com/office/officeart/2005/8/layout/orgChart1"/>
    <dgm:cxn modelId="{E6A8586A-2A8A-4466-9522-5D5DA1C531E1}" type="presParOf" srcId="{A06E998B-638E-455A-8877-D3B16445EDC5}" destId="{27CC505A-9138-4E5B-A65E-CBC7715E477B}" srcOrd="2" destOrd="0" presId="urn:microsoft.com/office/officeart/2005/8/layout/orgChart1"/>
    <dgm:cxn modelId="{B1E2025D-89AF-4065-B3AE-253E07737941}" type="presParOf" srcId="{8A159FC7-7D5A-4640-AA50-2BCD4CCB741B}" destId="{C2318DDE-C344-4812-BA65-1BCBA5DFE619}" srcOrd="4" destOrd="0" presId="urn:microsoft.com/office/officeart/2005/8/layout/orgChart1"/>
    <dgm:cxn modelId="{52782CB0-C15D-4DEA-824C-1512F8A23ED5}" type="presParOf" srcId="{8A159FC7-7D5A-4640-AA50-2BCD4CCB741B}" destId="{7FFDACE6-BBC2-41B2-9C54-5BD8DE3878A6}" srcOrd="5" destOrd="0" presId="urn:microsoft.com/office/officeart/2005/8/layout/orgChart1"/>
    <dgm:cxn modelId="{F3A86EDA-C4AE-466F-BC46-C0F1B8D03074}" type="presParOf" srcId="{7FFDACE6-BBC2-41B2-9C54-5BD8DE3878A6}" destId="{0DDC7A93-2AE1-4763-A2B0-7A187DBED9A4}" srcOrd="0" destOrd="0" presId="urn:microsoft.com/office/officeart/2005/8/layout/orgChart1"/>
    <dgm:cxn modelId="{3C9285A7-80B8-4CF5-9261-56A20E835314}" type="presParOf" srcId="{0DDC7A93-2AE1-4763-A2B0-7A187DBED9A4}" destId="{B03F489E-57FE-440D-9804-C6822D2788A3}" srcOrd="0" destOrd="0" presId="urn:microsoft.com/office/officeart/2005/8/layout/orgChart1"/>
    <dgm:cxn modelId="{9BC3C5AC-BC49-4546-A2F6-0EA4A1FD07C8}" type="presParOf" srcId="{0DDC7A93-2AE1-4763-A2B0-7A187DBED9A4}" destId="{F8EF9611-A9DE-4906-B244-DAE63D43C939}" srcOrd="1" destOrd="0" presId="urn:microsoft.com/office/officeart/2005/8/layout/orgChart1"/>
    <dgm:cxn modelId="{AD35C494-4D37-48DE-A234-01A41D4B4470}" type="presParOf" srcId="{7FFDACE6-BBC2-41B2-9C54-5BD8DE3878A6}" destId="{90E0C583-2A21-487B-A3CA-305B9607AA9B}" srcOrd="1" destOrd="0" presId="urn:microsoft.com/office/officeart/2005/8/layout/orgChart1"/>
    <dgm:cxn modelId="{DCC73155-0BF1-4270-8581-AE4B23FA9EE9}" type="presParOf" srcId="{7FFDACE6-BBC2-41B2-9C54-5BD8DE3878A6}" destId="{CF887C80-72AA-4FAC-B98E-C47A02578F8C}" srcOrd="2" destOrd="0" presId="urn:microsoft.com/office/officeart/2005/8/layout/orgChart1"/>
    <dgm:cxn modelId="{882EE390-4734-4FF6-9C7F-C84AE08AEF94}" type="presParOf" srcId="{31BEC161-E651-482C-8A8F-1FBCB70ED6F7}" destId="{6A8FBEF8-80B8-41CE-97C7-2DBE3CC9B1CE}" srcOrd="2" destOrd="0" presId="urn:microsoft.com/office/officeart/2005/8/layout/orgChart1"/>
    <dgm:cxn modelId="{93E2441E-9265-41FA-8667-04AAB30AADDE}" type="presParOf" srcId="{A45AB79E-6686-48B8-BE18-7CA981E11B08}" destId="{9F488291-324D-4B7A-9944-EA689AAB2B4C}" srcOrd="2" destOrd="0" presId="urn:microsoft.com/office/officeart/2005/8/layout/orgChart1"/>
    <dgm:cxn modelId="{FF3203C9-BDAB-42B5-9E49-D4C6A81779BC}" type="presParOf" srcId="{BD92527C-982D-4DE8-ACBA-8087FF3B87F6}" destId="{7860E5B5-4E24-40C1-AEF3-BE5A0C5E6776}" srcOrd="2" destOrd="0" presId="urn:microsoft.com/office/officeart/2005/8/layout/orgChart1"/>
    <dgm:cxn modelId="{DB685842-8E25-4C12-BA13-A6531C9FA4DE}" type="presParOf" srcId="{BD92527C-982D-4DE8-ACBA-8087FF3B87F6}" destId="{1418F1FD-8888-4ED2-B717-2EA970763145}" srcOrd="3" destOrd="0" presId="urn:microsoft.com/office/officeart/2005/8/layout/orgChart1"/>
    <dgm:cxn modelId="{247761EF-7D67-44BE-A554-704E1CAEFBF9}" type="presParOf" srcId="{1418F1FD-8888-4ED2-B717-2EA970763145}" destId="{B1808708-164F-44E8-B764-2D10A06EE98F}" srcOrd="0" destOrd="0" presId="urn:microsoft.com/office/officeart/2005/8/layout/orgChart1"/>
    <dgm:cxn modelId="{AC0643DB-4AEA-44E1-B84D-252A742C51BF}" type="presParOf" srcId="{B1808708-164F-44E8-B764-2D10A06EE98F}" destId="{CC885C4F-603F-4A6B-AC93-2C31B3E184DE}" srcOrd="0" destOrd="0" presId="urn:microsoft.com/office/officeart/2005/8/layout/orgChart1"/>
    <dgm:cxn modelId="{A8762973-C3F3-46A4-B065-9CEB930A14DE}" type="presParOf" srcId="{B1808708-164F-44E8-B764-2D10A06EE98F}" destId="{094A92C0-3A29-4DA5-AB6C-4651A3017E68}" srcOrd="1" destOrd="0" presId="urn:microsoft.com/office/officeart/2005/8/layout/orgChart1"/>
    <dgm:cxn modelId="{F94A0D87-DF1A-4EAE-BD11-B4F18C891DF4}" type="presParOf" srcId="{1418F1FD-8888-4ED2-B717-2EA970763145}" destId="{1FABDC8D-A4F6-4A6A-B9C1-F258B3EC9387}" srcOrd="1" destOrd="0" presId="urn:microsoft.com/office/officeart/2005/8/layout/orgChart1"/>
    <dgm:cxn modelId="{B1B4D375-DC95-49FB-A924-56F0A2C7833D}" type="presParOf" srcId="{1FABDC8D-A4F6-4A6A-B9C1-F258B3EC9387}" destId="{B287E0BC-8CE5-4597-AAEE-8DD30FB5D43A}" srcOrd="0" destOrd="0" presId="urn:microsoft.com/office/officeart/2005/8/layout/orgChart1"/>
    <dgm:cxn modelId="{5BD814AC-04F2-4339-B4E1-2A7B9AFDD1A0}" type="presParOf" srcId="{1FABDC8D-A4F6-4A6A-B9C1-F258B3EC9387}" destId="{6591A54A-7A4D-49F7-BE86-2F89F28827D6}" srcOrd="1" destOrd="0" presId="urn:microsoft.com/office/officeart/2005/8/layout/orgChart1"/>
    <dgm:cxn modelId="{6F9D72BF-FA04-4156-B0B9-158348B46FCE}" type="presParOf" srcId="{6591A54A-7A4D-49F7-BE86-2F89F28827D6}" destId="{50C9482E-09F7-4980-ADCB-177B8BE9F71B}" srcOrd="0" destOrd="0" presId="urn:microsoft.com/office/officeart/2005/8/layout/orgChart1"/>
    <dgm:cxn modelId="{9C79EA32-8219-456D-8AC9-220B15F96C1D}" type="presParOf" srcId="{50C9482E-09F7-4980-ADCB-177B8BE9F71B}" destId="{C3BD6A46-8335-4A37-B2DA-DA0946AB7244}" srcOrd="0" destOrd="0" presId="urn:microsoft.com/office/officeart/2005/8/layout/orgChart1"/>
    <dgm:cxn modelId="{4DA27762-6C75-47A1-8992-A2FA452933C2}" type="presParOf" srcId="{50C9482E-09F7-4980-ADCB-177B8BE9F71B}" destId="{CA63D8C1-F998-47BD-BA80-60D6A97A1A9B}" srcOrd="1" destOrd="0" presId="urn:microsoft.com/office/officeart/2005/8/layout/orgChart1"/>
    <dgm:cxn modelId="{158DBA13-77F1-4668-9006-A52082FBAEC3}" type="presParOf" srcId="{6591A54A-7A4D-49F7-BE86-2F89F28827D6}" destId="{69870CC7-A7C2-498F-BB5B-0E87C6C08879}" srcOrd="1" destOrd="0" presId="urn:microsoft.com/office/officeart/2005/8/layout/orgChart1"/>
    <dgm:cxn modelId="{30AF4D83-15D5-45DC-814C-5670BAA199AB}" type="presParOf" srcId="{69870CC7-A7C2-498F-BB5B-0E87C6C08879}" destId="{DE836B23-41E1-4165-B4B4-0DA98FD506A9}" srcOrd="0" destOrd="0" presId="urn:microsoft.com/office/officeart/2005/8/layout/orgChart1"/>
    <dgm:cxn modelId="{61D8222B-1B70-41C9-A4E5-15C19BA6D27E}" type="presParOf" srcId="{69870CC7-A7C2-498F-BB5B-0E87C6C08879}" destId="{1454FEAC-9F63-40C5-A6A0-7E5F58A140F7}" srcOrd="1" destOrd="0" presId="urn:microsoft.com/office/officeart/2005/8/layout/orgChart1"/>
    <dgm:cxn modelId="{3E946ABB-CBDF-4EF5-8CFB-B99F6BB9BF07}" type="presParOf" srcId="{1454FEAC-9F63-40C5-A6A0-7E5F58A140F7}" destId="{00847E53-B71E-4A39-ADC4-EF4D4BB20FC7}" srcOrd="0" destOrd="0" presId="urn:microsoft.com/office/officeart/2005/8/layout/orgChart1"/>
    <dgm:cxn modelId="{11BA52E4-292E-4320-BC2D-D22AF070D8C1}" type="presParOf" srcId="{00847E53-B71E-4A39-ADC4-EF4D4BB20FC7}" destId="{221A1D07-20C0-4B10-830C-4F5A6753E4DB}" srcOrd="0" destOrd="0" presId="urn:microsoft.com/office/officeart/2005/8/layout/orgChart1"/>
    <dgm:cxn modelId="{B7AB8B3B-9FB9-482B-9EF4-67899A71D2B0}" type="presParOf" srcId="{00847E53-B71E-4A39-ADC4-EF4D4BB20FC7}" destId="{76DC1542-B64F-4213-A8E5-7B2DF5542444}" srcOrd="1" destOrd="0" presId="urn:microsoft.com/office/officeart/2005/8/layout/orgChart1"/>
    <dgm:cxn modelId="{3EF56CF3-4D02-43CE-BE16-727968F15C52}" type="presParOf" srcId="{1454FEAC-9F63-40C5-A6A0-7E5F58A140F7}" destId="{C3408DFB-8857-4D93-9C61-12BF194F65F8}" srcOrd="1" destOrd="0" presId="urn:microsoft.com/office/officeart/2005/8/layout/orgChart1"/>
    <dgm:cxn modelId="{BD81E473-3DF4-4FBE-9250-FD0C6DF4F818}" type="presParOf" srcId="{1454FEAC-9F63-40C5-A6A0-7E5F58A140F7}" destId="{A699C094-708B-44B1-BC38-4558CA730A15}" srcOrd="2" destOrd="0" presId="urn:microsoft.com/office/officeart/2005/8/layout/orgChart1"/>
    <dgm:cxn modelId="{677D5149-7B78-485A-ADFF-7B938BF93189}" type="presParOf" srcId="{69870CC7-A7C2-498F-BB5B-0E87C6C08879}" destId="{AE7B670D-1E10-4006-8B46-5394E6B13F89}" srcOrd="2" destOrd="0" presId="urn:microsoft.com/office/officeart/2005/8/layout/orgChart1"/>
    <dgm:cxn modelId="{5B31C044-08B5-4656-AAD0-209374FC5C19}" type="presParOf" srcId="{69870CC7-A7C2-498F-BB5B-0E87C6C08879}" destId="{756C6D54-6435-4ED5-BC46-34AA8D7CF24C}" srcOrd="3" destOrd="0" presId="urn:microsoft.com/office/officeart/2005/8/layout/orgChart1"/>
    <dgm:cxn modelId="{57B12A09-C1F6-414D-9A52-EF1D958C0536}" type="presParOf" srcId="{756C6D54-6435-4ED5-BC46-34AA8D7CF24C}" destId="{895293DE-F9D7-48E1-AE21-2D7FBD33ED9C}" srcOrd="0" destOrd="0" presId="urn:microsoft.com/office/officeart/2005/8/layout/orgChart1"/>
    <dgm:cxn modelId="{39B9CFF8-77C2-4621-9AC4-B11BE3A52214}" type="presParOf" srcId="{895293DE-F9D7-48E1-AE21-2D7FBD33ED9C}" destId="{84B07BD3-A929-4721-AE56-CE097E043C0E}" srcOrd="0" destOrd="0" presId="urn:microsoft.com/office/officeart/2005/8/layout/orgChart1"/>
    <dgm:cxn modelId="{CD4E3340-92FA-4060-BA14-8BADF98717BB}" type="presParOf" srcId="{895293DE-F9D7-48E1-AE21-2D7FBD33ED9C}" destId="{BB7D25C1-C9E7-4305-A48A-25CD38D92520}" srcOrd="1" destOrd="0" presId="urn:microsoft.com/office/officeart/2005/8/layout/orgChart1"/>
    <dgm:cxn modelId="{64F60364-FF0C-4C51-8642-5B8AABD7200A}" type="presParOf" srcId="{756C6D54-6435-4ED5-BC46-34AA8D7CF24C}" destId="{C5577D4E-B263-4F15-9B25-3A3288E5E326}" srcOrd="1" destOrd="0" presId="urn:microsoft.com/office/officeart/2005/8/layout/orgChart1"/>
    <dgm:cxn modelId="{6D9BC044-1B65-40E0-9EAA-EFBD092A2B5F}" type="presParOf" srcId="{756C6D54-6435-4ED5-BC46-34AA8D7CF24C}" destId="{2037F41D-B7BA-4118-A42E-F7D0A80A0F1A}" srcOrd="2" destOrd="0" presId="urn:microsoft.com/office/officeart/2005/8/layout/orgChart1"/>
    <dgm:cxn modelId="{1B11A43D-F344-4E3B-AA46-32C13C24F53B}" type="presParOf" srcId="{6591A54A-7A4D-49F7-BE86-2F89F28827D6}" destId="{E4108EAA-2803-47AC-B9A8-6E3BEA2643DF}" srcOrd="2" destOrd="0" presId="urn:microsoft.com/office/officeart/2005/8/layout/orgChart1"/>
    <dgm:cxn modelId="{A3BD7B09-0170-49D6-A313-62755CC0902A}" type="presParOf" srcId="{1418F1FD-8888-4ED2-B717-2EA970763145}" destId="{492D8B41-79C1-432B-B19B-2FD9A14FEEE0}" srcOrd="2" destOrd="0" presId="urn:microsoft.com/office/officeart/2005/8/layout/orgChart1"/>
    <dgm:cxn modelId="{3694E8FE-AF69-4131-98AC-2474BC859E98}" type="presParOf" srcId="{361F374E-1085-45B7-8CBA-9DB1E40C373B}" destId="{5D25433F-DCF8-43C9-BA70-D5E6694DC106}" srcOrd="2" destOrd="0" presId="urn:microsoft.com/office/officeart/2005/8/layout/orgChart1"/>
    <dgm:cxn modelId="{E898B4AA-E166-4FEF-BAC4-B93ECD66DC18}" type="presParOf" srcId="{F73087A4-8467-4165-92B5-378AF78FAA0E}" destId="{DCAA3DD3-9F17-40F8-A613-C76F54A78567}"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B670D-1E10-4006-8B46-5394E6B13F89}">
      <dsp:nvSpPr>
        <dsp:cNvPr id="0" name=""/>
        <dsp:cNvSpPr/>
      </dsp:nvSpPr>
      <dsp:spPr>
        <a:xfrm>
          <a:off x="2824460" y="2811356"/>
          <a:ext cx="160337" cy="1250630"/>
        </a:xfrm>
        <a:custGeom>
          <a:avLst/>
          <a:gdLst/>
          <a:ahLst/>
          <a:cxnLst/>
          <a:rect l="0" t="0" r="0" b="0"/>
          <a:pathLst>
            <a:path>
              <a:moveTo>
                <a:pt x="0" y="0"/>
              </a:moveTo>
              <a:lnTo>
                <a:pt x="0" y="1250630"/>
              </a:lnTo>
              <a:lnTo>
                <a:pt x="160337" y="12506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36B23-41E1-4165-B4B4-0DA98FD506A9}">
      <dsp:nvSpPr>
        <dsp:cNvPr id="0" name=""/>
        <dsp:cNvSpPr/>
      </dsp:nvSpPr>
      <dsp:spPr>
        <a:xfrm>
          <a:off x="2824460" y="2811356"/>
          <a:ext cx="160337" cy="491700"/>
        </a:xfrm>
        <a:custGeom>
          <a:avLst/>
          <a:gdLst/>
          <a:ahLst/>
          <a:cxnLst/>
          <a:rect l="0" t="0" r="0" b="0"/>
          <a:pathLst>
            <a:path>
              <a:moveTo>
                <a:pt x="0" y="0"/>
              </a:moveTo>
              <a:lnTo>
                <a:pt x="0" y="491700"/>
              </a:lnTo>
              <a:lnTo>
                <a:pt x="160337" y="4917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87E0BC-8CE5-4597-AAEE-8DD30FB5D43A}">
      <dsp:nvSpPr>
        <dsp:cNvPr id="0" name=""/>
        <dsp:cNvSpPr/>
      </dsp:nvSpPr>
      <dsp:spPr>
        <a:xfrm>
          <a:off x="3206306" y="2052426"/>
          <a:ext cx="91440" cy="224472"/>
        </a:xfrm>
        <a:custGeom>
          <a:avLst/>
          <a:gdLst/>
          <a:ahLst/>
          <a:cxnLst/>
          <a:rect l="0" t="0" r="0" b="0"/>
          <a:pathLst>
            <a:path>
              <a:moveTo>
                <a:pt x="45720" y="0"/>
              </a:moveTo>
              <a:lnTo>
                <a:pt x="45720"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60E5B5-4E24-40C1-AEF3-BE5A0C5E6776}">
      <dsp:nvSpPr>
        <dsp:cNvPr id="0" name=""/>
        <dsp:cNvSpPr/>
      </dsp:nvSpPr>
      <dsp:spPr>
        <a:xfrm>
          <a:off x="2605332" y="1293496"/>
          <a:ext cx="646693" cy="224472"/>
        </a:xfrm>
        <a:custGeom>
          <a:avLst/>
          <a:gdLst/>
          <a:ahLst/>
          <a:cxnLst/>
          <a:rect l="0" t="0" r="0" b="0"/>
          <a:pathLst>
            <a:path>
              <a:moveTo>
                <a:pt x="0" y="0"/>
              </a:moveTo>
              <a:lnTo>
                <a:pt x="0" y="112236"/>
              </a:lnTo>
              <a:lnTo>
                <a:pt x="646693" y="112236"/>
              </a:lnTo>
              <a:lnTo>
                <a:pt x="646693"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18DDE-C344-4812-BA65-1BCBA5DFE619}">
      <dsp:nvSpPr>
        <dsp:cNvPr id="0" name=""/>
        <dsp:cNvSpPr/>
      </dsp:nvSpPr>
      <dsp:spPr>
        <a:xfrm>
          <a:off x="1531073" y="2811356"/>
          <a:ext cx="160337" cy="2009560"/>
        </a:xfrm>
        <a:custGeom>
          <a:avLst/>
          <a:gdLst/>
          <a:ahLst/>
          <a:cxnLst/>
          <a:rect l="0" t="0" r="0" b="0"/>
          <a:pathLst>
            <a:path>
              <a:moveTo>
                <a:pt x="0" y="0"/>
              </a:moveTo>
              <a:lnTo>
                <a:pt x="0" y="2009560"/>
              </a:lnTo>
              <a:lnTo>
                <a:pt x="160337" y="20095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732C5-BC1B-46B7-8F8C-16C2ED459938}">
      <dsp:nvSpPr>
        <dsp:cNvPr id="0" name=""/>
        <dsp:cNvSpPr/>
      </dsp:nvSpPr>
      <dsp:spPr>
        <a:xfrm>
          <a:off x="1531073" y="2811356"/>
          <a:ext cx="160337" cy="1250630"/>
        </a:xfrm>
        <a:custGeom>
          <a:avLst/>
          <a:gdLst/>
          <a:ahLst/>
          <a:cxnLst/>
          <a:rect l="0" t="0" r="0" b="0"/>
          <a:pathLst>
            <a:path>
              <a:moveTo>
                <a:pt x="0" y="0"/>
              </a:moveTo>
              <a:lnTo>
                <a:pt x="0" y="1250630"/>
              </a:lnTo>
              <a:lnTo>
                <a:pt x="160337" y="12506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8B0E46-90EE-4D8E-A15C-E64109CC0129}">
      <dsp:nvSpPr>
        <dsp:cNvPr id="0" name=""/>
        <dsp:cNvSpPr/>
      </dsp:nvSpPr>
      <dsp:spPr>
        <a:xfrm>
          <a:off x="1531073" y="2811356"/>
          <a:ext cx="160337" cy="491700"/>
        </a:xfrm>
        <a:custGeom>
          <a:avLst/>
          <a:gdLst/>
          <a:ahLst/>
          <a:cxnLst/>
          <a:rect l="0" t="0" r="0" b="0"/>
          <a:pathLst>
            <a:path>
              <a:moveTo>
                <a:pt x="0" y="0"/>
              </a:moveTo>
              <a:lnTo>
                <a:pt x="0" y="491700"/>
              </a:lnTo>
              <a:lnTo>
                <a:pt x="160337" y="4917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33C67-8BB2-464B-907F-FA86E422145F}">
      <dsp:nvSpPr>
        <dsp:cNvPr id="0" name=""/>
        <dsp:cNvSpPr/>
      </dsp:nvSpPr>
      <dsp:spPr>
        <a:xfrm>
          <a:off x="1912919" y="2052426"/>
          <a:ext cx="91440" cy="224472"/>
        </a:xfrm>
        <a:custGeom>
          <a:avLst/>
          <a:gdLst/>
          <a:ahLst/>
          <a:cxnLst/>
          <a:rect l="0" t="0" r="0" b="0"/>
          <a:pathLst>
            <a:path>
              <a:moveTo>
                <a:pt x="45720" y="0"/>
              </a:moveTo>
              <a:lnTo>
                <a:pt x="45720"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AB399-BB47-43AF-9859-FFAACB6D0B0E}">
      <dsp:nvSpPr>
        <dsp:cNvPr id="0" name=""/>
        <dsp:cNvSpPr/>
      </dsp:nvSpPr>
      <dsp:spPr>
        <a:xfrm>
          <a:off x="1958639" y="1293496"/>
          <a:ext cx="646693" cy="224472"/>
        </a:xfrm>
        <a:custGeom>
          <a:avLst/>
          <a:gdLst/>
          <a:ahLst/>
          <a:cxnLst/>
          <a:rect l="0" t="0" r="0" b="0"/>
          <a:pathLst>
            <a:path>
              <a:moveTo>
                <a:pt x="646693" y="0"/>
              </a:moveTo>
              <a:lnTo>
                <a:pt x="646693" y="112236"/>
              </a:lnTo>
              <a:lnTo>
                <a:pt x="0" y="112236"/>
              </a:lnTo>
              <a:lnTo>
                <a:pt x="0"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732F83-C38B-4F8B-BC93-B65F49BB098D}">
      <dsp:nvSpPr>
        <dsp:cNvPr id="0" name=""/>
        <dsp:cNvSpPr/>
      </dsp:nvSpPr>
      <dsp:spPr>
        <a:xfrm>
          <a:off x="1958639" y="534567"/>
          <a:ext cx="646693" cy="224472"/>
        </a:xfrm>
        <a:custGeom>
          <a:avLst/>
          <a:gdLst/>
          <a:ahLst/>
          <a:cxnLst/>
          <a:rect l="0" t="0" r="0" b="0"/>
          <a:pathLst>
            <a:path>
              <a:moveTo>
                <a:pt x="0" y="0"/>
              </a:moveTo>
              <a:lnTo>
                <a:pt x="0" y="112236"/>
              </a:lnTo>
              <a:lnTo>
                <a:pt x="646693" y="112236"/>
              </a:lnTo>
              <a:lnTo>
                <a:pt x="646693" y="2244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1DAB31-9C17-429C-9D3B-E1426888ABEA}">
      <dsp:nvSpPr>
        <dsp:cNvPr id="0" name=""/>
        <dsp:cNvSpPr/>
      </dsp:nvSpPr>
      <dsp:spPr>
        <a:xfrm>
          <a:off x="1311945" y="534567"/>
          <a:ext cx="646693" cy="224472"/>
        </a:xfrm>
        <a:custGeom>
          <a:avLst/>
          <a:gdLst/>
          <a:ahLst/>
          <a:cxnLst/>
          <a:rect l="0" t="0" r="0" b="0"/>
          <a:pathLst>
            <a:path>
              <a:moveTo>
                <a:pt x="646693" y="0"/>
              </a:moveTo>
              <a:lnTo>
                <a:pt x="646693" y="112236"/>
              </a:lnTo>
              <a:lnTo>
                <a:pt x="0" y="112236"/>
              </a:lnTo>
              <a:lnTo>
                <a:pt x="0" y="2244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CFAC4A-885A-44C8-9CE2-590D71BC9940}">
      <dsp:nvSpPr>
        <dsp:cNvPr id="0" name=""/>
        <dsp:cNvSpPr/>
      </dsp:nvSpPr>
      <dsp:spPr>
        <a:xfrm>
          <a:off x="1424181" y="10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Razor</a:t>
          </a:r>
          <a:endParaRPr lang="zh-CN" altLang="en-US" sz="1500" kern="1200" dirty="0"/>
        </a:p>
      </dsp:txBody>
      <dsp:txXfrm>
        <a:off x="1424181" y="109"/>
        <a:ext cx="1068915" cy="534457"/>
      </dsp:txXfrm>
    </dsp:sp>
    <dsp:sp modelId="{97584171-4770-498B-B3E9-C0D3FD7D80DE}">
      <dsp:nvSpPr>
        <dsp:cNvPr id="0" name=""/>
        <dsp:cNvSpPr/>
      </dsp:nvSpPr>
      <dsp:spPr>
        <a:xfrm>
          <a:off x="777488" y="75903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PageHeader</a:t>
          </a:r>
          <a:endParaRPr lang="zh-CN" altLang="en-US" sz="1500" kern="1200" dirty="0"/>
        </a:p>
      </dsp:txBody>
      <dsp:txXfrm>
        <a:off x="777488" y="759039"/>
        <a:ext cx="1068915" cy="534457"/>
      </dsp:txXfrm>
    </dsp:sp>
    <dsp:sp modelId="{200AA762-E736-40E6-BE9D-3A683C2CA9D9}">
      <dsp:nvSpPr>
        <dsp:cNvPr id="0" name=""/>
        <dsp:cNvSpPr/>
      </dsp:nvSpPr>
      <dsp:spPr>
        <a:xfrm>
          <a:off x="2070875" y="75903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Spin</a:t>
          </a:r>
          <a:endParaRPr lang="zh-CN" altLang="en-US" sz="1500" kern="1200" dirty="0"/>
        </a:p>
      </dsp:txBody>
      <dsp:txXfrm>
        <a:off x="2070875" y="759039"/>
        <a:ext cx="1068915" cy="534457"/>
      </dsp:txXfrm>
    </dsp:sp>
    <dsp:sp modelId="{CB3AB840-EE40-42C2-AD09-3EBEF5C43C4D}">
      <dsp:nvSpPr>
        <dsp:cNvPr id="0" name=""/>
        <dsp:cNvSpPr/>
      </dsp:nvSpPr>
      <dsp:spPr>
        <a:xfrm>
          <a:off x="1424181" y="151796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Card</a:t>
          </a:r>
          <a:endParaRPr lang="zh-CN" altLang="en-US" sz="1500" kern="1200" dirty="0"/>
        </a:p>
      </dsp:txBody>
      <dsp:txXfrm>
        <a:off x="1424181" y="1517969"/>
        <a:ext cx="1068915" cy="534457"/>
      </dsp:txXfrm>
    </dsp:sp>
    <dsp:sp modelId="{667AEE64-7A50-48EE-AE9C-E27ED4F34AE2}">
      <dsp:nvSpPr>
        <dsp:cNvPr id="0" name=""/>
        <dsp:cNvSpPr/>
      </dsp:nvSpPr>
      <dsp:spPr>
        <a:xfrm>
          <a:off x="1424181" y="227689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a:t>
          </a:r>
          <a:endParaRPr lang="zh-CN" altLang="en-US" sz="1500" kern="1200" dirty="0"/>
        </a:p>
      </dsp:txBody>
      <dsp:txXfrm>
        <a:off x="1424181" y="2276898"/>
        <a:ext cx="1068915" cy="534457"/>
      </dsp:txXfrm>
    </dsp:sp>
    <dsp:sp modelId="{2085922F-7E37-43EB-8DB6-C4B883BD633C}">
      <dsp:nvSpPr>
        <dsp:cNvPr id="0" name=""/>
        <dsp:cNvSpPr/>
      </dsp:nvSpPr>
      <dsp:spPr>
        <a:xfrm>
          <a:off x="1691410" y="303582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div-finish</a:t>
          </a:r>
          <a:endParaRPr lang="zh-CN" altLang="en-US" sz="1500" kern="1200" dirty="0"/>
        </a:p>
      </dsp:txBody>
      <dsp:txXfrm>
        <a:off x="1691410" y="3035828"/>
        <a:ext cx="1068915" cy="534457"/>
      </dsp:txXfrm>
    </dsp:sp>
    <dsp:sp modelId="{F4B949F5-27E5-45EE-A348-1842212FEFDC}">
      <dsp:nvSpPr>
        <dsp:cNvPr id="0" name=""/>
        <dsp:cNvSpPr/>
      </dsp:nvSpPr>
      <dsp:spPr>
        <a:xfrm>
          <a:off x="1691410" y="379475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div-title</a:t>
          </a:r>
          <a:endParaRPr lang="zh-CN" altLang="en-US" sz="1500" kern="1200" dirty="0"/>
        </a:p>
      </dsp:txBody>
      <dsp:txXfrm>
        <a:off x="1691410" y="3794758"/>
        <a:ext cx="1068915" cy="534457"/>
      </dsp:txXfrm>
    </dsp:sp>
    <dsp:sp modelId="{B03F489E-57FE-440D-9804-C6822D2788A3}">
      <dsp:nvSpPr>
        <dsp:cNvPr id="0" name=""/>
        <dsp:cNvSpPr/>
      </dsp:nvSpPr>
      <dsp:spPr>
        <a:xfrm>
          <a:off x="1691410" y="4553687"/>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t>
          </a:r>
          <a:endParaRPr lang="zh-CN" altLang="en-US" sz="1500" kern="1200" dirty="0"/>
        </a:p>
      </dsp:txBody>
      <dsp:txXfrm>
        <a:off x="1691410" y="4553687"/>
        <a:ext cx="1068915" cy="534457"/>
      </dsp:txXfrm>
    </dsp:sp>
    <dsp:sp modelId="{CC885C4F-603F-4A6B-AC93-2C31B3E184DE}">
      <dsp:nvSpPr>
        <dsp:cNvPr id="0" name=""/>
        <dsp:cNvSpPr/>
      </dsp:nvSpPr>
      <dsp:spPr>
        <a:xfrm>
          <a:off x="2717568" y="151796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Spin</a:t>
          </a:r>
          <a:endParaRPr lang="zh-CN" altLang="en-US" sz="1500" kern="1200" dirty="0"/>
        </a:p>
      </dsp:txBody>
      <dsp:txXfrm>
        <a:off x="2717568" y="1517969"/>
        <a:ext cx="1068915" cy="534457"/>
      </dsp:txXfrm>
    </dsp:sp>
    <dsp:sp modelId="{C3BD6A46-8335-4A37-B2DA-DA0946AB7244}">
      <dsp:nvSpPr>
        <dsp:cNvPr id="0" name=""/>
        <dsp:cNvSpPr/>
      </dsp:nvSpPr>
      <dsp:spPr>
        <a:xfrm>
          <a:off x="2717568" y="227689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a:t>
          </a:r>
          <a:endParaRPr lang="zh-CN" altLang="en-US" sz="1500" kern="1200" dirty="0"/>
        </a:p>
      </dsp:txBody>
      <dsp:txXfrm>
        <a:off x="2717568" y="2276898"/>
        <a:ext cx="1068915" cy="534457"/>
      </dsp:txXfrm>
    </dsp:sp>
    <dsp:sp modelId="{221A1D07-20C0-4B10-830C-4F5A6753E4DB}">
      <dsp:nvSpPr>
        <dsp:cNvPr id="0" name=""/>
        <dsp:cNvSpPr/>
      </dsp:nvSpPr>
      <dsp:spPr>
        <a:xfrm>
          <a:off x="2984797" y="303582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DatePicker</a:t>
          </a:r>
          <a:endParaRPr lang="zh-CN" altLang="en-US" sz="1500" kern="1200" dirty="0"/>
        </a:p>
      </dsp:txBody>
      <dsp:txXfrm>
        <a:off x="2984797" y="3035828"/>
        <a:ext cx="1068915" cy="534457"/>
      </dsp:txXfrm>
    </dsp:sp>
    <dsp:sp modelId="{84B07BD3-A929-4721-AE56-CE097E043C0E}">
      <dsp:nvSpPr>
        <dsp:cNvPr id="0" name=""/>
        <dsp:cNvSpPr/>
      </dsp:nvSpPr>
      <dsp:spPr>
        <a:xfrm>
          <a:off x="2984797" y="379475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984797" y="3794758"/>
        <a:ext cx="1068915" cy="5344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7044-C1BD-4248-89D9-17C449281551}"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A801F-700F-4FE6-8E04-C22F9A01FB2E}" type="slidenum">
              <a:rPr lang="zh-CN" altLang="en-US" smtClean="0"/>
              <a:t>‹#›</a:t>
            </a:fld>
            <a:endParaRPr lang="zh-CN" altLang="en-US"/>
          </a:p>
        </p:txBody>
      </p:sp>
    </p:spTree>
    <p:extLst>
      <p:ext uri="{BB962C8B-B14F-4D97-AF65-F5344CB8AC3E}">
        <p14:creationId xmlns:p14="http://schemas.microsoft.com/office/powerpoint/2010/main" val="236011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11</a:t>
            </a:fld>
            <a:endParaRPr lang="zh-CN" altLang="en-US"/>
          </a:p>
        </p:txBody>
      </p:sp>
    </p:spTree>
    <p:extLst>
      <p:ext uri="{BB962C8B-B14F-4D97-AF65-F5344CB8AC3E}">
        <p14:creationId xmlns:p14="http://schemas.microsoft.com/office/powerpoint/2010/main" val="419485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14</a:t>
            </a:fld>
            <a:endParaRPr lang="zh-CN" altLang="en-US"/>
          </a:p>
        </p:txBody>
      </p:sp>
    </p:spTree>
    <p:extLst>
      <p:ext uri="{BB962C8B-B14F-4D97-AF65-F5344CB8AC3E}">
        <p14:creationId xmlns:p14="http://schemas.microsoft.com/office/powerpoint/2010/main" val="383144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16</a:t>
            </a:fld>
            <a:endParaRPr lang="zh-CN" altLang="en-US"/>
          </a:p>
        </p:txBody>
      </p:sp>
    </p:spTree>
    <p:extLst>
      <p:ext uri="{BB962C8B-B14F-4D97-AF65-F5344CB8AC3E}">
        <p14:creationId xmlns:p14="http://schemas.microsoft.com/office/powerpoint/2010/main" val="1642252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17</a:t>
            </a:fld>
            <a:endParaRPr lang="zh-CN" altLang="en-US"/>
          </a:p>
        </p:txBody>
      </p:sp>
    </p:spTree>
    <p:extLst>
      <p:ext uri="{BB962C8B-B14F-4D97-AF65-F5344CB8AC3E}">
        <p14:creationId xmlns:p14="http://schemas.microsoft.com/office/powerpoint/2010/main" val="614759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18</a:t>
            </a:fld>
            <a:endParaRPr lang="zh-CN" altLang="en-US"/>
          </a:p>
        </p:txBody>
      </p:sp>
    </p:spTree>
    <p:extLst>
      <p:ext uri="{BB962C8B-B14F-4D97-AF65-F5344CB8AC3E}">
        <p14:creationId xmlns:p14="http://schemas.microsoft.com/office/powerpoint/2010/main" val="261151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ABA13-B8D1-4088-808B-5F8E90EEBA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E651C6-5412-47BD-B4C5-5B7F84619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79D5E95-6158-4B09-A3DC-096D24EA7C4C}"/>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5" name="页脚占位符 4">
            <a:extLst>
              <a:ext uri="{FF2B5EF4-FFF2-40B4-BE49-F238E27FC236}">
                <a16:creationId xmlns:a16="http://schemas.microsoft.com/office/drawing/2014/main" id="{6A876F1F-4EDD-4688-AA0A-7159465DAE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9A146E-7704-45D4-AD45-D9220D80FC73}"/>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182703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ED49F-E2C5-4764-8EA3-507FDC8124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F70B27-D5A0-4E09-B858-2070AC504F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31D1E4-3AA7-480C-8D52-DDA5427711EF}"/>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5" name="页脚占位符 4">
            <a:extLst>
              <a:ext uri="{FF2B5EF4-FFF2-40B4-BE49-F238E27FC236}">
                <a16:creationId xmlns:a16="http://schemas.microsoft.com/office/drawing/2014/main" id="{65297107-D902-43DA-8D3A-15B03A57A5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8555DC-AE6C-4A5C-AACA-AADD766FA56C}"/>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40751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E7A36A-5B9F-4F4D-A62B-6E45DCB34D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05EFAD-EE53-4D68-A829-93177D885E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EFF8C-3E8E-43EE-9C13-2A128365F183}"/>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5" name="页脚占位符 4">
            <a:extLst>
              <a:ext uri="{FF2B5EF4-FFF2-40B4-BE49-F238E27FC236}">
                <a16:creationId xmlns:a16="http://schemas.microsoft.com/office/drawing/2014/main" id="{4245C870-D4AD-4DD3-A0DA-1312109E4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681C39-C69E-4F21-9BEF-EBB71B3CD39A}"/>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58423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7F6E6-87F1-4C32-87CB-B6FCC28CB1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2ADCEF-96FF-4343-9969-87A074C697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3229E5-49EB-402A-B192-EA0CB4246180}"/>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5" name="页脚占位符 4">
            <a:extLst>
              <a:ext uri="{FF2B5EF4-FFF2-40B4-BE49-F238E27FC236}">
                <a16:creationId xmlns:a16="http://schemas.microsoft.com/office/drawing/2014/main" id="{FAC66B24-3DA9-4682-82CA-432CF6B3C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0607AC-6CF2-4D46-A2B8-98FF58724B08}"/>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95122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75864-A711-4D72-BDED-865F3FCE73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5419A-ACB2-41BD-B7EF-F80F9A3F1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C32AA0-6732-4F73-9BBC-A9D7700103D3}"/>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5" name="页脚占位符 4">
            <a:extLst>
              <a:ext uri="{FF2B5EF4-FFF2-40B4-BE49-F238E27FC236}">
                <a16:creationId xmlns:a16="http://schemas.microsoft.com/office/drawing/2014/main" id="{B0536446-1967-4402-853A-5399566487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706872-7BE2-490F-8F4F-6E60A0803C4C}"/>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49262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FEEB4-977A-48E4-9D95-607FF37051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E0958C-B112-40FC-B453-7A9BB9C8F2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F18F38-1CF9-4ADC-8023-3F77D9875B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1915E8-C428-41AE-BBD4-7EAAC60D4E26}"/>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6" name="页脚占位符 5">
            <a:extLst>
              <a:ext uri="{FF2B5EF4-FFF2-40B4-BE49-F238E27FC236}">
                <a16:creationId xmlns:a16="http://schemas.microsoft.com/office/drawing/2014/main" id="{07405047-BBCC-4DB4-9930-8DC0FC314B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B0DFD4-3BD6-4FAB-AF74-F8215D61F4E2}"/>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590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60575-BCC4-48AB-802C-184F996C0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EB4DF9-C33E-4178-B0D9-E9333D822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9501E26-0CDF-4663-9386-925640B66A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D8E7CE-71A3-4A05-9C21-8C04B1F52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5DDB37-AD5A-473B-8405-8DD9C4273D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00140B-08E8-49D2-B7A4-7FF415A29EF6}"/>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8" name="页脚占位符 7">
            <a:extLst>
              <a:ext uri="{FF2B5EF4-FFF2-40B4-BE49-F238E27FC236}">
                <a16:creationId xmlns:a16="http://schemas.microsoft.com/office/drawing/2014/main" id="{7FCA81CA-9030-4931-9D2E-DB9058033A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26A801-3CDA-4F80-9779-5A9AABFF170D}"/>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6698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00083-83F6-43FF-A613-3F846A231D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022A74-F96A-44CB-A617-3EF0568E985A}"/>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4" name="页脚占位符 3">
            <a:extLst>
              <a:ext uri="{FF2B5EF4-FFF2-40B4-BE49-F238E27FC236}">
                <a16:creationId xmlns:a16="http://schemas.microsoft.com/office/drawing/2014/main" id="{BBB293BC-6DFD-42AD-963E-9B8200E03C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4ED1A4-605F-47FB-B983-76387174B1A3}"/>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360729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60075F-2FDA-4E5A-BBED-46650BF9270B}"/>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3" name="页脚占位符 2">
            <a:extLst>
              <a:ext uri="{FF2B5EF4-FFF2-40B4-BE49-F238E27FC236}">
                <a16:creationId xmlns:a16="http://schemas.microsoft.com/office/drawing/2014/main" id="{0714E2A4-4CB0-43CB-BFA7-140229C0C3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396857-5EE5-40A4-993E-D12BC0F58BBF}"/>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4598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60B2E-B946-4249-9144-C7CFC6F515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F5867A-0EC0-4936-A0D7-F43EDD6BF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5AF53B-48F1-4379-BED1-C86316632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EFAF42-8DD1-401E-AAA7-4F20A8780C94}"/>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6" name="页脚占位符 5">
            <a:extLst>
              <a:ext uri="{FF2B5EF4-FFF2-40B4-BE49-F238E27FC236}">
                <a16:creationId xmlns:a16="http://schemas.microsoft.com/office/drawing/2014/main" id="{E44D924E-91D2-4BB0-9B82-4A90B9447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FB3D48-ACA5-48E6-AE55-850BCC5644AB}"/>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402295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AA98C-78C7-4108-993E-243DE378B7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3E3C27-5BAC-4D56-9384-376A2F115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582188-C0C4-4C88-85D0-C77BAD55D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95CF7-56F6-4D6D-B468-60DB2F6A254E}"/>
              </a:ext>
            </a:extLst>
          </p:cNvPr>
          <p:cNvSpPr>
            <a:spLocks noGrp="1"/>
          </p:cNvSpPr>
          <p:nvPr>
            <p:ph type="dt" sz="half" idx="10"/>
          </p:nvPr>
        </p:nvSpPr>
        <p:spPr/>
        <p:txBody>
          <a:bodyPr/>
          <a:lstStyle/>
          <a:p>
            <a:fld id="{D2A14248-1049-4DEB-B34D-B0CA1AE62116}" type="datetimeFigureOut">
              <a:rPr lang="zh-CN" altLang="en-US" smtClean="0"/>
              <a:t>2020/10/12</a:t>
            </a:fld>
            <a:endParaRPr lang="zh-CN" altLang="en-US"/>
          </a:p>
        </p:txBody>
      </p:sp>
      <p:sp>
        <p:nvSpPr>
          <p:cNvPr id="6" name="页脚占位符 5">
            <a:extLst>
              <a:ext uri="{FF2B5EF4-FFF2-40B4-BE49-F238E27FC236}">
                <a16:creationId xmlns:a16="http://schemas.microsoft.com/office/drawing/2014/main" id="{27C35912-E61E-4DA0-A3B3-5B0ABE16EE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4B08E5-0727-40E7-9B36-C003A956C4D8}"/>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102415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A713B4-BFD5-4E96-AE64-B2A9710C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152BFE-C8A6-4DED-9437-48BA73DC7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40B3E-4EEA-4E84-AF19-B7776B230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14248-1049-4DEB-B34D-B0CA1AE62116}" type="datetimeFigureOut">
              <a:rPr lang="zh-CN" altLang="en-US" smtClean="0"/>
              <a:t>2020/10/12</a:t>
            </a:fld>
            <a:endParaRPr lang="zh-CN" altLang="en-US"/>
          </a:p>
        </p:txBody>
      </p:sp>
      <p:sp>
        <p:nvSpPr>
          <p:cNvPr id="5" name="页脚占位符 4">
            <a:extLst>
              <a:ext uri="{FF2B5EF4-FFF2-40B4-BE49-F238E27FC236}">
                <a16:creationId xmlns:a16="http://schemas.microsoft.com/office/drawing/2014/main" id="{0A809EE4-989F-42C7-90D1-D7FF82DCE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75A5CE-0E0D-4D24-BC7B-DE92D074F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55733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首页"/>
          <p:cNvPicPr>
            <a:picLocks noChangeAspect="1"/>
          </p:cNvPicPr>
          <p:nvPr/>
        </p:nvPicPr>
        <p:blipFill>
          <a:blip r:embed="rId2"/>
          <a:stretch>
            <a:fillRect/>
          </a:stretch>
        </p:blipFill>
        <p:spPr>
          <a:xfrm>
            <a:off x="-12065" y="-34290"/>
            <a:ext cx="12262485" cy="6896735"/>
          </a:xfrm>
          <a:prstGeom prst="rect">
            <a:avLst/>
          </a:prstGeom>
        </p:spPr>
      </p:pic>
      <p:sp>
        <p:nvSpPr>
          <p:cNvPr id="5" name="文本框 4"/>
          <p:cNvSpPr txBox="1"/>
          <p:nvPr/>
        </p:nvSpPr>
        <p:spPr>
          <a:xfrm>
            <a:off x="4436745" y="5686425"/>
            <a:ext cx="4633000" cy="461665"/>
          </a:xfrm>
          <a:prstGeom prst="rect">
            <a:avLst/>
          </a:prstGeom>
          <a:noFill/>
        </p:spPr>
        <p:txBody>
          <a:bodyPr wrap="none" rtlCol="0">
            <a:spAutoFit/>
          </a:bodyPr>
          <a:lstStyle/>
          <a:p>
            <a:r>
              <a:rPr lang="zh-CN" altLang="en-US" sz="2400" b="1" dirty="0">
                <a:latin typeface="阿里巴巴普惠体" panose="00020600040101010101" charset="-122"/>
                <a:ea typeface="阿里巴巴普惠体" panose="00020600040101010101" charset="-122"/>
              </a:rPr>
              <a:t>第四课  组件开发             陈超超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模板化组件</a:t>
            </a:r>
          </a:p>
        </p:txBody>
      </p:sp>
      <p:sp>
        <p:nvSpPr>
          <p:cNvPr id="3" name="文本框 2">
            <a:extLst>
              <a:ext uri="{FF2B5EF4-FFF2-40B4-BE49-F238E27FC236}">
                <a16:creationId xmlns:a16="http://schemas.microsoft.com/office/drawing/2014/main" id="{0B76671B-D712-4772-9347-FB6512BEFF0F}"/>
              </a:ext>
            </a:extLst>
          </p:cNvPr>
          <p:cNvSpPr txBox="1"/>
          <p:nvPr/>
        </p:nvSpPr>
        <p:spPr>
          <a:xfrm>
            <a:off x="768997" y="1504962"/>
            <a:ext cx="1088007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通过指定一个或多个 </a:t>
            </a:r>
            <a:r>
              <a:rPr lang="en-US" altLang="zh-CN" dirty="0"/>
              <a:t>RenderFragment </a:t>
            </a:r>
            <a:r>
              <a:rPr lang="zh-CN" altLang="en-US" dirty="0"/>
              <a:t>或 </a:t>
            </a:r>
            <a:r>
              <a:rPr lang="en-US" altLang="zh-CN" dirty="0"/>
              <a:t>RenderFragment&lt;TValue&gt; </a:t>
            </a:r>
            <a:r>
              <a:rPr lang="zh-CN" altLang="en-US" dirty="0"/>
              <a:t>类型的组件参数来定义模板化组件。</a:t>
            </a:r>
            <a:endParaRPr lang="en-US" altLang="zh-CN"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
        <p:nvSpPr>
          <p:cNvPr id="5" name="文本框 4">
            <a:extLst>
              <a:ext uri="{FF2B5EF4-FFF2-40B4-BE49-F238E27FC236}">
                <a16:creationId xmlns:a16="http://schemas.microsoft.com/office/drawing/2014/main" id="{C0394103-9246-4283-A0BC-B1EEECB918A4}"/>
              </a:ext>
            </a:extLst>
          </p:cNvPr>
          <p:cNvSpPr txBox="1"/>
          <p:nvPr/>
        </p:nvSpPr>
        <p:spPr>
          <a:xfrm>
            <a:off x="299953" y="1779687"/>
            <a:ext cx="8029575" cy="5078313"/>
          </a:xfrm>
          <a:prstGeom prst="rect">
            <a:avLst/>
          </a:prstGeom>
          <a:noFill/>
        </p:spPr>
        <p:txBody>
          <a:bodyPr wrap="square" rtlCol="0">
            <a:spAutoFit/>
          </a:bodyPr>
          <a:lstStyle/>
          <a:p>
            <a:r>
              <a:rPr lang="zh-CN" altLang="en-US" dirty="0"/>
              <a:t>子组件</a:t>
            </a:r>
            <a:endParaRPr lang="en-US" altLang="zh-CN" dirty="0"/>
          </a:p>
          <a:p>
            <a:r>
              <a:rPr lang="en-US" altLang="zh-CN" dirty="0"/>
              <a:t>@typeparam TItem</a:t>
            </a:r>
          </a:p>
          <a:p>
            <a:r>
              <a:rPr lang="en-US" altLang="zh-CN" dirty="0"/>
              <a:t>&lt;table class="table"&gt;</a:t>
            </a:r>
          </a:p>
          <a:p>
            <a:r>
              <a:rPr lang="en-US" altLang="zh-CN" dirty="0"/>
              <a:t>    &lt;thead&gt;</a:t>
            </a:r>
          </a:p>
          <a:p>
            <a:r>
              <a:rPr lang="en-US" altLang="zh-CN" dirty="0"/>
              <a:t>        &lt;tr&gt;@</a:t>
            </a:r>
            <a:r>
              <a:rPr lang="en-US" altLang="zh-CN" dirty="0">
                <a:solidFill>
                  <a:schemeClr val="accent2"/>
                </a:solidFill>
              </a:rPr>
              <a:t>TableHeader</a:t>
            </a:r>
            <a:r>
              <a:rPr lang="en-US" altLang="zh-CN" dirty="0"/>
              <a:t>&lt;/tr&gt;</a:t>
            </a:r>
          </a:p>
          <a:p>
            <a:r>
              <a:rPr lang="en-US" altLang="zh-CN" dirty="0"/>
              <a:t>    &lt;/thead&gt;</a:t>
            </a:r>
          </a:p>
          <a:p>
            <a:r>
              <a:rPr lang="en-US" altLang="zh-CN" dirty="0"/>
              <a:t>    &lt;tbody&gt;</a:t>
            </a:r>
          </a:p>
          <a:p>
            <a:r>
              <a:rPr lang="en-US" altLang="zh-CN" dirty="0"/>
              <a:t>        @foreach (var item in Items)</a:t>
            </a:r>
          </a:p>
          <a:p>
            <a:r>
              <a:rPr lang="en-US" altLang="zh-CN" dirty="0"/>
              <a:t>        {</a:t>
            </a:r>
          </a:p>
          <a:p>
            <a:r>
              <a:rPr lang="en-US" altLang="zh-CN" dirty="0"/>
              <a:t>            &lt;tr&gt;@</a:t>
            </a:r>
            <a:r>
              <a:rPr lang="en-US" altLang="zh-CN" dirty="0">
                <a:solidFill>
                  <a:schemeClr val="accent2"/>
                </a:solidFill>
              </a:rPr>
              <a:t>RowTemplate(item)</a:t>
            </a:r>
            <a:r>
              <a:rPr lang="en-US" altLang="zh-CN" dirty="0"/>
              <a:t>&lt;/tr&gt;</a:t>
            </a:r>
          </a:p>
          <a:p>
            <a:r>
              <a:rPr lang="en-US" altLang="zh-CN" dirty="0"/>
              <a:t>        }</a:t>
            </a:r>
          </a:p>
          <a:p>
            <a:r>
              <a:rPr lang="en-US" altLang="zh-CN" dirty="0"/>
              <a:t>    &lt;/tbody&gt;</a:t>
            </a:r>
          </a:p>
          <a:p>
            <a:r>
              <a:rPr lang="en-US" altLang="zh-CN" dirty="0"/>
              <a:t>&lt;/table&gt;</a:t>
            </a:r>
          </a:p>
          <a:p>
            <a:r>
              <a:rPr lang="en-US" altLang="zh-CN" dirty="0"/>
              <a:t>@code {</a:t>
            </a:r>
          </a:p>
          <a:p>
            <a:r>
              <a:rPr lang="en-US" altLang="zh-CN" dirty="0"/>
              <a:t>    [Parameter] public </a:t>
            </a:r>
            <a:r>
              <a:rPr lang="en-US" altLang="zh-CN" dirty="0">
                <a:solidFill>
                  <a:schemeClr val="accent2"/>
                </a:solidFill>
              </a:rPr>
              <a:t>RenderFragment</a:t>
            </a:r>
            <a:r>
              <a:rPr lang="en-US" altLang="zh-CN" dirty="0"/>
              <a:t> </a:t>
            </a:r>
            <a:r>
              <a:rPr lang="en-US" altLang="zh-CN" dirty="0">
                <a:solidFill>
                  <a:schemeClr val="accent2"/>
                </a:solidFill>
              </a:rPr>
              <a:t>TableHeader</a:t>
            </a:r>
            <a:r>
              <a:rPr lang="en-US" altLang="zh-CN" dirty="0"/>
              <a:t> { get; set; }</a:t>
            </a:r>
          </a:p>
          <a:p>
            <a:r>
              <a:rPr lang="en-US" altLang="zh-CN" dirty="0"/>
              <a:t>    [Parameter] public </a:t>
            </a:r>
            <a:r>
              <a:rPr lang="en-US" altLang="zh-CN" dirty="0">
                <a:solidFill>
                  <a:schemeClr val="accent2"/>
                </a:solidFill>
              </a:rPr>
              <a:t>RenderFragment</a:t>
            </a:r>
            <a:r>
              <a:rPr lang="en-US" altLang="zh-CN" dirty="0"/>
              <a:t>&lt;TItem&gt; </a:t>
            </a:r>
            <a:r>
              <a:rPr lang="en-US" altLang="zh-CN" dirty="0">
                <a:solidFill>
                  <a:schemeClr val="accent2"/>
                </a:solidFill>
              </a:rPr>
              <a:t>RowTemplate</a:t>
            </a:r>
            <a:r>
              <a:rPr lang="en-US" altLang="zh-CN" dirty="0"/>
              <a:t> { get; set; }</a:t>
            </a:r>
          </a:p>
          <a:p>
            <a:r>
              <a:rPr lang="en-US" altLang="zh-CN" dirty="0"/>
              <a:t>    [Parameter] public IReadOnlyList&lt;TItem&gt; Items { get; set; }</a:t>
            </a:r>
          </a:p>
          <a:p>
            <a:r>
              <a:rPr lang="en-US" altLang="zh-CN" dirty="0"/>
              <a:t>}</a:t>
            </a:r>
            <a:endParaRPr lang="zh-CN" altLang="en-US" dirty="0"/>
          </a:p>
        </p:txBody>
      </p:sp>
      <p:sp>
        <p:nvSpPr>
          <p:cNvPr id="6" name="文本框 5">
            <a:extLst>
              <a:ext uri="{FF2B5EF4-FFF2-40B4-BE49-F238E27FC236}">
                <a16:creationId xmlns:a16="http://schemas.microsoft.com/office/drawing/2014/main" id="{EC3FE0C5-6B40-48D0-87D6-4D45ED4E170D}"/>
              </a:ext>
            </a:extLst>
          </p:cNvPr>
          <p:cNvSpPr txBox="1"/>
          <p:nvPr/>
        </p:nvSpPr>
        <p:spPr>
          <a:xfrm>
            <a:off x="8329528" y="1874294"/>
            <a:ext cx="5271796" cy="3139321"/>
          </a:xfrm>
          <a:prstGeom prst="rect">
            <a:avLst/>
          </a:prstGeom>
          <a:noFill/>
        </p:spPr>
        <p:txBody>
          <a:bodyPr wrap="square" rtlCol="0">
            <a:spAutoFit/>
          </a:bodyPr>
          <a:lstStyle/>
          <a:p>
            <a:r>
              <a:rPr lang="zh-CN" altLang="en-US" dirty="0"/>
              <a:t>父组件</a:t>
            </a:r>
            <a:endParaRPr lang="en-US" altLang="zh-CN" dirty="0"/>
          </a:p>
          <a:p>
            <a:r>
              <a:rPr lang="en-US" altLang="zh-CN" dirty="0"/>
              <a:t>&lt;TableTemplate Items="pets"&gt;</a:t>
            </a:r>
          </a:p>
          <a:p>
            <a:r>
              <a:rPr lang="en-US" altLang="zh-CN" dirty="0">
                <a:solidFill>
                  <a:schemeClr val="accent2"/>
                </a:solidFill>
              </a:rPr>
              <a:t>    &lt;TableHeader&gt;</a:t>
            </a:r>
          </a:p>
          <a:p>
            <a:r>
              <a:rPr lang="en-US" altLang="zh-CN" dirty="0"/>
              <a:t>        &lt;th&gt;ID&lt;/th&gt;</a:t>
            </a:r>
          </a:p>
          <a:p>
            <a:r>
              <a:rPr lang="en-US" altLang="zh-CN" dirty="0"/>
              <a:t>        &lt;th&gt;Name&lt;/th&gt;</a:t>
            </a:r>
          </a:p>
          <a:p>
            <a:r>
              <a:rPr lang="en-US" altLang="zh-CN" dirty="0"/>
              <a:t>    </a:t>
            </a:r>
            <a:r>
              <a:rPr lang="en-US" altLang="zh-CN" dirty="0">
                <a:solidFill>
                  <a:schemeClr val="accent2"/>
                </a:solidFill>
              </a:rPr>
              <a:t>&lt;/TableHeader&gt;</a:t>
            </a:r>
          </a:p>
          <a:p>
            <a:r>
              <a:rPr lang="en-US" altLang="zh-CN" dirty="0">
                <a:solidFill>
                  <a:schemeClr val="accent2"/>
                </a:solidFill>
              </a:rPr>
              <a:t>    &lt;RowTemplate&gt;</a:t>
            </a:r>
          </a:p>
          <a:p>
            <a:r>
              <a:rPr lang="en-US" altLang="zh-CN" dirty="0"/>
              <a:t>        &lt;td&gt;@</a:t>
            </a:r>
            <a:r>
              <a:rPr lang="en-US" altLang="zh-CN" dirty="0">
                <a:solidFill>
                  <a:schemeClr val="accent2"/>
                </a:solidFill>
              </a:rPr>
              <a:t>context</a:t>
            </a:r>
            <a:r>
              <a:rPr lang="en-US" altLang="zh-CN" dirty="0"/>
              <a:t>.PetId&lt;/td&gt;</a:t>
            </a:r>
          </a:p>
          <a:p>
            <a:r>
              <a:rPr lang="en-US" altLang="zh-CN" dirty="0"/>
              <a:t>        &lt;td&gt;@</a:t>
            </a:r>
            <a:r>
              <a:rPr lang="en-US" altLang="zh-CN" dirty="0">
                <a:solidFill>
                  <a:schemeClr val="accent2"/>
                </a:solidFill>
              </a:rPr>
              <a:t>context</a:t>
            </a:r>
            <a:r>
              <a:rPr lang="en-US" altLang="zh-CN" dirty="0"/>
              <a:t>.Name&lt;/td&gt;</a:t>
            </a:r>
          </a:p>
          <a:p>
            <a:r>
              <a:rPr lang="en-US" altLang="zh-CN" dirty="0">
                <a:solidFill>
                  <a:schemeClr val="accent2"/>
                </a:solidFill>
              </a:rPr>
              <a:t>    &lt;/RowTemplate&gt;</a:t>
            </a:r>
          </a:p>
          <a:p>
            <a:r>
              <a:rPr lang="en-US" altLang="zh-CN" dirty="0"/>
              <a:t>&lt;/TableTemplate&gt;</a:t>
            </a:r>
            <a:endParaRPr lang="zh-CN" altLang="en-US" dirty="0"/>
          </a:p>
        </p:txBody>
      </p:sp>
    </p:spTree>
    <p:extLst>
      <p:ext uri="{BB962C8B-B14F-4D97-AF65-F5344CB8AC3E}">
        <p14:creationId xmlns:p14="http://schemas.microsoft.com/office/powerpoint/2010/main" val="70532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生命周期</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3"/>
          <a:stretch>
            <a:fillRect/>
          </a:stretch>
        </p:blipFill>
        <p:spPr>
          <a:xfrm>
            <a:off x="9604621" y="26074"/>
            <a:ext cx="2721610" cy="1530985"/>
          </a:xfrm>
          <a:prstGeom prst="rect">
            <a:avLst/>
          </a:prstGeom>
        </p:spPr>
      </p:pic>
      <p:grpSp>
        <p:nvGrpSpPr>
          <p:cNvPr id="101" name="组合 100">
            <a:extLst>
              <a:ext uri="{FF2B5EF4-FFF2-40B4-BE49-F238E27FC236}">
                <a16:creationId xmlns:a16="http://schemas.microsoft.com/office/drawing/2014/main" id="{839A59E4-BA00-4AD8-B7E9-476EF052CF1E}"/>
              </a:ext>
            </a:extLst>
          </p:cNvPr>
          <p:cNvGrpSpPr/>
          <p:nvPr/>
        </p:nvGrpSpPr>
        <p:grpSpPr>
          <a:xfrm>
            <a:off x="-1" y="1444298"/>
            <a:ext cx="12192001" cy="321329"/>
            <a:chOff x="-1" y="1444298"/>
            <a:chExt cx="12192001" cy="321329"/>
          </a:xfrm>
        </p:grpSpPr>
        <p:sp>
          <p:nvSpPr>
            <p:cNvPr id="19" name="矩形 18">
              <a:extLst>
                <a:ext uri="{FF2B5EF4-FFF2-40B4-BE49-F238E27FC236}">
                  <a16:creationId xmlns:a16="http://schemas.microsoft.com/office/drawing/2014/main" id="{294F85BE-85C6-49AC-B2B1-7209284197ED}"/>
                </a:ext>
              </a:extLst>
            </p:cNvPr>
            <p:cNvSpPr/>
            <p:nvPr/>
          </p:nvSpPr>
          <p:spPr>
            <a:xfrm>
              <a:off x="0" y="1444298"/>
              <a:ext cx="12192000" cy="321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组件初始化</a:t>
              </a:r>
            </a:p>
          </p:txBody>
        </p:sp>
        <p:cxnSp>
          <p:nvCxnSpPr>
            <p:cNvPr id="32" name="直接连接符 31">
              <a:extLst>
                <a:ext uri="{FF2B5EF4-FFF2-40B4-BE49-F238E27FC236}">
                  <a16:creationId xmlns:a16="http://schemas.microsoft.com/office/drawing/2014/main" id="{348ED375-6F43-483B-AC81-0EEA9616A771}"/>
                </a:ext>
              </a:extLst>
            </p:cNvPr>
            <p:cNvCxnSpPr/>
            <p:nvPr/>
          </p:nvCxnSpPr>
          <p:spPr>
            <a:xfrm>
              <a:off x="-1" y="1765627"/>
              <a:ext cx="12192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 name="组合 101">
            <a:extLst>
              <a:ext uri="{FF2B5EF4-FFF2-40B4-BE49-F238E27FC236}">
                <a16:creationId xmlns:a16="http://schemas.microsoft.com/office/drawing/2014/main" id="{ADFCDBA1-EA71-4E41-AC7B-753FB3681015}"/>
              </a:ext>
            </a:extLst>
          </p:cNvPr>
          <p:cNvGrpSpPr/>
          <p:nvPr/>
        </p:nvGrpSpPr>
        <p:grpSpPr>
          <a:xfrm>
            <a:off x="-1" y="2868071"/>
            <a:ext cx="12192002" cy="334356"/>
            <a:chOff x="-1" y="2868071"/>
            <a:chExt cx="12192002" cy="334356"/>
          </a:xfrm>
        </p:grpSpPr>
        <p:sp>
          <p:nvSpPr>
            <p:cNvPr id="22" name="矩形 21">
              <a:extLst>
                <a:ext uri="{FF2B5EF4-FFF2-40B4-BE49-F238E27FC236}">
                  <a16:creationId xmlns:a16="http://schemas.microsoft.com/office/drawing/2014/main" id="{3846FD6A-61BC-4CB8-AEE4-547C1A87F5C0}"/>
                </a:ext>
              </a:extLst>
            </p:cNvPr>
            <p:cNvSpPr/>
            <p:nvPr/>
          </p:nvSpPr>
          <p:spPr>
            <a:xfrm>
              <a:off x="0" y="2868071"/>
              <a:ext cx="12192001" cy="321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组件状态改变</a:t>
              </a:r>
            </a:p>
          </p:txBody>
        </p:sp>
        <p:cxnSp>
          <p:nvCxnSpPr>
            <p:cNvPr id="33" name="直接连接符 32">
              <a:extLst>
                <a:ext uri="{FF2B5EF4-FFF2-40B4-BE49-F238E27FC236}">
                  <a16:creationId xmlns:a16="http://schemas.microsoft.com/office/drawing/2014/main" id="{AB701DC6-1563-470A-9A34-25CD9ACFDB83}"/>
                </a:ext>
              </a:extLst>
            </p:cNvPr>
            <p:cNvCxnSpPr/>
            <p:nvPr/>
          </p:nvCxnSpPr>
          <p:spPr>
            <a:xfrm>
              <a:off x="-1" y="3202427"/>
              <a:ext cx="12192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8E191EBF-4DC6-44E2-B76D-3610E5679C8B}"/>
              </a:ext>
            </a:extLst>
          </p:cNvPr>
          <p:cNvGrpSpPr/>
          <p:nvPr/>
        </p:nvGrpSpPr>
        <p:grpSpPr>
          <a:xfrm>
            <a:off x="-1" y="5716990"/>
            <a:ext cx="12192002" cy="334356"/>
            <a:chOff x="-1" y="5716990"/>
            <a:chExt cx="12192002" cy="334356"/>
          </a:xfrm>
        </p:grpSpPr>
        <p:sp>
          <p:nvSpPr>
            <p:cNvPr id="34" name="矩形 33">
              <a:extLst>
                <a:ext uri="{FF2B5EF4-FFF2-40B4-BE49-F238E27FC236}">
                  <a16:creationId xmlns:a16="http://schemas.microsoft.com/office/drawing/2014/main" id="{A15C268D-9145-42C2-BB1E-B14C2E202256}"/>
                </a:ext>
              </a:extLst>
            </p:cNvPr>
            <p:cNvSpPr/>
            <p:nvPr/>
          </p:nvSpPr>
          <p:spPr>
            <a:xfrm>
              <a:off x="0" y="5716990"/>
              <a:ext cx="12192001" cy="321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组件销毁</a:t>
              </a:r>
            </a:p>
          </p:txBody>
        </p:sp>
        <p:cxnSp>
          <p:nvCxnSpPr>
            <p:cNvPr id="35" name="直接连接符 34">
              <a:extLst>
                <a:ext uri="{FF2B5EF4-FFF2-40B4-BE49-F238E27FC236}">
                  <a16:creationId xmlns:a16="http://schemas.microsoft.com/office/drawing/2014/main" id="{48370FA5-BE97-436A-B77A-EAB6F6D25DAD}"/>
                </a:ext>
              </a:extLst>
            </p:cNvPr>
            <p:cNvCxnSpPr/>
            <p:nvPr/>
          </p:nvCxnSpPr>
          <p:spPr>
            <a:xfrm>
              <a:off x="-1" y="6051346"/>
              <a:ext cx="12192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5" name="组合 94">
            <a:extLst>
              <a:ext uri="{FF2B5EF4-FFF2-40B4-BE49-F238E27FC236}">
                <a16:creationId xmlns:a16="http://schemas.microsoft.com/office/drawing/2014/main" id="{92512842-1943-41CF-8797-F9082E973E6B}"/>
              </a:ext>
            </a:extLst>
          </p:cNvPr>
          <p:cNvGrpSpPr/>
          <p:nvPr/>
        </p:nvGrpSpPr>
        <p:grpSpPr>
          <a:xfrm>
            <a:off x="313212" y="1945253"/>
            <a:ext cx="11546524" cy="544603"/>
            <a:chOff x="313212" y="1945253"/>
            <a:chExt cx="11546524" cy="544603"/>
          </a:xfrm>
        </p:grpSpPr>
        <p:sp>
          <p:nvSpPr>
            <p:cNvPr id="5" name="矩形 4">
              <a:extLst>
                <a:ext uri="{FF2B5EF4-FFF2-40B4-BE49-F238E27FC236}">
                  <a16:creationId xmlns:a16="http://schemas.microsoft.com/office/drawing/2014/main" id="{10340C5B-B6DF-4EF0-8717-54DD22443A68}"/>
                </a:ext>
              </a:extLst>
            </p:cNvPr>
            <p:cNvSpPr>
              <a:spLocks/>
            </p:cNvSpPr>
            <p:nvPr/>
          </p:nvSpPr>
          <p:spPr>
            <a:xfrm>
              <a:off x="2305658"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设置参数前</a:t>
              </a:r>
              <a:endParaRPr lang="en-US" altLang="zh-CN" sz="1100" dirty="0"/>
            </a:p>
            <a:p>
              <a:pPr algn="ctr"/>
              <a:r>
                <a:rPr lang="en-US" altLang="zh-CN" sz="1100" dirty="0"/>
                <a:t>SetParametersAsync</a:t>
              </a:r>
              <a:endParaRPr lang="zh-CN" altLang="en-US" sz="1100" dirty="0"/>
            </a:p>
          </p:txBody>
        </p:sp>
        <p:sp>
          <p:nvSpPr>
            <p:cNvPr id="6" name="矩形 5">
              <a:extLst>
                <a:ext uri="{FF2B5EF4-FFF2-40B4-BE49-F238E27FC236}">
                  <a16:creationId xmlns:a16="http://schemas.microsoft.com/office/drawing/2014/main" id="{7B9E0AAD-E850-4AB8-9782-9CE82B9D25E1}"/>
                </a:ext>
              </a:extLst>
            </p:cNvPr>
            <p:cNvSpPr>
              <a:spLocks/>
            </p:cNvSpPr>
            <p:nvPr/>
          </p:nvSpPr>
          <p:spPr>
            <a:xfrm>
              <a:off x="4298104"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初始化</a:t>
              </a:r>
              <a:endParaRPr lang="en-US" altLang="zh-CN" sz="1100" dirty="0"/>
            </a:p>
            <a:p>
              <a:pPr algn="ctr"/>
              <a:r>
                <a:rPr lang="en-US" altLang="zh-CN" sz="1100" dirty="0"/>
                <a:t>OnInitialized</a:t>
              </a:r>
            </a:p>
            <a:p>
              <a:pPr algn="ctr"/>
              <a:r>
                <a:rPr lang="en-US" altLang="zh-CN" sz="1100" dirty="0"/>
                <a:t>OnInitializedAsync</a:t>
              </a:r>
              <a:endParaRPr lang="zh-CN" altLang="en-US" sz="1100" dirty="0"/>
            </a:p>
          </p:txBody>
        </p:sp>
        <p:sp>
          <p:nvSpPr>
            <p:cNvPr id="7" name="矩形 6">
              <a:extLst>
                <a:ext uri="{FF2B5EF4-FFF2-40B4-BE49-F238E27FC236}">
                  <a16:creationId xmlns:a16="http://schemas.microsoft.com/office/drawing/2014/main" id="{732A0B5D-8424-48F5-AD08-007F731C8111}"/>
                </a:ext>
              </a:extLst>
            </p:cNvPr>
            <p:cNvSpPr>
              <a:spLocks/>
            </p:cNvSpPr>
            <p:nvPr/>
          </p:nvSpPr>
          <p:spPr>
            <a:xfrm>
              <a:off x="6290550"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设置参数后</a:t>
              </a:r>
              <a:endParaRPr lang="en-US" altLang="zh-CN" sz="1100" dirty="0"/>
            </a:p>
            <a:p>
              <a:pPr algn="ctr"/>
              <a:r>
                <a:rPr lang="en-US" altLang="zh-CN" sz="1100" dirty="0"/>
                <a:t>OnParametersSet</a:t>
              </a:r>
            </a:p>
            <a:p>
              <a:pPr algn="ctr"/>
              <a:r>
                <a:rPr lang="en-US" altLang="zh-CN" sz="1100" dirty="0"/>
                <a:t>OnParametersSetAsync</a:t>
              </a:r>
              <a:endParaRPr lang="zh-CN" altLang="en-US" sz="1100" dirty="0"/>
            </a:p>
          </p:txBody>
        </p:sp>
        <p:sp>
          <p:nvSpPr>
            <p:cNvPr id="8" name="矩形 7">
              <a:extLst>
                <a:ext uri="{FF2B5EF4-FFF2-40B4-BE49-F238E27FC236}">
                  <a16:creationId xmlns:a16="http://schemas.microsoft.com/office/drawing/2014/main" id="{3E75C1DB-F68D-45B9-9703-3993F9AB4874}"/>
                </a:ext>
              </a:extLst>
            </p:cNvPr>
            <p:cNvSpPr>
              <a:spLocks/>
            </p:cNvSpPr>
            <p:nvPr/>
          </p:nvSpPr>
          <p:spPr>
            <a:xfrm>
              <a:off x="8282996"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渲染呈现后</a:t>
              </a:r>
              <a:endParaRPr lang="en-US" altLang="zh-CN" sz="1100" dirty="0"/>
            </a:p>
            <a:p>
              <a:pPr algn="ctr"/>
              <a:r>
                <a:rPr lang="en-US" altLang="zh-CN" sz="1100" dirty="0"/>
                <a:t>OnAfterRender</a:t>
              </a:r>
            </a:p>
            <a:p>
              <a:pPr algn="ctr"/>
              <a:r>
                <a:rPr lang="en-US" altLang="zh-CN" sz="1100" dirty="0"/>
                <a:t>OnAfterRenderAsync</a:t>
              </a:r>
              <a:endParaRPr lang="zh-CN" altLang="en-US" sz="1100" dirty="0"/>
            </a:p>
          </p:txBody>
        </p:sp>
        <p:sp>
          <p:nvSpPr>
            <p:cNvPr id="9" name="矩形 8">
              <a:extLst>
                <a:ext uri="{FF2B5EF4-FFF2-40B4-BE49-F238E27FC236}">
                  <a16:creationId xmlns:a16="http://schemas.microsoft.com/office/drawing/2014/main" id="{2FD52FC3-F595-491E-9BF0-C09CC53F75D3}"/>
                </a:ext>
              </a:extLst>
            </p:cNvPr>
            <p:cNvSpPr>
              <a:spLocks/>
            </p:cNvSpPr>
            <p:nvPr/>
          </p:nvSpPr>
          <p:spPr>
            <a:xfrm>
              <a:off x="10275444" y="1945253"/>
              <a:ext cx="1584292"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运行中</a:t>
              </a:r>
            </a:p>
          </p:txBody>
        </p:sp>
        <p:sp>
          <p:nvSpPr>
            <p:cNvPr id="18" name="矩形 17">
              <a:extLst>
                <a:ext uri="{FF2B5EF4-FFF2-40B4-BE49-F238E27FC236}">
                  <a16:creationId xmlns:a16="http://schemas.microsoft.com/office/drawing/2014/main" id="{DD4BB2FC-112F-410A-A910-26C66984682B}"/>
                </a:ext>
              </a:extLst>
            </p:cNvPr>
            <p:cNvSpPr>
              <a:spLocks/>
            </p:cNvSpPr>
            <p:nvPr/>
          </p:nvSpPr>
          <p:spPr>
            <a:xfrm>
              <a:off x="313212" y="1945253"/>
              <a:ext cx="1584292"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开始</a:t>
              </a:r>
            </a:p>
          </p:txBody>
        </p:sp>
        <p:cxnSp>
          <p:nvCxnSpPr>
            <p:cNvPr id="37" name="直接箭头连接符 36">
              <a:extLst>
                <a:ext uri="{FF2B5EF4-FFF2-40B4-BE49-F238E27FC236}">
                  <a16:creationId xmlns:a16="http://schemas.microsoft.com/office/drawing/2014/main" id="{7F8E078A-4526-4338-A341-11EE4BC3034E}"/>
                </a:ext>
              </a:extLst>
            </p:cNvPr>
            <p:cNvCxnSpPr>
              <a:cxnSpLocks/>
              <a:stCxn id="18" idx="3"/>
              <a:endCxn id="5" idx="1"/>
            </p:cNvCxnSpPr>
            <p:nvPr/>
          </p:nvCxnSpPr>
          <p:spPr>
            <a:xfrm>
              <a:off x="1897504"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F279ABE-560A-4C94-B6EF-D78578A0E90F}"/>
                </a:ext>
              </a:extLst>
            </p:cNvPr>
            <p:cNvCxnSpPr>
              <a:cxnSpLocks/>
              <a:stCxn id="5" idx="3"/>
              <a:endCxn id="6" idx="1"/>
            </p:cNvCxnSpPr>
            <p:nvPr/>
          </p:nvCxnSpPr>
          <p:spPr>
            <a:xfrm>
              <a:off x="3889950"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89BB561-CC5B-435E-ACE6-74F9349D4A40}"/>
                </a:ext>
              </a:extLst>
            </p:cNvPr>
            <p:cNvCxnSpPr>
              <a:cxnSpLocks/>
              <a:stCxn id="6" idx="3"/>
              <a:endCxn id="7" idx="1"/>
            </p:cNvCxnSpPr>
            <p:nvPr/>
          </p:nvCxnSpPr>
          <p:spPr>
            <a:xfrm>
              <a:off x="5882396"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10F983A-E60F-4E91-97FA-380041E4169E}"/>
                </a:ext>
              </a:extLst>
            </p:cNvPr>
            <p:cNvCxnSpPr>
              <a:cxnSpLocks/>
              <a:stCxn id="7" idx="3"/>
              <a:endCxn id="8" idx="1"/>
            </p:cNvCxnSpPr>
            <p:nvPr/>
          </p:nvCxnSpPr>
          <p:spPr>
            <a:xfrm>
              <a:off x="7874842"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245AB60-5174-46F0-81FD-0F92B72B75DD}"/>
                </a:ext>
              </a:extLst>
            </p:cNvPr>
            <p:cNvCxnSpPr>
              <a:cxnSpLocks/>
              <a:stCxn id="8" idx="3"/>
              <a:endCxn id="9" idx="1"/>
            </p:cNvCxnSpPr>
            <p:nvPr/>
          </p:nvCxnSpPr>
          <p:spPr>
            <a:xfrm>
              <a:off x="9867288" y="2217555"/>
              <a:ext cx="408156"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E8DDF074-BC77-4F7A-A1CF-45C2C9F3209F}"/>
              </a:ext>
            </a:extLst>
          </p:cNvPr>
          <p:cNvGrpSpPr/>
          <p:nvPr/>
        </p:nvGrpSpPr>
        <p:grpSpPr>
          <a:xfrm>
            <a:off x="313212" y="4192419"/>
            <a:ext cx="5902404" cy="544603"/>
            <a:chOff x="313212" y="4192419"/>
            <a:chExt cx="5902404" cy="544603"/>
          </a:xfrm>
        </p:grpSpPr>
        <p:sp>
          <p:nvSpPr>
            <p:cNvPr id="14" name="矩形 13">
              <a:extLst>
                <a:ext uri="{FF2B5EF4-FFF2-40B4-BE49-F238E27FC236}">
                  <a16:creationId xmlns:a16="http://schemas.microsoft.com/office/drawing/2014/main" id="{2B734CE7-80F5-42BB-BD03-D9DA8C7B3350}"/>
                </a:ext>
              </a:extLst>
            </p:cNvPr>
            <p:cNvSpPr/>
            <p:nvPr/>
          </p:nvSpPr>
          <p:spPr>
            <a:xfrm>
              <a:off x="313212" y="4192419"/>
              <a:ext cx="1584291"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当前组件状态改变</a:t>
              </a:r>
            </a:p>
          </p:txBody>
        </p:sp>
        <p:cxnSp>
          <p:nvCxnSpPr>
            <p:cNvPr id="59" name="直接箭头连接符 58">
              <a:extLst>
                <a:ext uri="{FF2B5EF4-FFF2-40B4-BE49-F238E27FC236}">
                  <a16:creationId xmlns:a16="http://schemas.microsoft.com/office/drawing/2014/main" id="{FEE40695-52B3-4344-9DAD-9465358ED017}"/>
                </a:ext>
              </a:extLst>
            </p:cNvPr>
            <p:cNvCxnSpPr>
              <a:cxnSpLocks/>
              <a:stCxn id="14" idx="3"/>
              <a:endCxn id="15" idx="1"/>
            </p:cNvCxnSpPr>
            <p:nvPr/>
          </p:nvCxnSpPr>
          <p:spPr>
            <a:xfrm>
              <a:off x="1897503" y="4464721"/>
              <a:ext cx="431811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a:extLst>
              <a:ext uri="{FF2B5EF4-FFF2-40B4-BE49-F238E27FC236}">
                <a16:creationId xmlns:a16="http://schemas.microsoft.com/office/drawing/2014/main" id="{A8CB74F7-850F-478C-BB8F-22517C494728}"/>
              </a:ext>
            </a:extLst>
          </p:cNvPr>
          <p:cNvGrpSpPr/>
          <p:nvPr/>
        </p:nvGrpSpPr>
        <p:grpSpPr>
          <a:xfrm>
            <a:off x="313212" y="6191998"/>
            <a:ext cx="11546525" cy="559893"/>
            <a:chOff x="313212" y="6191998"/>
            <a:chExt cx="11546525" cy="559893"/>
          </a:xfrm>
        </p:grpSpPr>
        <p:sp>
          <p:nvSpPr>
            <p:cNvPr id="23" name="矩形 22">
              <a:extLst>
                <a:ext uri="{FF2B5EF4-FFF2-40B4-BE49-F238E27FC236}">
                  <a16:creationId xmlns:a16="http://schemas.microsoft.com/office/drawing/2014/main" id="{75C9CF08-F4ED-4496-8593-807D1CD63BD9}"/>
                </a:ext>
              </a:extLst>
            </p:cNvPr>
            <p:cNvSpPr/>
            <p:nvPr/>
          </p:nvSpPr>
          <p:spPr>
            <a:xfrm>
              <a:off x="5423470" y="6207288"/>
              <a:ext cx="1584291"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销毁</a:t>
              </a:r>
              <a:endParaRPr lang="en-US" altLang="zh-CN" sz="1100" dirty="0"/>
            </a:p>
            <a:p>
              <a:pPr algn="ctr"/>
              <a:r>
                <a:rPr lang="en-US" altLang="zh-CN" sz="1100" dirty="0"/>
                <a:t>Dispose</a:t>
              </a:r>
              <a:endParaRPr lang="zh-CN" altLang="en-US" sz="1100" dirty="0"/>
            </a:p>
          </p:txBody>
        </p:sp>
        <p:sp>
          <p:nvSpPr>
            <p:cNvPr id="27" name="矩形 26">
              <a:extLst>
                <a:ext uri="{FF2B5EF4-FFF2-40B4-BE49-F238E27FC236}">
                  <a16:creationId xmlns:a16="http://schemas.microsoft.com/office/drawing/2014/main" id="{593B96F5-C5AC-4E27-8C1F-3378D598803A}"/>
                </a:ext>
              </a:extLst>
            </p:cNvPr>
            <p:cNvSpPr/>
            <p:nvPr/>
          </p:nvSpPr>
          <p:spPr>
            <a:xfrm>
              <a:off x="10275445" y="6191998"/>
              <a:ext cx="1584292"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结束</a:t>
              </a:r>
            </a:p>
          </p:txBody>
        </p:sp>
        <p:sp>
          <p:nvSpPr>
            <p:cNvPr id="29" name="矩形 28">
              <a:extLst>
                <a:ext uri="{FF2B5EF4-FFF2-40B4-BE49-F238E27FC236}">
                  <a16:creationId xmlns:a16="http://schemas.microsoft.com/office/drawing/2014/main" id="{6E098B4C-15E1-4AAD-80B3-FEDC518FAE43}"/>
                </a:ext>
              </a:extLst>
            </p:cNvPr>
            <p:cNvSpPr/>
            <p:nvPr/>
          </p:nvSpPr>
          <p:spPr>
            <a:xfrm>
              <a:off x="313212" y="6207288"/>
              <a:ext cx="1584291"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运行中</a:t>
              </a:r>
            </a:p>
          </p:txBody>
        </p:sp>
        <p:cxnSp>
          <p:nvCxnSpPr>
            <p:cNvPr id="62" name="直接箭头连接符 61">
              <a:extLst>
                <a:ext uri="{FF2B5EF4-FFF2-40B4-BE49-F238E27FC236}">
                  <a16:creationId xmlns:a16="http://schemas.microsoft.com/office/drawing/2014/main" id="{F59FE0E7-4549-49B0-8E91-B2DF8851EF1E}"/>
                </a:ext>
              </a:extLst>
            </p:cNvPr>
            <p:cNvCxnSpPr>
              <a:cxnSpLocks/>
              <a:stCxn id="29" idx="3"/>
              <a:endCxn id="23" idx="1"/>
            </p:cNvCxnSpPr>
            <p:nvPr/>
          </p:nvCxnSpPr>
          <p:spPr>
            <a:xfrm>
              <a:off x="1897503" y="6479590"/>
              <a:ext cx="3525967"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870C560-E064-44D5-A54D-DAAF35A23909}"/>
                </a:ext>
              </a:extLst>
            </p:cNvPr>
            <p:cNvCxnSpPr>
              <a:cxnSpLocks/>
              <a:stCxn id="23" idx="3"/>
              <a:endCxn id="27" idx="1"/>
            </p:cNvCxnSpPr>
            <p:nvPr/>
          </p:nvCxnSpPr>
          <p:spPr>
            <a:xfrm flipV="1">
              <a:off x="7007761" y="6464300"/>
              <a:ext cx="3267684" cy="1529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66AC790C-FEEF-4CBF-97DA-E65B9176CA25}"/>
              </a:ext>
            </a:extLst>
          </p:cNvPr>
          <p:cNvGrpSpPr/>
          <p:nvPr/>
        </p:nvGrpSpPr>
        <p:grpSpPr>
          <a:xfrm>
            <a:off x="313212" y="3425122"/>
            <a:ext cx="5902404" cy="1039599"/>
            <a:chOff x="313212" y="3425122"/>
            <a:chExt cx="5902404" cy="1039599"/>
          </a:xfrm>
        </p:grpSpPr>
        <p:sp>
          <p:nvSpPr>
            <p:cNvPr id="10" name="矩形 9">
              <a:extLst>
                <a:ext uri="{FF2B5EF4-FFF2-40B4-BE49-F238E27FC236}">
                  <a16:creationId xmlns:a16="http://schemas.microsoft.com/office/drawing/2014/main" id="{B878D046-364F-4913-87E3-4C29A0C3DDC3}"/>
                </a:ext>
              </a:extLst>
            </p:cNvPr>
            <p:cNvSpPr/>
            <p:nvPr/>
          </p:nvSpPr>
          <p:spPr>
            <a:xfrm>
              <a:off x="313212" y="3425122"/>
              <a:ext cx="1584291"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父组件更改属性</a:t>
              </a:r>
            </a:p>
          </p:txBody>
        </p:sp>
        <p:sp>
          <p:nvSpPr>
            <p:cNvPr id="11" name="矩形 10">
              <a:extLst>
                <a:ext uri="{FF2B5EF4-FFF2-40B4-BE49-F238E27FC236}">
                  <a16:creationId xmlns:a16="http://schemas.microsoft.com/office/drawing/2014/main" id="{31630633-A4C2-4915-ADB7-627450C801EB}"/>
                </a:ext>
              </a:extLst>
            </p:cNvPr>
            <p:cNvSpPr/>
            <p:nvPr/>
          </p:nvSpPr>
          <p:spPr>
            <a:xfrm>
              <a:off x="2269961" y="3425122"/>
              <a:ext cx="1584291"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设置参数前</a:t>
              </a:r>
              <a:endParaRPr lang="en-US" altLang="zh-CN" sz="1100" dirty="0"/>
            </a:p>
            <a:p>
              <a:pPr algn="ctr"/>
              <a:r>
                <a:rPr lang="en-US" altLang="zh-CN" sz="1100" dirty="0"/>
                <a:t>SetParametersAsync</a:t>
              </a:r>
              <a:endParaRPr lang="zh-CN" altLang="en-US" sz="1100" dirty="0"/>
            </a:p>
          </p:txBody>
        </p:sp>
        <p:sp>
          <p:nvSpPr>
            <p:cNvPr id="13" name="矩形 12">
              <a:extLst>
                <a:ext uri="{FF2B5EF4-FFF2-40B4-BE49-F238E27FC236}">
                  <a16:creationId xmlns:a16="http://schemas.microsoft.com/office/drawing/2014/main" id="{57ECE67B-6AD6-4EFB-804F-EA94CB56A9B7}"/>
                </a:ext>
              </a:extLst>
            </p:cNvPr>
            <p:cNvSpPr/>
            <p:nvPr/>
          </p:nvSpPr>
          <p:spPr>
            <a:xfrm>
              <a:off x="4177422" y="3425122"/>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设置参数后</a:t>
              </a:r>
              <a:endParaRPr lang="en-US" altLang="zh-CN" sz="1100" dirty="0"/>
            </a:p>
            <a:p>
              <a:pPr algn="ctr"/>
              <a:r>
                <a:rPr lang="en-US" altLang="zh-CN" sz="1100" dirty="0"/>
                <a:t>OnParametersSet</a:t>
              </a:r>
            </a:p>
            <a:p>
              <a:pPr algn="ctr"/>
              <a:r>
                <a:rPr lang="en-US" altLang="zh-CN" sz="1100" dirty="0"/>
                <a:t>OnParametersSetAsync</a:t>
              </a:r>
              <a:endParaRPr lang="zh-CN" altLang="en-US" sz="1100" dirty="0"/>
            </a:p>
          </p:txBody>
        </p:sp>
        <p:cxnSp>
          <p:nvCxnSpPr>
            <p:cNvPr id="53" name="直接箭头连接符 52">
              <a:extLst>
                <a:ext uri="{FF2B5EF4-FFF2-40B4-BE49-F238E27FC236}">
                  <a16:creationId xmlns:a16="http://schemas.microsoft.com/office/drawing/2014/main" id="{DD47729B-8860-40F5-9E29-C70C120845D7}"/>
                </a:ext>
              </a:extLst>
            </p:cNvPr>
            <p:cNvCxnSpPr>
              <a:cxnSpLocks/>
              <a:stCxn id="10" idx="3"/>
              <a:endCxn id="11" idx="1"/>
            </p:cNvCxnSpPr>
            <p:nvPr/>
          </p:nvCxnSpPr>
          <p:spPr>
            <a:xfrm>
              <a:off x="1897503" y="3697424"/>
              <a:ext cx="37245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5D6800A-EA5F-467A-946A-24BCB0C34B58}"/>
                </a:ext>
              </a:extLst>
            </p:cNvPr>
            <p:cNvCxnSpPr>
              <a:cxnSpLocks/>
              <a:stCxn id="11" idx="3"/>
              <a:endCxn id="13" idx="1"/>
            </p:cNvCxnSpPr>
            <p:nvPr/>
          </p:nvCxnSpPr>
          <p:spPr>
            <a:xfrm>
              <a:off x="3854252" y="3697424"/>
              <a:ext cx="323170"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连接符: 肘形 83">
              <a:extLst>
                <a:ext uri="{FF2B5EF4-FFF2-40B4-BE49-F238E27FC236}">
                  <a16:creationId xmlns:a16="http://schemas.microsoft.com/office/drawing/2014/main" id="{E5358C4A-F9B4-4824-B2B1-2CDECDAB731A}"/>
                </a:ext>
              </a:extLst>
            </p:cNvPr>
            <p:cNvCxnSpPr>
              <a:stCxn id="13" idx="3"/>
              <a:endCxn id="15" idx="1"/>
            </p:cNvCxnSpPr>
            <p:nvPr/>
          </p:nvCxnSpPr>
          <p:spPr>
            <a:xfrm>
              <a:off x="5761714" y="3697424"/>
              <a:ext cx="453902" cy="767297"/>
            </a:xfrm>
            <a:prstGeom prst="bentConnector3">
              <a:avLst>
                <a:gd name="adj1" fmla="val 39508"/>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6B78602E-6E77-49A2-B351-DB9FA13E2410}"/>
              </a:ext>
            </a:extLst>
          </p:cNvPr>
          <p:cNvGrpSpPr/>
          <p:nvPr/>
        </p:nvGrpSpPr>
        <p:grpSpPr>
          <a:xfrm>
            <a:off x="313212" y="4464721"/>
            <a:ext cx="5902404" cy="1039598"/>
            <a:chOff x="313212" y="4464721"/>
            <a:chExt cx="5902404" cy="1039598"/>
          </a:xfrm>
        </p:grpSpPr>
        <p:sp>
          <p:nvSpPr>
            <p:cNvPr id="30" name="矩形 29">
              <a:extLst>
                <a:ext uri="{FF2B5EF4-FFF2-40B4-BE49-F238E27FC236}">
                  <a16:creationId xmlns:a16="http://schemas.microsoft.com/office/drawing/2014/main" id="{EE20848C-FE87-46F0-A9D3-8E1B88E87386}"/>
                </a:ext>
              </a:extLst>
            </p:cNvPr>
            <p:cNvSpPr/>
            <p:nvPr/>
          </p:nvSpPr>
          <p:spPr>
            <a:xfrm>
              <a:off x="313212" y="4959716"/>
              <a:ext cx="1584291"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100" dirty="0"/>
                <a:t>StateHasChanged</a:t>
              </a:r>
              <a:endParaRPr lang="zh-CN" altLang="en-US" sz="1100" dirty="0"/>
            </a:p>
          </p:txBody>
        </p:sp>
        <p:cxnSp>
          <p:nvCxnSpPr>
            <p:cNvPr id="86" name="连接符: 肘形 85">
              <a:extLst>
                <a:ext uri="{FF2B5EF4-FFF2-40B4-BE49-F238E27FC236}">
                  <a16:creationId xmlns:a16="http://schemas.microsoft.com/office/drawing/2014/main" id="{C67D7128-A516-4056-B1D6-548D5E1A4316}"/>
                </a:ext>
              </a:extLst>
            </p:cNvPr>
            <p:cNvCxnSpPr>
              <a:stCxn id="30" idx="3"/>
              <a:endCxn id="15" idx="1"/>
            </p:cNvCxnSpPr>
            <p:nvPr/>
          </p:nvCxnSpPr>
          <p:spPr>
            <a:xfrm flipV="1">
              <a:off x="1897503" y="4464721"/>
              <a:ext cx="4318113" cy="767297"/>
            </a:xfrm>
            <a:prstGeom prst="bentConnector3">
              <a:avLst>
                <a:gd name="adj1" fmla="val 93675"/>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95C2929A-0456-46EB-9941-AA4FB503CF02}"/>
              </a:ext>
            </a:extLst>
          </p:cNvPr>
          <p:cNvGrpSpPr/>
          <p:nvPr/>
        </p:nvGrpSpPr>
        <p:grpSpPr>
          <a:xfrm>
            <a:off x="6215616" y="4101297"/>
            <a:ext cx="5663172" cy="1403022"/>
            <a:chOff x="6215616" y="4101297"/>
            <a:chExt cx="5663172" cy="1403022"/>
          </a:xfrm>
        </p:grpSpPr>
        <p:sp>
          <p:nvSpPr>
            <p:cNvPr id="15" name="菱形 14">
              <a:extLst>
                <a:ext uri="{FF2B5EF4-FFF2-40B4-BE49-F238E27FC236}">
                  <a16:creationId xmlns:a16="http://schemas.microsoft.com/office/drawing/2014/main" id="{820EE19E-1230-40F5-B990-5D020B293879}"/>
                </a:ext>
              </a:extLst>
            </p:cNvPr>
            <p:cNvSpPr/>
            <p:nvPr/>
          </p:nvSpPr>
          <p:spPr>
            <a:xfrm>
              <a:off x="6215616" y="4192419"/>
              <a:ext cx="1734160" cy="54460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00" dirty="0"/>
                <a:t>是否渲染</a:t>
              </a:r>
              <a:endParaRPr lang="en-US" altLang="zh-CN" sz="1100" dirty="0"/>
            </a:p>
            <a:p>
              <a:pPr algn="ctr"/>
              <a:r>
                <a:rPr lang="en-US" altLang="zh-CN" sz="1100" dirty="0"/>
                <a:t>ShouldRender</a:t>
              </a:r>
              <a:endParaRPr lang="zh-CN" altLang="en-US" sz="1100" dirty="0"/>
            </a:p>
          </p:txBody>
        </p:sp>
        <p:sp>
          <p:nvSpPr>
            <p:cNvPr id="16" name="矩形 15">
              <a:extLst>
                <a:ext uri="{FF2B5EF4-FFF2-40B4-BE49-F238E27FC236}">
                  <a16:creationId xmlns:a16="http://schemas.microsoft.com/office/drawing/2014/main" id="{F677B8C6-CDCE-4825-BA7E-7ADE8F4DA149}"/>
                </a:ext>
              </a:extLst>
            </p:cNvPr>
            <p:cNvSpPr/>
            <p:nvPr/>
          </p:nvSpPr>
          <p:spPr>
            <a:xfrm>
              <a:off x="8302048" y="4959716"/>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渲染呈现后</a:t>
              </a:r>
              <a:endParaRPr lang="en-US" altLang="zh-CN" sz="1100" dirty="0"/>
            </a:p>
            <a:p>
              <a:pPr algn="ctr"/>
              <a:r>
                <a:rPr lang="en-US" altLang="zh-CN" sz="1100" dirty="0"/>
                <a:t>OnAfterRender</a:t>
              </a:r>
            </a:p>
            <a:p>
              <a:pPr algn="ctr"/>
              <a:r>
                <a:rPr lang="en-US" altLang="zh-CN" sz="1100" dirty="0"/>
                <a:t>OnAfterRenderAsync</a:t>
              </a:r>
              <a:endParaRPr lang="zh-CN" altLang="en-US" sz="1100" dirty="0"/>
            </a:p>
          </p:txBody>
        </p:sp>
        <p:sp>
          <p:nvSpPr>
            <p:cNvPr id="17" name="矩形 16">
              <a:extLst>
                <a:ext uri="{FF2B5EF4-FFF2-40B4-BE49-F238E27FC236}">
                  <a16:creationId xmlns:a16="http://schemas.microsoft.com/office/drawing/2014/main" id="{F5EE8872-2944-4901-A17B-A238DB5EBF75}"/>
                </a:ext>
              </a:extLst>
            </p:cNvPr>
            <p:cNvSpPr/>
            <p:nvPr/>
          </p:nvSpPr>
          <p:spPr>
            <a:xfrm>
              <a:off x="10294496" y="4958297"/>
              <a:ext cx="1584292"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运行中</a:t>
              </a:r>
            </a:p>
          </p:txBody>
        </p:sp>
        <p:cxnSp>
          <p:nvCxnSpPr>
            <p:cNvPr id="69" name="直接箭头连接符 68">
              <a:extLst>
                <a:ext uri="{FF2B5EF4-FFF2-40B4-BE49-F238E27FC236}">
                  <a16:creationId xmlns:a16="http://schemas.microsoft.com/office/drawing/2014/main" id="{AC02FFB4-DDCE-4BEE-9DED-E0FA4C758D5C}"/>
                </a:ext>
              </a:extLst>
            </p:cNvPr>
            <p:cNvCxnSpPr>
              <a:cxnSpLocks/>
              <a:stCxn id="16" idx="3"/>
              <a:endCxn id="17" idx="1"/>
            </p:cNvCxnSpPr>
            <p:nvPr/>
          </p:nvCxnSpPr>
          <p:spPr>
            <a:xfrm flipV="1">
              <a:off x="9886340" y="5230599"/>
              <a:ext cx="408156" cy="1419"/>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EB443B29-9EB1-4191-9698-7B45126065CB}"/>
                </a:ext>
              </a:extLst>
            </p:cNvPr>
            <p:cNvCxnSpPr>
              <a:stCxn id="15" idx="2"/>
              <a:endCxn id="16" idx="1"/>
            </p:cNvCxnSpPr>
            <p:nvPr/>
          </p:nvCxnSpPr>
          <p:spPr>
            <a:xfrm rot="16200000" flipH="1">
              <a:off x="7444874" y="4374844"/>
              <a:ext cx="494996" cy="1219352"/>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a:extLst>
                <a:ext uri="{FF2B5EF4-FFF2-40B4-BE49-F238E27FC236}">
                  <a16:creationId xmlns:a16="http://schemas.microsoft.com/office/drawing/2014/main" id="{F4CE2DDD-BB09-4DF9-A613-54B40AF34A2F}"/>
                </a:ext>
              </a:extLst>
            </p:cNvPr>
            <p:cNvCxnSpPr>
              <a:stCxn id="15" idx="3"/>
              <a:endCxn id="17" idx="0"/>
            </p:cNvCxnSpPr>
            <p:nvPr/>
          </p:nvCxnSpPr>
          <p:spPr>
            <a:xfrm>
              <a:off x="7949776" y="4464721"/>
              <a:ext cx="3136866" cy="493576"/>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62B15B5-2A2B-4ED2-8B80-352E747F301D}"/>
                </a:ext>
              </a:extLst>
            </p:cNvPr>
            <p:cNvSpPr txBox="1"/>
            <p:nvPr/>
          </p:nvSpPr>
          <p:spPr>
            <a:xfrm>
              <a:off x="7110161" y="4875713"/>
              <a:ext cx="582211" cy="369332"/>
            </a:xfrm>
            <a:prstGeom prst="rect">
              <a:avLst/>
            </a:prstGeom>
            <a:noFill/>
          </p:spPr>
          <p:txBody>
            <a:bodyPr wrap="none" rtlCol="0">
              <a:spAutoFit/>
            </a:bodyPr>
            <a:lstStyle/>
            <a:p>
              <a:r>
                <a:rPr lang="en-US" altLang="zh-CN" dirty="0"/>
                <a:t>true</a:t>
              </a:r>
              <a:endParaRPr lang="zh-CN" altLang="en-US" dirty="0"/>
            </a:p>
          </p:txBody>
        </p:sp>
        <p:sp>
          <p:nvSpPr>
            <p:cNvPr id="94" name="文本框 93">
              <a:extLst>
                <a:ext uri="{FF2B5EF4-FFF2-40B4-BE49-F238E27FC236}">
                  <a16:creationId xmlns:a16="http://schemas.microsoft.com/office/drawing/2014/main" id="{2AD386BB-06C8-471D-AF6C-2933018C1388}"/>
                </a:ext>
              </a:extLst>
            </p:cNvPr>
            <p:cNvSpPr txBox="1"/>
            <p:nvPr/>
          </p:nvSpPr>
          <p:spPr>
            <a:xfrm>
              <a:off x="7949776" y="4101297"/>
              <a:ext cx="631904" cy="369332"/>
            </a:xfrm>
            <a:prstGeom prst="rect">
              <a:avLst/>
            </a:prstGeom>
            <a:noFill/>
          </p:spPr>
          <p:txBody>
            <a:bodyPr wrap="none" rtlCol="0">
              <a:spAutoFit/>
            </a:bodyPr>
            <a:lstStyle/>
            <a:p>
              <a:r>
                <a:rPr lang="en-US" altLang="zh-CN" dirty="0"/>
                <a:t>false</a:t>
              </a:r>
              <a:endParaRPr lang="zh-CN" altLang="en-US" dirty="0"/>
            </a:p>
          </p:txBody>
        </p:sp>
      </p:grpSp>
    </p:spTree>
    <p:extLst>
      <p:ext uri="{BB962C8B-B14F-4D97-AF65-F5344CB8AC3E}">
        <p14:creationId xmlns:p14="http://schemas.microsoft.com/office/powerpoint/2010/main" val="297638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500"/>
                                        <p:tgtEl>
                                          <p:spTgt spid="9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left)">
                                      <p:cBhvr>
                                        <p:cTn id="26" dur="500"/>
                                        <p:tgtEl>
                                          <p:spTgt spid="9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500"/>
                                        <p:tgtEl>
                                          <p:spTgt spid="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wipe(left)">
                                      <p:cBhvr>
                                        <p:cTn id="36" dur="500"/>
                                        <p:tgtEl>
                                          <p:spTgt spid="9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3"/>
                                        </p:tgtEl>
                                        <p:attrNameLst>
                                          <p:attrName>style.visibility</p:attrName>
                                        </p:attrNameLst>
                                      </p:cBhvr>
                                      <p:to>
                                        <p:strVal val="visible"/>
                                      </p:to>
                                    </p:set>
                                    <p:animEffect transition="in" filter="fade">
                                      <p:cBhvr>
                                        <p:cTn id="41" dur="500"/>
                                        <p:tgtEl>
                                          <p:spTgt spid="10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wipe(left)">
                                      <p:cBhvr>
                                        <p:cTn id="4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5760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A10C335-CC2C-4EA6-8580-0C587E6C3B23}"/>
              </a:ext>
            </a:extLst>
          </p:cNvPr>
          <p:cNvGrpSpPr>
            <a:grpSpLocks noChangeAspect="1"/>
          </p:cNvGrpSpPr>
          <p:nvPr>
            <p:custDataLst>
              <p:tags r:id="rId2"/>
            </p:custDataLst>
          </p:nvPr>
        </p:nvGrpSpPr>
        <p:grpSpPr>
          <a:xfrm>
            <a:off x="724397" y="1044163"/>
            <a:ext cx="10180669" cy="4626066"/>
            <a:chOff x="724397" y="1044163"/>
            <a:chExt cx="10180669" cy="4626066"/>
          </a:xfrm>
        </p:grpSpPr>
        <p:grpSp>
          <p:nvGrpSpPr>
            <p:cNvPr id="4" name="ïSľîḓê">
              <a:extLst>
                <a:ext uri="{FF2B5EF4-FFF2-40B4-BE49-F238E27FC236}">
                  <a16:creationId xmlns:a16="http://schemas.microsoft.com/office/drawing/2014/main" id="{B1450105-5484-433A-B38C-1AA70B758638}"/>
                </a:ext>
              </a:extLst>
            </p:cNvPr>
            <p:cNvGrpSpPr/>
            <p:nvPr/>
          </p:nvGrpSpPr>
          <p:grpSpPr>
            <a:xfrm>
              <a:off x="1337733" y="1562863"/>
              <a:ext cx="9516533" cy="3618090"/>
              <a:chOff x="1337733" y="2250721"/>
              <a:chExt cx="9516533" cy="3618090"/>
            </a:xfrm>
          </p:grpSpPr>
          <p:sp>
            <p:nvSpPr>
              <p:cNvPr id="8" name="ïṩľïdê">
                <a:extLst>
                  <a:ext uri="{FF2B5EF4-FFF2-40B4-BE49-F238E27FC236}">
                    <a16:creationId xmlns:a16="http://schemas.microsoft.com/office/drawing/2014/main" id="{2598A1C2-1109-49D8-8DB0-C230E7FE3585}"/>
                  </a:ext>
                </a:extLst>
              </p:cNvPr>
              <p:cNvSpPr/>
              <p:nvPr/>
            </p:nvSpPr>
            <p:spPr>
              <a:xfrm>
                <a:off x="1337733" y="2250722"/>
                <a:ext cx="9516533" cy="3618089"/>
              </a:xfrm>
              <a:prstGeom prst="roundRect">
                <a:avLst>
                  <a:gd name="adj" fmla="val 2766"/>
                </a:avLst>
              </a:prstGeom>
              <a:solidFill>
                <a:schemeClr val="bg1"/>
              </a:solidFill>
              <a:ln>
                <a:noFill/>
              </a:ln>
              <a:effectLst>
                <a:outerShdw blurRad="431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íṧlíďê">
                <a:extLst>
                  <a:ext uri="{FF2B5EF4-FFF2-40B4-BE49-F238E27FC236}">
                    <a16:creationId xmlns:a16="http://schemas.microsoft.com/office/drawing/2014/main" id="{2373C7B0-FA40-4489-8736-06CF50A9C404}"/>
                  </a:ext>
                </a:extLst>
              </p:cNvPr>
              <p:cNvSpPr/>
              <p:nvPr/>
            </p:nvSpPr>
            <p:spPr>
              <a:xfrm>
                <a:off x="1337733" y="2250721"/>
                <a:ext cx="9516533" cy="3618089"/>
              </a:xfrm>
              <a:prstGeom prst="roundRect">
                <a:avLst>
                  <a:gd name="adj" fmla="val 0"/>
                </a:avLst>
              </a:prstGeom>
              <a:blipFill>
                <a:blip r:embed="rId4"/>
                <a:stretch>
                  <a:fillRect t="-37808" b="-37542"/>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grpSp>
        <p:sp>
          <p:nvSpPr>
            <p:cNvPr id="5" name="ïsľïḑè">
              <a:extLst>
                <a:ext uri="{FF2B5EF4-FFF2-40B4-BE49-F238E27FC236}">
                  <a16:creationId xmlns:a16="http://schemas.microsoft.com/office/drawing/2014/main" id="{F41CCAE1-F114-4E60-A0BC-873459C81C15}"/>
                </a:ext>
              </a:extLst>
            </p:cNvPr>
            <p:cNvSpPr/>
            <p:nvPr/>
          </p:nvSpPr>
          <p:spPr>
            <a:xfrm>
              <a:off x="724397" y="1274996"/>
              <a:ext cx="3435557" cy="793046"/>
            </a:xfrm>
            <a:prstGeom prst="rect">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íŝḷiḍe">
              <a:extLst>
                <a:ext uri="{FF2B5EF4-FFF2-40B4-BE49-F238E27FC236}">
                  <a16:creationId xmlns:a16="http://schemas.microsoft.com/office/drawing/2014/main" id="{BAE86718-8F68-4021-9906-36A0BBF4F420}"/>
                </a:ext>
              </a:extLst>
            </p:cNvPr>
            <p:cNvSpPr txBox="1"/>
            <p:nvPr/>
          </p:nvSpPr>
          <p:spPr>
            <a:xfrm>
              <a:off x="1236133" y="1044163"/>
              <a:ext cx="1723549" cy="461665"/>
            </a:xfrm>
            <a:prstGeom prst="rect">
              <a:avLst/>
            </a:prstGeom>
            <a:solidFill>
              <a:schemeClr val="bg1"/>
            </a:solidFill>
          </p:spPr>
          <p:txBody>
            <a:bodyPr wrap="none" rtlCol="0">
              <a:spAutoFit/>
            </a:bodyPr>
            <a:lstStyle/>
            <a:p>
              <a:r>
                <a:rPr lang="zh-CN" altLang="en-US" sz="2400" b="1" dirty="0">
                  <a:solidFill>
                    <a:schemeClr val="accent1"/>
                  </a:solidFill>
                </a:rPr>
                <a:t>开始写代码</a:t>
              </a:r>
            </a:p>
          </p:txBody>
        </p:sp>
        <p:sp>
          <p:nvSpPr>
            <p:cNvPr id="7" name="îşḷíḍe">
              <a:extLst>
                <a:ext uri="{FF2B5EF4-FFF2-40B4-BE49-F238E27FC236}">
                  <a16:creationId xmlns:a16="http://schemas.microsoft.com/office/drawing/2014/main" id="{8CC0655A-1C6E-44F9-B595-6D072C4C64BD}"/>
                </a:ext>
              </a:extLst>
            </p:cNvPr>
            <p:cNvSpPr txBox="1"/>
            <p:nvPr/>
          </p:nvSpPr>
          <p:spPr>
            <a:xfrm>
              <a:off x="6824863" y="5370595"/>
              <a:ext cx="4080203" cy="299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200" dirty="0">
                  <a:solidFill>
                    <a:schemeClr val="tx1">
                      <a:lumMod val="50000"/>
                      <a:lumOff val="50000"/>
                    </a:schemeClr>
                  </a:solidFill>
                </a:rPr>
                <a:t>     </a:t>
              </a:r>
            </a:p>
          </p:txBody>
        </p:sp>
      </p:grpSp>
    </p:spTree>
    <p:custDataLst>
      <p:tags r:id="rId1"/>
    </p:custDataLst>
    <p:extLst>
      <p:ext uri="{BB962C8B-B14F-4D97-AF65-F5344CB8AC3E}">
        <p14:creationId xmlns:p14="http://schemas.microsoft.com/office/powerpoint/2010/main" val="130997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791A3-0DAD-4A84-91C7-8EE359F47223}"/>
              </a:ext>
            </a:extLst>
          </p:cNvPr>
          <p:cNvSpPr>
            <a:spLocks noGrp="1"/>
          </p:cNvSpPr>
          <p:nvPr>
            <p:ph type="title"/>
          </p:nvPr>
        </p:nvSpPr>
        <p:spPr/>
        <p:txBody>
          <a:bodyPr/>
          <a:lstStyle/>
          <a:p>
            <a:r>
              <a:rPr lang="zh-CN" altLang="en-US" dirty="0"/>
              <a:t>优秀</a:t>
            </a:r>
            <a:r>
              <a:rPr lang="en-US" altLang="zh-CN" dirty="0"/>
              <a:t>UI</a:t>
            </a:r>
            <a:r>
              <a:rPr lang="zh-CN" altLang="en-US" dirty="0"/>
              <a:t>组件库推荐</a:t>
            </a:r>
          </a:p>
        </p:txBody>
      </p:sp>
      <p:sp>
        <p:nvSpPr>
          <p:cNvPr id="4" name="íşḻïde">
            <a:extLst>
              <a:ext uri="{FF2B5EF4-FFF2-40B4-BE49-F238E27FC236}">
                <a16:creationId xmlns:a16="http://schemas.microsoft.com/office/drawing/2014/main" id="{665F4DDA-9ED9-4B4D-A07D-3A3E78107A2A}"/>
              </a:ext>
            </a:extLst>
          </p:cNvPr>
          <p:cNvSpPr/>
          <p:nvPr/>
        </p:nvSpPr>
        <p:spPr>
          <a:xfrm flipH="1">
            <a:off x="826871" y="2486886"/>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 name="iSļîḋè">
            <a:extLst>
              <a:ext uri="{FF2B5EF4-FFF2-40B4-BE49-F238E27FC236}">
                <a16:creationId xmlns:a16="http://schemas.microsoft.com/office/drawing/2014/main" id="{443C9846-15C1-4D79-8550-58F1518B2528}"/>
              </a:ext>
            </a:extLst>
          </p:cNvPr>
          <p:cNvSpPr txBox="1"/>
          <p:nvPr/>
        </p:nvSpPr>
        <p:spPr>
          <a:xfrm>
            <a:off x="1088280" y="3062875"/>
            <a:ext cx="1219634" cy="584775"/>
          </a:xfrm>
          <a:prstGeom prst="rect">
            <a:avLst/>
          </a:prstGeom>
          <a:noFill/>
        </p:spPr>
        <p:txBody>
          <a:bodyPr wrap="square" rtlCol="0">
            <a:spAutoFit/>
          </a:bodyPr>
          <a:lstStyle/>
          <a:p>
            <a:pPr algn="ctr"/>
            <a:r>
              <a:rPr lang="en-US" altLang="zh-CN" sz="1600" b="1" dirty="0">
                <a:solidFill>
                  <a:srgbClr val="0C68FF"/>
                </a:solidFill>
              </a:rPr>
              <a:t>Ant Design Blazor</a:t>
            </a:r>
          </a:p>
        </p:txBody>
      </p:sp>
      <p:sp>
        <p:nvSpPr>
          <p:cNvPr id="7" name="íSľíďé">
            <a:extLst>
              <a:ext uri="{FF2B5EF4-FFF2-40B4-BE49-F238E27FC236}">
                <a16:creationId xmlns:a16="http://schemas.microsoft.com/office/drawing/2014/main" id="{AA66FC57-D89A-4B08-92C1-2128E0AE3F13}"/>
              </a:ext>
            </a:extLst>
          </p:cNvPr>
          <p:cNvSpPr txBox="1"/>
          <p:nvPr/>
        </p:nvSpPr>
        <p:spPr>
          <a:xfrm>
            <a:off x="2374420" y="2616023"/>
            <a:ext cx="2844125" cy="851259"/>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A set of enterprise-class UI components based on Ant Design and Blazor WebAssembly.</a:t>
            </a:r>
          </a:p>
        </p:txBody>
      </p:sp>
      <p:sp>
        <p:nvSpPr>
          <p:cNvPr id="8" name="íṧľïḑe">
            <a:extLst>
              <a:ext uri="{FF2B5EF4-FFF2-40B4-BE49-F238E27FC236}">
                <a16:creationId xmlns:a16="http://schemas.microsoft.com/office/drawing/2014/main" id="{6C7ACDC0-24A9-469A-94A3-BC60892A05C4}"/>
              </a:ext>
            </a:extLst>
          </p:cNvPr>
          <p:cNvSpPr/>
          <p:nvPr/>
        </p:nvSpPr>
        <p:spPr>
          <a:xfrm flipH="1">
            <a:off x="6873212" y="2486885"/>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1" name="ïSľïḋé">
            <a:extLst>
              <a:ext uri="{FF2B5EF4-FFF2-40B4-BE49-F238E27FC236}">
                <a16:creationId xmlns:a16="http://schemas.microsoft.com/office/drawing/2014/main" id="{1700BD98-8A86-4422-AF35-862732899CF4}"/>
              </a:ext>
            </a:extLst>
          </p:cNvPr>
          <p:cNvSpPr txBox="1"/>
          <p:nvPr/>
        </p:nvSpPr>
        <p:spPr>
          <a:xfrm>
            <a:off x="7133100" y="3099835"/>
            <a:ext cx="1232821" cy="338554"/>
          </a:xfrm>
          <a:prstGeom prst="rect">
            <a:avLst/>
          </a:prstGeom>
          <a:noFill/>
        </p:spPr>
        <p:txBody>
          <a:bodyPr wrap="square" rtlCol="0">
            <a:spAutoFit/>
          </a:bodyPr>
          <a:lstStyle/>
          <a:p>
            <a:pPr algn="ctr"/>
            <a:r>
              <a:rPr lang="en-US" altLang="zh-CN" sz="1600" b="1" dirty="0">
                <a:solidFill>
                  <a:srgbClr val="5D2F91"/>
                </a:solidFill>
              </a:rPr>
              <a:t>MatBlazor</a:t>
            </a:r>
            <a:r>
              <a:rPr lang="en-US" altLang="zh-CN" sz="100" b="1" dirty="0">
                <a:solidFill>
                  <a:srgbClr val="5D2F91"/>
                </a:solidFill>
              </a:rPr>
              <a:t> </a:t>
            </a:r>
            <a:endParaRPr lang="zh-CN" altLang="en-US" sz="1600" b="1" dirty="0">
              <a:solidFill>
                <a:srgbClr val="5D2F91"/>
              </a:solidFill>
            </a:endParaRPr>
          </a:p>
        </p:txBody>
      </p:sp>
      <p:sp>
        <p:nvSpPr>
          <p:cNvPr id="12" name="ísļîḍè">
            <a:extLst>
              <a:ext uri="{FF2B5EF4-FFF2-40B4-BE49-F238E27FC236}">
                <a16:creationId xmlns:a16="http://schemas.microsoft.com/office/drawing/2014/main" id="{E57BDDEF-8E2D-484E-B386-55FD406F3E90}"/>
              </a:ext>
            </a:extLst>
          </p:cNvPr>
          <p:cNvSpPr/>
          <p:nvPr/>
        </p:nvSpPr>
        <p:spPr>
          <a:xfrm flipH="1">
            <a:off x="826871" y="4977537"/>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5" name="îṡļídê">
            <a:extLst>
              <a:ext uri="{FF2B5EF4-FFF2-40B4-BE49-F238E27FC236}">
                <a16:creationId xmlns:a16="http://schemas.microsoft.com/office/drawing/2014/main" id="{F929E027-B7FB-4B18-80D4-B686089F8AB0}"/>
              </a:ext>
            </a:extLst>
          </p:cNvPr>
          <p:cNvSpPr/>
          <p:nvPr/>
        </p:nvSpPr>
        <p:spPr>
          <a:xfrm flipH="1">
            <a:off x="6873212" y="4977536"/>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8" name="îšlíḋè">
            <a:extLst>
              <a:ext uri="{FF2B5EF4-FFF2-40B4-BE49-F238E27FC236}">
                <a16:creationId xmlns:a16="http://schemas.microsoft.com/office/drawing/2014/main" id="{1E25CE1A-8B13-4FF4-BA76-4EF61DD09225}"/>
              </a:ext>
            </a:extLst>
          </p:cNvPr>
          <p:cNvSpPr txBox="1"/>
          <p:nvPr/>
        </p:nvSpPr>
        <p:spPr>
          <a:xfrm>
            <a:off x="7206011" y="5566523"/>
            <a:ext cx="1087000" cy="584775"/>
          </a:xfrm>
          <a:prstGeom prst="rect">
            <a:avLst/>
          </a:prstGeom>
          <a:noFill/>
        </p:spPr>
        <p:txBody>
          <a:bodyPr wrap="square" rtlCol="0">
            <a:spAutoFit/>
          </a:bodyPr>
          <a:lstStyle/>
          <a:p>
            <a:pPr algn="ctr"/>
            <a:r>
              <a:rPr lang="en-US" altLang="zh-CN" sz="1600" b="1" dirty="0">
                <a:solidFill>
                  <a:srgbClr val="4B3375"/>
                </a:solidFill>
              </a:rPr>
              <a:t>BootstrapBlazor</a:t>
            </a:r>
            <a:endParaRPr lang="zh-CN" altLang="en-US" sz="1600" b="1" dirty="0">
              <a:solidFill>
                <a:srgbClr val="4B3375"/>
              </a:solidFill>
            </a:endParaRPr>
          </a:p>
        </p:txBody>
      </p:sp>
      <p:sp>
        <p:nvSpPr>
          <p:cNvPr id="19" name="íśḻiḑè">
            <a:extLst>
              <a:ext uri="{FF2B5EF4-FFF2-40B4-BE49-F238E27FC236}">
                <a16:creationId xmlns:a16="http://schemas.microsoft.com/office/drawing/2014/main" id="{17C888D7-8C32-47F0-B01D-79D7470B737B}"/>
              </a:ext>
            </a:extLst>
          </p:cNvPr>
          <p:cNvSpPr txBox="1"/>
          <p:nvPr/>
        </p:nvSpPr>
        <p:spPr>
          <a:xfrm>
            <a:off x="1159671" y="5541378"/>
            <a:ext cx="1086999" cy="584775"/>
          </a:xfrm>
          <a:prstGeom prst="rect">
            <a:avLst/>
          </a:prstGeom>
          <a:noFill/>
        </p:spPr>
        <p:txBody>
          <a:bodyPr wrap="square" rtlCol="0">
            <a:spAutoFit/>
          </a:bodyPr>
          <a:lstStyle/>
          <a:p>
            <a:pPr algn="ctr"/>
            <a:r>
              <a:rPr lang="en-US" altLang="zh-CN" sz="1600" b="1" dirty="0">
                <a:solidFill>
                  <a:srgbClr val="409EFF"/>
                </a:solidFill>
              </a:rPr>
              <a:t>Element Blazor</a:t>
            </a:r>
          </a:p>
        </p:txBody>
      </p:sp>
      <p:pic>
        <p:nvPicPr>
          <p:cNvPr id="21" name="图形 20">
            <a:extLst>
              <a:ext uri="{FF2B5EF4-FFF2-40B4-BE49-F238E27FC236}">
                <a16:creationId xmlns:a16="http://schemas.microsoft.com/office/drawing/2014/main" id="{F83FEFEB-5BEA-4EB2-80C9-B306853E1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621" y="1951591"/>
            <a:ext cx="1148244" cy="1148244"/>
          </a:xfrm>
          <a:prstGeom prst="rect">
            <a:avLst/>
          </a:prstGeom>
        </p:spPr>
      </p:pic>
      <p:pic>
        <p:nvPicPr>
          <p:cNvPr id="22" name="Picture 2" descr="See the source image">
            <a:extLst>
              <a:ext uri="{FF2B5EF4-FFF2-40B4-BE49-F238E27FC236}">
                <a16:creationId xmlns:a16="http://schemas.microsoft.com/office/drawing/2014/main" id="{8E1D1536-2FC7-462F-AB65-F72C274E0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00" y="1987465"/>
            <a:ext cx="1232821" cy="11095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lement-Blazor">
            <a:extLst>
              <a:ext uri="{FF2B5EF4-FFF2-40B4-BE49-F238E27FC236}">
                <a16:creationId xmlns:a16="http://schemas.microsoft.com/office/drawing/2014/main" id="{089E0E7D-12A4-4284-81B2-8E1300B49A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68" y="4392621"/>
            <a:ext cx="1242125" cy="12421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B4B61210-4DC4-4A68-85DD-387C510A96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6011" y="4501566"/>
            <a:ext cx="1087000" cy="1087000"/>
          </a:xfrm>
          <a:prstGeom prst="rect">
            <a:avLst/>
          </a:prstGeom>
          <a:noFill/>
          <a:extLst>
            <a:ext uri="{909E8E84-426E-40DD-AFC4-6F175D3DCCD1}">
              <a14:hiddenFill xmlns:a14="http://schemas.microsoft.com/office/drawing/2010/main">
                <a:solidFill>
                  <a:srgbClr val="FFFFFF"/>
                </a:solidFill>
              </a14:hiddenFill>
            </a:ext>
          </a:extLst>
        </p:spPr>
      </p:pic>
      <p:sp>
        <p:nvSpPr>
          <p:cNvPr id="25" name="íSľíďé">
            <a:extLst>
              <a:ext uri="{FF2B5EF4-FFF2-40B4-BE49-F238E27FC236}">
                <a16:creationId xmlns:a16="http://schemas.microsoft.com/office/drawing/2014/main" id="{A8545663-FC16-4903-B5D2-375F16D5D4A6}"/>
              </a:ext>
            </a:extLst>
          </p:cNvPr>
          <p:cNvSpPr txBox="1"/>
          <p:nvPr/>
        </p:nvSpPr>
        <p:spPr>
          <a:xfrm>
            <a:off x="8444496" y="2725640"/>
            <a:ext cx="3007426" cy="592726"/>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Material Design components for Blazor and Razor Components</a:t>
            </a:r>
          </a:p>
        </p:txBody>
      </p:sp>
      <p:sp>
        <p:nvSpPr>
          <p:cNvPr id="26" name="íSľíďé">
            <a:extLst>
              <a:ext uri="{FF2B5EF4-FFF2-40B4-BE49-F238E27FC236}">
                <a16:creationId xmlns:a16="http://schemas.microsoft.com/office/drawing/2014/main" id="{BAFE1340-1A94-4D9B-AEDB-B9D8AE04507B}"/>
              </a:ext>
            </a:extLst>
          </p:cNvPr>
          <p:cNvSpPr txBox="1"/>
          <p:nvPr/>
        </p:nvSpPr>
        <p:spPr>
          <a:xfrm>
            <a:off x="2401796" y="5249239"/>
            <a:ext cx="2907423" cy="592726"/>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A Desktop UI Library based on Element and Blazor WebAssembly.</a:t>
            </a:r>
          </a:p>
        </p:txBody>
      </p:sp>
      <p:sp>
        <p:nvSpPr>
          <p:cNvPr id="27" name="íSľíďé">
            <a:extLst>
              <a:ext uri="{FF2B5EF4-FFF2-40B4-BE49-F238E27FC236}">
                <a16:creationId xmlns:a16="http://schemas.microsoft.com/office/drawing/2014/main" id="{C22583C8-6BB0-4AEC-B216-7A0F2546B2DA}"/>
              </a:ext>
            </a:extLst>
          </p:cNvPr>
          <p:cNvSpPr txBox="1"/>
          <p:nvPr/>
        </p:nvSpPr>
        <p:spPr>
          <a:xfrm>
            <a:off x="8405419" y="5215146"/>
            <a:ext cx="2865337" cy="592726"/>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Bootstrap Style of Blazor UI Components Lib.</a:t>
            </a:r>
          </a:p>
        </p:txBody>
      </p:sp>
      <p:sp>
        <p:nvSpPr>
          <p:cNvPr id="29" name="矩形 28">
            <a:extLst>
              <a:ext uri="{FF2B5EF4-FFF2-40B4-BE49-F238E27FC236}">
                <a16:creationId xmlns:a16="http://schemas.microsoft.com/office/drawing/2014/main" id="{30CCF196-1318-4084-B264-7D72E120B439}"/>
              </a:ext>
            </a:extLst>
          </p:cNvPr>
          <p:cNvSpPr/>
          <p:nvPr/>
        </p:nvSpPr>
        <p:spPr>
          <a:xfrm>
            <a:off x="6873212" y="3597564"/>
            <a:ext cx="4046301" cy="369332"/>
          </a:xfrm>
          <a:prstGeom prst="rect">
            <a:avLst/>
          </a:prstGeom>
        </p:spPr>
        <p:txBody>
          <a:bodyPr wrap="none">
            <a:spAutoFit/>
          </a:bodyPr>
          <a:lstStyle/>
          <a:p>
            <a:r>
              <a:rPr lang="zh-CN" altLang="en-US" dirty="0"/>
              <a:t>https://github.com/SamProf/MatBlazor</a:t>
            </a:r>
          </a:p>
        </p:txBody>
      </p:sp>
      <p:sp>
        <p:nvSpPr>
          <p:cNvPr id="30" name="矩形 29">
            <a:extLst>
              <a:ext uri="{FF2B5EF4-FFF2-40B4-BE49-F238E27FC236}">
                <a16:creationId xmlns:a16="http://schemas.microsoft.com/office/drawing/2014/main" id="{56B89358-AB8A-44AE-BD54-68E8FBDEC45A}"/>
              </a:ext>
            </a:extLst>
          </p:cNvPr>
          <p:cNvSpPr/>
          <p:nvPr/>
        </p:nvSpPr>
        <p:spPr>
          <a:xfrm>
            <a:off x="826871" y="6087070"/>
            <a:ext cx="5262979" cy="369332"/>
          </a:xfrm>
          <a:prstGeom prst="rect">
            <a:avLst/>
          </a:prstGeom>
        </p:spPr>
        <p:txBody>
          <a:bodyPr wrap="none">
            <a:spAutoFit/>
          </a:bodyPr>
          <a:lstStyle/>
          <a:p>
            <a:r>
              <a:rPr lang="zh-CN" altLang="en-US" dirty="0"/>
              <a:t>https://github.com/Element-Blazor/Element-Blazor</a:t>
            </a:r>
          </a:p>
        </p:txBody>
      </p:sp>
      <p:sp>
        <p:nvSpPr>
          <p:cNvPr id="31" name="矩形 30">
            <a:extLst>
              <a:ext uri="{FF2B5EF4-FFF2-40B4-BE49-F238E27FC236}">
                <a16:creationId xmlns:a16="http://schemas.microsoft.com/office/drawing/2014/main" id="{9D9CF017-A9B8-4ED6-A2AC-9D974D19B8A8}"/>
              </a:ext>
            </a:extLst>
          </p:cNvPr>
          <p:cNvSpPr/>
          <p:nvPr/>
        </p:nvSpPr>
        <p:spPr>
          <a:xfrm>
            <a:off x="6873212" y="6087070"/>
            <a:ext cx="4911922" cy="369332"/>
          </a:xfrm>
          <a:prstGeom prst="rect">
            <a:avLst/>
          </a:prstGeom>
        </p:spPr>
        <p:txBody>
          <a:bodyPr wrap="none">
            <a:spAutoFit/>
          </a:bodyPr>
          <a:lstStyle/>
          <a:p>
            <a:r>
              <a:rPr lang="zh-CN" altLang="en-US" dirty="0"/>
              <a:t>https://github.com/ArgoZhang/BootstrapBlazor</a:t>
            </a:r>
          </a:p>
        </p:txBody>
      </p:sp>
      <p:sp>
        <p:nvSpPr>
          <p:cNvPr id="32" name="矩形 31">
            <a:extLst>
              <a:ext uri="{FF2B5EF4-FFF2-40B4-BE49-F238E27FC236}">
                <a16:creationId xmlns:a16="http://schemas.microsoft.com/office/drawing/2014/main" id="{A31756A6-1C44-4D63-89AD-25969495B661}"/>
              </a:ext>
            </a:extLst>
          </p:cNvPr>
          <p:cNvSpPr/>
          <p:nvPr/>
        </p:nvSpPr>
        <p:spPr>
          <a:xfrm>
            <a:off x="826871" y="3595507"/>
            <a:ext cx="5852884" cy="369332"/>
          </a:xfrm>
          <a:prstGeom prst="rect">
            <a:avLst/>
          </a:prstGeom>
        </p:spPr>
        <p:txBody>
          <a:bodyPr wrap="none">
            <a:spAutoFit/>
          </a:bodyPr>
          <a:lstStyle/>
          <a:p>
            <a:r>
              <a:rPr lang="zh-CN" altLang="en-US" dirty="0"/>
              <a:t>https://github.com/ant-design-blazor/ant-design-blazor</a:t>
            </a:r>
          </a:p>
        </p:txBody>
      </p:sp>
      <p:pic>
        <p:nvPicPr>
          <p:cNvPr id="33" name="图片 32" descr="ppt内页">
            <a:extLst>
              <a:ext uri="{FF2B5EF4-FFF2-40B4-BE49-F238E27FC236}">
                <a16:creationId xmlns:a16="http://schemas.microsoft.com/office/drawing/2014/main" id="{0A2444E5-2696-4C8E-9838-ED3B0FD469A9}"/>
              </a:ext>
            </a:extLst>
          </p:cNvPr>
          <p:cNvPicPr>
            <a:picLocks noChangeAspect="1"/>
          </p:cNvPicPr>
          <p:nvPr/>
        </p:nvPicPr>
        <p:blipFill>
          <a:blip r:embed="rId8"/>
          <a:stretch>
            <a:fillRect/>
          </a:stretch>
        </p:blipFill>
        <p:spPr>
          <a:xfrm>
            <a:off x="9604621" y="26074"/>
            <a:ext cx="2721610" cy="1530985"/>
          </a:xfrm>
          <a:prstGeom prst="rect">
            <a:avLst/>
          </a:prstGeom>
        </p:spPr>
      </p:pic>
    </p:spTree>
    <p:custDataLst>
      <p:tags r:id="rId1"/>
    </p:custDataLst>
    <p:extLst>
      <p:ext uri="{BB962C8B-B14F-4D97-AF65-F5344CB8AC3E}">
        <p14:creationId xmlns:p14="http://schemas.microsoft.com/office/powerpoint/2010/main" val="2707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pic>
        <p:nvPicPr>
          <p:cNvPr id="6" name="Picture 2">
            <a:extLst>
              <a:ext uri="{FF2B5EF4-FFF2-40B4-BE49-F238E27FC236}">
                <a16:creationId xmlns:a16="http://schemas.microsoft.com/office/drawing/2014/main" id="{297CD4ED-D8A2-4FF2-AA7B-2B492CA58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063"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A9B55B-42D8-4A91-9AB1-21D3329E037B}"/>
              </a:ext>
            </a:extLst>
          </p:cNvPr>
          <p:cNvSpPr/>
          <p:nvPr/>
        </p:nvSpPr>
        <p:spPr>
          <a:xfrm>
            <a:off x="1011606" y="4772991"/>
            <a:ext cx="3239413"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ant-design-</a:t>
            </a:r>
            <a:r>
              <a:rPr lang="en-US" altLang="zh-CN" sz="2800" dirty="0" err="1">
                <a:latin typeface="微软雅黑" panose="020B0503020204020204" pitchFamily="34" charset="-122"/>
                <a:ea typeface="微软雅黑" panose="020B0503020204020204" pitchFamily="34" charset="-122"/>
              </a:rPr>
              <a:t>blazor</a:t>
            </a:r>
            <a:endParaRPr lang="zh-CN" altLang="en-US" sz="2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92A2673-A954-4036-A4E2-00EF07DAA5D6}"/>
              </a:ext>
            </a:extLst>
          </p:cNvPr>
          <p:cNvSpPr/>
          <p:nvPr/>
        </p:nvSpPr>
        <p:spPr>
          <a:xfrm>
            <a:off x="8363186" y="4772991"/>
            <a:ext cx="2129109"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TimChen44</a:t>
            </a:r>
            <a:endParaRPr lang="zh-CN" altLang="en-US" sz="2800" dirty="0">
              <a:latin typeface="微软雅黑" panose="020B0503020204020204" pitchFamily="34" charset="-122"/>
              <a:ea typeface="微软雅黑" panose="020B0503020204020204" pitchFamily="34" charset="-122"/>
            </a:endParaRPr>
          </a:p>
        </p:txBody>
      </p:sp>
      <p:pic>
        <p:nvPicPr>
          <p:cNvPr id="11" name="Picture 8">
            <a:extLst>
              <a:ext uri="{FF2B5EF4-FFF2-40B4-BE49-F238E27FC236}">
                <a16:creationId xmlns:a16="http://schemas.microsoft.com/office/drawing/2014/main" id="{512BBC43-6BB3-495D-A92B-1286ED313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9491"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9FE4025-32E3-44AD-BB81-A93697C8A4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970" t="22774" r="16945" b="16229"/>
          <a:stretch/>
        </p:blipFill>
        <p:spPr bwMode="auto">
          <a:xfrm>
            <a:off x="4790165" y="2166442"/>
            <a:ext cx="2478723" cy="247650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C4AF664F-A231-433A-BFAB-4D4C586D6794}"/>
              </a:ext>
            </a:extLst>
          </p:cNvPr>
          <p:cNvSpPr/>
          <p:nvPr/>
        </p:nvSpPr>
        <p:spPr>
          <a:xfrm>
            <a:off x="5464740" y="4772991"/>
            <a:ext cx="1261884"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交流群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2"/>
          <a:stretch>
            <a:fillRect/>
          </a:stretch>
        </p:blipFill>
        <p:spPr>
          <a:xfrm>
            <a:off x="-20320" y="-10795"/>
            <a:ext cx="12232005" cy="6880225"/>
          </a:xfrm>
          <a:prstGeom prst="rect">
            <a:avLst/>
          </a:prstGeom>
        </p:spPr>
      </p:pic>
      <p:sp>
        <p:nvSpPr>
          <p:cNvPr id="2" name="文本框 1">
            <a:extLst>
              <a:ext uri="{FF2B5EF4-FFF2-40B4-BE49-F238E27FC236}">
                <a16:creationId xmlns:a16="http://schemas.microsoft.com/office/drawing/2014/main" id="{589A91D5-FA3E-4032-B4D5-FF56EDB0EE91}"/>
              </a:ext>
            </a:extLst>
          </p:cNvPr>
          <p:cNvSpPr txBox="1"/>
          <p:nvPr/>
        </p:nvSpPr>
        <p:spPr>
          <a:xfrm>
            <a:off x="2621013" y="3105834"/>
            <a:ext cx="6744660" cy="646331"/>
          </a:xfrm>
          <a:prstGeom prst="rect">
            <a:avLst/>
          </a:prstGeom>
          <a:noFill/>
        </p:spPr>
        <p:txBody>
          <a:bodyPr wrap="square" rtlCol="0">
            <a:spAutoFit/>
          </a:bodyPr>
          <a:lstStyle/>
          <a:p>
            <a:pPr algn="ctr"/>
            <a:r>
              <a:rPr lang="zh-CN" altLang="en-US" sz="3600" dirty="0"/>
              <a:t>级联参数使用那个特性</a:t>
            </a:r>
          </a:p>
        </p:txBody>
      </p:sp>
      <p:sp>
        <p:nvSpPr>
          <p:cNvPr id="3" name="矩形 2">
            <a:extLst>
              <a:ext uri="{FF2B5EF4-FFF2-40B4-BE49-F238E27FC236}">
                <a16:creationId xmlns:a16="http://schemas.microsoft.com/office/drawing/2014/main" id="{F1D5BE63-8E0B-4676-A1A0-E3311C886F69}"/>
              </a:ext>
            </a:extLst>
          </p:cNvPr>
          <p:cNvSpPr/>
          <p:nvPr/>
        </p:nvSpPr>
        <p:spPr>
          <a:xfrm>
            <a:off x="1857676" y="4675739"/>
            <a:ext cx="8499107" cy="21079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rPr>
              <a:t>问题一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sp>
        <p:nvSpPr>
          <p:cNvPr id="5" name="文本框 4"/>
          <p:cNvSpPr txBox="1"/>
          <p:nvPr/>
        </p:nvSpPr>
        <p:spPr>
          <a:xfrm>
            <a:off x="3002527" y="3105834"/>
            <a:ext cx="6113764" cy="646331"/>
          </a:xfrm>
          <a:prstGeom prst="rect">
            <a:avLst/>
          </a:prstGeom>
          <a:noFill/>
        </p:spPr>
        <p:txBody>
          <a:bodyPr wrap="square" rtlCol="0">
            <a:spAutoFit/>
          </a:bodyPr>
          <a:lstStyle/>
          <a:p>
            <a:pPr algn="ctr"/>
            <a:r>
              <a:rPr lang="zh-CN" altLang="en-US" sz="3600" dirty="0"/>
              <a:t>双向绑定是如何实现的？</a:t>
            </a:r>
          </a:p>
        </p:txBody>
      </p:sp>
      <p:sp>
        <p:nvSpPr>
          <p:cNvPr id="6" name="矩形 5">
            <a:extLst>
              <a:ext uri="{FF2B5EF4-FFF2-40B4-BE49-F238E27FC236}">
                <a16:creationId xmlns:a16="http://schemas.microsoft.com/office/drawing/2014/main" id="{623A3B85-316F-482E-A1E8-2D36CD3C9E4A}"/>
              </a:ext>
            </a:extLst>
          </p:cNvPr>
          <p:cNvSpPr/>
          <p:nvPr/>
        </p:nvSpPr>
        <p:spPr>
          <a:xfrm>
            <a:off x="1846127" y="4472539"/>
            <a:ext cx="8499107" cy="21079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rPr>
              <a:t>问题二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pic>
        <p:nvPicPr>
          <p:cNvPr id="6" name="Picture 2">
            <a:extLst>
              <a:ext uri="{FF2B5EF4-FFF2-40B4-BE49-F238E27FC236}">
                <a16:creationId xmlns:a16="http://schemas.microsoft.com/office/drawing/2014/main" id="{297CD4ED-D8A2-4FF2-AA7B-2B492CA58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063"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A9B55B-42D8-4A91-9AB1-21D3329E037B}"/>
              </a:ext>
            </a:extLst>
          </p:cNvPr>
          <p:cNvSpPr/>
          <p:nvPr/>
        </p:nvSpPr>
        <p:spPr>
          <a:xfrm>
            <a:off x="1011606" y="4772991"/>
            <a:ext cx="3239413"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ant-design-</a:t>
            </a:r>
            <a:r>
              <a:rPr lang="en-US" altLang="zh-CN" sz="2800" dirty="0" err="1">
                <a:latin typeface="微软雅黑" panose="020B0503020204020204" pitchFamily="34" charset="-122"/>
                <a:ea typeface="微软雅黑" panose="020B0503020204020204" pitchFamily="34" charset="-122"/>
              </a:rPr>
              <a:t>blazor</a:t>
            </a:r>
            <a:endParaRPr lang="zh-CN" altLang="en-US" sz="2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92A2673-A954-4036-A4E2-00EF07DAA5D6}"/>
              </a:ext>
            </a:extLst>
          </p:cNvPr>
          <p:cNvSpPr/>
          <p:nvPr/>
        </p:nvSpPr>
        <p:spPr>
          <a:xfrm>
            <a:off x="8363186" y="4772991"/>
            <a:ext cx="2129109"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TimChen44</a:t>
            </a:r>
            <a:endParaRPr lang="zh-CN" altLang="en-US" sz="2800" dirty="0">
              <a:latin typeface="微软雅黑" panose="020B0503020204020204" pitchFamily="34" charset="-122"/>
              <a:ea typeface="微软雅黑" panose="020B0503020204020204" pitchFamily="34" charset="-122"/>
            </a:endParaRPr>
          </a:p>
        </p:txBody>
      </p:sp>
      <p:pic>
        <p:nvPicPr>
          <p:cNvPr id="11" name="Picture 8">
            <a:extLst>
              <a:ext uri="{FF2B5EF4-FFF2-40B4-BE49-F238E27FC236}">
                <a16:creationId xmlns:a16="http://schemas.microsoft.com/office/drawing/2014/main" id="{512BBC43-6BB3-495D-A92B-1286ED313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9491"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9FE4025-32E3-44AD-BB81-A93697C8A4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970" t="22774" r="16945" b="16229"/>
          <a:stretch/>
        </p:blipFill>
        <p:spPr bwMode="auto">
          <a:xfrm>
            <a:off x="4790165" y="2166442"/>
            <a:ext cx="2478723" cy="247650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C4AF664F-A231-433A-BFAB-4D4C586D6794}"/>
              </a:ext>
            </a:extLst>
          </p:cNvPr>
          <p:cNvSpPr/>
          <p:nvPr/>
        </p:nvSpPr>
        <p:spPr>
          <a:xfrm>
            <a:off x="5464740" y="4772991"/>
            <a:ext cx="1261884"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交流群</a:t>
            </a:r>
          </a:p>
        </p:txBody>
      </p:sp>
    </p:spTree>
    <p:extLst>
      <p:ext uri="{BB962C8B-B14F-4D97-AF65-F5344CB8AC3E}">
        <p14:creationId xmlns:p14="http://schemas.microsoft.com/office/powerpoint/2010/main" val="34699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sp>
        <p:nvSpPr>
          <p:cNvPr id="5" name="文本框 4"/>
          <p:cNvSpPr txBox="1"/>
          <p:nvPr/>
        </p:nvSpPr>
        <p:spPr>
          <a:xfrm>
            <a:off x="5387796" y="3013501"/>
            <a:ext cx="1415772" cy="830997"/>
          </a:xfrm>
          <a:prstGeom prst="rect">
            <a:avLst/>
          </a:prstGeom>
          <a:noFill/>
        </p:spPr>
        <p:txBody>
          <a:bodyPr wrap="none" rtlCol="0">
            <a:spAutoFit/>
          </a:bodyPr>
          <a:lstStyle/>
          <a:p>
            <a:r>
              <a:rPr lang="zh-CN" altLang="en-US" sz="48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84477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14EBE-355C-4CB9-AAA9-FA755379FB49}"/>
              </a:ext>
            </a:extLst>
          </p:cNvPr>
          <p:cNvSpPr>
            <a:spLocks noGrp="1"/>
          </p:cNvSpPr>
          <p:nvPr>
            <p:ph type="title"/>
          </p:nvPr>
        </p:nvSpPr>
        <p:spPr/>
        <p:txBody>
          <a:bodyPr/>
          <a:lstStyle/>
          <a:p>
            <a:r>
              <a:rPr lang="zh-CN" altLang="en-US" dirty="0"/>
              <a:t>其他框架的组件</a:t>
            </a:r>
            <a:r>
              <a:rPr lang="en-US" altLang="zh-CN" dirty="0"/>
              <a:t>(</a:t>
            </a:r>
            <a:r>
              <a:rPr lang="zh-CN" altLang="en-US" dirty="0"/>
              <a:t>控件</a:t>
            </a:r>
            <a:r>
              <a:rPr lang="en-US" altLang="zh-CN" dirty="0"/>
              <a:t>)</a:t>
            </a:r>
            <a:endParaRPr lang="zh-CN" altLang="en-US" dirty="0"/>
          </a:p>
        </p:txBody>
      </p:sp>
      <p:grpSp>
        <p:nvGrpSpPr>
          <p:cNvPr id="35" name="组合 34">
            <a:extLst>
              <a:ext uri="{FF2B5EF4-FFF2-40B4-BE49-F238E27FC236}">
                <a16:creationId xmlns:a16="http://schemas.microsoft.com/office/drawing/2014/main" id="{28995E8F-0701-4DFB-9D60-6BBA28F42544}"/>
              </a:ext>
            </a:extLst>
          </p:cNvPr>
          <p:cNvGrpSpPr/>
          <p:nvPr/>
        </p:nvGrpSpPr>
        <p:grpSpPr>
          <a:xfrm>
            <a:off x="1520935" y="1606162"/>
            <a:ext cx="2131410" cy="3484938"/>
            <a:chOff x="1520935" y="1735468"/>
            <a:chExt cx="2131410" cy="3484938"/>
          </a:xfrm>
        </p:grpSpPr>
        <p:sp>
          <p:nvSpPr>
            <p:cNvPr id="4" name="îṥļíḋè">
              <a:extLst>
                <a:ext uri="{FF2B5EF4-FFF2-40B4-BE49-F238E27FC236}">
                  <a16:creationId xmlns:a16="http://schemas.microsoft.com/office/drawing/2014/main" id="{DFD2BAF9-5246-405D-9BBE-D615689C04E0}"/>
                </a:ext>
              </a:extLst>
            </p:cNvPr>
            <p:cNvSpPr/>
            <p:nvPr/>
          </p:nvSpPr>
          <p:spPr>
            <a:xfrm>
              <a:off x="1520935" y="1735468"/>
              <a:ext cx="2131410" cy="2852450"/>
            </a:xfrm>
            <a:prstGeom prst="roundRect">
              <a:avLst>
                <a:gd name="adj" fmla="val 4700"/>
              </a:avLst>
            </a:prstGeom>
            <a:blipFill dpi="0" rotWithShape="1">
              <a:blip r:embed="rId3">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23" name="îslîḋe">
              <a:extLst>
                <a:ext uri="{FF2B5EF4-FFF2-40B4-BE49-F238E27FC236}">
                  <a16:creationId xmlns:a16="http://schemas.microsoft.com/office/drawing/2014/main" id="{9FF8EE0D-F95A-41CC-BFA4-B02241D754D0}"/>
                </a:ext>
              </a:extLst>
            </p:cNvPr>
            <p:cNvSpPr/>
            <p:nvPr/>
          </p:nvSpPr>
          <p:spPr>
            <a:xfrm>
              <a:off x="2325340" y="4285863"/>
              <a:ext cx="522600" cy="52259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3" name="iṧlîďe">
              <a:extLst>
                <a:ext uri="{FF2B5EF4-FFF2-40B4-BE49-F238E27FC236}">
                  <a16:creationId xmlns:a16="http://schemas.microsoft.com/office/drawing/2014/main" id="{E202D4EF-AF4D-4ECE-880C-2FEDDE227AB3}"/>
                </a:ext>
              </a:extLst>
            </p:cNvPr>
            <p:cNvSpPr txBox="1"/>
            <p:nvPr/>
          </p:nvSpPr>
          <p:spPr>
            <a:xfrm>
              <a:off x="1785767" y="4886212"/>
              <a:ext cx="1601745" cy="334194"/>
            </a:xfrm>
            <a:prstGeom prst="rect">
              <a:avLst/>
            </a:prstGeom>
            <a:noFill/>
          </p:spPr>
          <p:txBody>
            <a:bodyPr wrap="square" rtlCol="0">
              <a:spAutoFit/>
            </a:bodyPr>
            <a:lstStyle/>
            <a:p>
              <a:pPr algn="ctr">
                <a:lnSpc>
                  <a:spcPct val="120000"/>
                </a:lnSpc>
              </a:pPr>
              <a:r>
                <a:rPr lang="en-US" altLang="zh-CN" sz="1400" b="1" dirty="0">
                  <a:solidFill>
                    <a:schemeClr val="tx1">
                      <a:lumMod val="85000"/>
                      <a:lumOff val="15000"/>
                      <a:alpha val="50000"/>
                    </a:schemeClr>
                  </a:solidFill>
                </a:rPr>
                <a:t>Delphi</a:t>
              </a:r>
            </a:p>
          </p:txBody>
        </p:sp>
      </p:grpSp>
      <p:grpSp>
        <p:nvGrpSpPr>
          <p:cNvPr id="36" name="组合 35">
            <a:extLst>
              <a:ext uri="{FF2B5EF4-FFF2-40B4-BE49-F238E27FC236}">
                <a16:creationId xmlns:a16="http://schemas.microsoft.com/office/drawing/2014/main" id="{AE79E928-7D0D-46CE-949D-FC3BFE4E3A42}"/>
              </a:ext>
            </a:extLst>
          </p:cNvPr>
          <p:cNvGrpSpPr/>
          <p:nvPr/>
        </p:nvGrpSpPr>
        <p:grpSpPr>
          <a:xfrm>
            <a:off x="3860508" y="1606162"/>
            <a:ext cx="2131410" cy="3484938"/>
            <a:chOff x="3860508" y="1735468"/>
            <a:chExt cx="2131410" cy="3484938"/>
          </a:xfrm>
        </p:grpSpPr>
        <p:sp>
          <p:nvSpPr>
            <p:cNvPr id="5" name="išḻîdè">
              <a:extLst>
                <a:ext uri="{FF2B5EF4-FFF2-40B4-BE49-F238E27FC236}">
                  <a16:creationId xmlns:a16="http://schemas.microsoft.com/office/drawing/2014/main" id="{0D6E5D28-DED7-4F4A-BAB6-F75E32FB677A}"/>
                </a:ext>
              </a:extLst>
            </p:cNvPr>
            <p:cNvSpPr/>
            <p:nvPr/>
          </p:nvSpPr>
          <p:spPr>
            <a:xfrm>
              <a:off x="3860508" y="1735468"/>
              <a:ext cx="2131410" cy="2852450"/>
            </a:xfrm>
            <a:prstGeom prst="roundRect">
              <a:avLst>
                <a:gd name="adj" fmla="val 4700"/>
              </a:avLst>
            </a:prstGeom>
            <a:blipFill dpi="0" rotWithShape="1">
              <a:blip r:embed="rId5">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21" name="í$ḷíḓê">
              <a:extLst>
                <a:ext uri="{FF2B5EF4-FFF2-40B4-BE49-F238E27FC236}">
                  <a16:creationId xmlns:a16="http://schemas.microsoft.com/office/drawing/2014/main" id="{53A1680A-878A-4603-9570-A93EFDC62B6A}"/>
                </a:ext>
              </a:extLst>
            </p:cNvPr>
            <p:cNvSpPr/>
            <p:nvPr/>
          </p:nvSpPr>
          <p:spPr>
            <a:xfrm>
              <a:off x="4664913" y="4281820"/>
              <a:ext cx="522600" cy="522597"/>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4" name="íšḷíďê">
              <a:extLst>
                <a:ext uri="{FF2B5EF4-FFF2-40B4-BE49-F238E27FC236}">
                  <a16:creationId xmlns:a16="http://schemas.microsoft.com/office/drawing/2014/main" id="{B7AABAC0-7C6E-400D-BADE-6D79899CC601}"/>
                </a:ext>
              </a:extLst>
            </p:cNvPr>
            <p:cNvSpPr txBox="1"/>
            <p:nvPr/>
          </p:nvSpPr>
          <p:spPr>
            <a:xfrm>
              <a:off x="4125340" y="4886212"/>
              <a:ext cx="1601745" cy="334194"/>
            </a:xfrm>
            <a:prstGeom prst="rect">
              <a:avLst/>
            </a:prstGeom>
            <a:noFill/>
          </p:spPr>
          <p:txBody>
            <a:bodyPr wrap="square" rtlCol="0">
              <a:spAutoFit/>
            </a:bodyPr>
            <a:lstStyle/>
            <a:p>
              <a:pPr algn="ctr">
                <a:lnSpc>
                  <a:spcPct val="120000"/>
                </a:lnSpc>
              </a:pPr>
              <a:r>
                <a:rPr lang="en-US" altLang="zh-CN" sz="1400" b="1" dirty="0">
                  <a:solidFill>
                    <a:schemeClr val="tx1">
                      <a:lumMod val="85000"/>
                      <a:lumOff val="15000"/>
                      <a:alpha val="50000"/>
                    </a:schemeClr>
                  </a:solidFill>
                </a:rPr>
                <a:t>WinForm</a:t>
              </a:r>
            </a:p>
          </p:txBody>
        </p:sp>
      </p:grpSp>
      <p:grpSp>
        <p:nvGrpSpPr>
          <p:cNvPr id="37" name="组合 36">
            <a:extLst>
              <a:ext uri="{FF2B5EF4-FFF2-40B4-BE49-F238E27FC236}">
                <a16:creationId xmlns:a16="http://schemas.microsoft.com/office/drawing/2014/main" id="{209A4794-15DA-43E2-8D80-AAC751A21DF0}"/>
              </a:ext>
            </a:extLst>
          </p:cNvPr>
          <p:cNvGrpSpPr/>
          <p:nvPr/>
        </p:nvGrpSpPr>
        <p:grpSpPr>
          <a:xfrm>
            <a:off x="6200081" y="1606162"/>
            <a:ext cx="2131410" cy="3484938"/>
            <a:chOff x="6200081" y="1735468"/>
            <a:chExt cx="2131410" cy="3484938"/>
          </a:xfrm>
        </p:grpSpPr>
        <p:sp>
          <p:nvSpPr>
            <p:cNvPr id="6" name="îṩlíḍê">
              <a:extLst>
                <a:ext uri="{FF2B5EF4-FFF2-40B4-BE49-F238E27FC236}">
                  <a16:creationId xmlns:a16="http://schemas.microsoft.com/office/drawing/2014/main" id="{35666C9E-F2F9-46C6-89A3-7A12BD03844F}"/>
                </a:ext>
              </a:extLst>
            </p:cNvPr>
            <p:cNvSpPr/>
            <p:nvPr/>
          </p:nvSpPr>
          <p:spPr>
            <a:xfrm>
              <a:off x="6200081" y="1735468"/>
              <a:ext cx="2131410" cy="2852450"/>
            </a:xfrm>
            <a:prstGeom prst="roundRect">
              <a:avLst>
                <a:gd name="adj" fmla="val 4700"/>
              </a:avLst>
            </a:prstGeom>
            <a:blipFill dpi="0" rotWithShape="1">
              <a:blip r:embed="rId6">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19" name="ïśľîḋe">
              <a:extLst>
                <a:ext uri="{FF2B5EF4-FFF2-40B4-BE49-F238E27FC236}">
                  <a16:creationId xmlns:a16="http://schemas.microsoft.com/office/drawing/2014/main" id="{9BD01AE5-F53C-4887-B86D-31975B77F1EA}"/>
                </a:ext>
              </a:extLst>
            </p:cNvPr>
            <p:cNvSpPr/>
            <p:nvPr/>
          </p:nvSpPr>
          <p:spPr>
            <a:xfrm>
              <a:off x="7004486" y="4281820"/>
              <a:ext cx="522600" cy="522597"/>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508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5" name="îśḻíḑé">
              <a:extLst>
                <a:ext uri="{FF2B5EF4-FFF2-40B4-BE49-F238E27FC236}">
                  <a16:creationId xmlns:a16="http://schemas.microsoft.com/office/drawing/2014/main" id="{F908F4A3-6E29-4A34-A01A-8A6AFC3B1198}"/>
                </a:ext>
              </a:extLst>
            </p:cNvPr>
            <p:cNvSpPr txBox="1"/>
            <p:nvPr/>
          </p:nvSpPr>
          <p:spPr>
            <a:xfrm>
              <a:off x="6464913" y="4886212"/>
              <a:ext cx="1601745" cy="334194"/>
            </a:xfrm>
            <a:prstGeom prst="rect">
              <a:avLst/>
            </a:prstGeom>
            <a:noFill/>
          </p:spPr>
          <p:txBody>
            <a:bodyPr wrap="square" rtlCol="0">
              <a:spAutoFit/>
            </a:bodyPr>
            <a:lstStyle/>
            <a:p>
              <a:pPr algn="ctr">
                <a:lnSpc>
                  <a:spcPct val="120000"/>
                </a:lnSpc>
              </a:pPr>
              <a:r>
                <a:rPr lang="en-US" altLang="zh-CN" sz="1400" b="1" dirty="0">
                  <a:solidFill>
                    <a:schemeClr val="tx1">
                      <a:lumMod val="85000"/>
                      <a:lumOff val="15000"/>
                      <a:alpha val="50000"/>
                    </a:schemeClr>
                  </a:solidFill>
                </a:rPr>
                <a:t>WPF</a:t>
              </a:r>
            </a:p>
          </p:txBody>
        </p:sp>
      </p:grpSp>
      <p:grpSp>
        <p:nvGrpSpPr>
          <p:cNvPr id="38" name="组合 37">
            <a:extLst>
              <a:ext uri="{FF2B5EF4-FFF2-40B4-BE49-F238E27FC236}">
                <a16:creationId xmlns:a16="http://schemas.microsoft.com/office/drawing/2014/main" id="{5D686A9B-69F8-42BB-A126-43A371D2FBB9}"/>
              </a:ext>
            </a:extLst>
          </p:cNvPr>
          <p:cNvGrpSpPr/>
          <p:nvPr/>
        </p:nvGrpSpPr>
        <p:grpSpPr>
          <a:xfrm>
            <a:off x="8539654" y="1606162"/>
            <a:ext cx="2131410" cy="3492432"/>
            <a:chOff x="8539654" y="1735468"/>
            <a:chExt cx="2131410" cy="3492432"/>
          </a:xfrm>
        </p:grpSpPr>
        <p:sp>
          <p:nvSpPr>
            <p:cNvPr id="7" name="íṧ1íde">
              <a:extLst>
                <a:ext uri="{FF2B5EF4-FFF2-40B4-BE49-F238E27FC236}">
                  <a16:creationId xmlns:a16="http://schemas.microsoft.com/office/drawing/2014/main" id="{C1D4E52E-DA93-4495-896B-FF52A0E78B75}"/>
                </a:ext>
              </a:extLst>
            </p:cNvPr>
            <p:cNvSpPr/>
            <p:nvPr/>
          </p:nvSpPr>
          <p:spPr>
            <a:xfrm>
              <a:off x="8539654" y="1735468"/>
              <a:ext cx="2131410" cy="2852450"/>
            </a:xfrm>
            <a:prstGeom prst="roundRect">
              <a:avLst>
                <a:gd name="adj" fmla="val 4700"/>
              </a:avLst>
            </a:prstGeom>
            <a:blipFill dpi="0" rotWithShape="1">
              <a:blip r:embed="rId7">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16" name="í$1ïḍê">
              <a:extLst>
                <a:ext uri="{FF2B5EF4-FFF2-40B4-BE49-F238E27FC236}">
                  <a16:creationId xmlns:a16="http://schemas.microsoft.com/office/drawing/2014/main" id="{5937917C-D955-471E-8CCE-A09123291000}"/>
                </a:ext>
              </a:extLst>
            </p:cNvPr>
            <p:cNvSpPr txBox="1"/>
            <p:nvPr/>
          </p:nvSpPr>
          <p:spPr>
            <a:xfrm>
              <a:off x="8804486" y="4893706"/>
              <a:ext cx="1601745" cy="334194"/>
            </a:xfrm>
            <a:prstGeom prst="rect">
              <a:avLst/>
            </a:prstGeom>
            <a:noFill/>
          </p:spPr>
          <p:txBody>
            <a:bodyPr wrap="square" rtlCol="0">
              <a:spAutoFit/>
            </a:bodyPr>
            <a:lstStyle/>
            <a:p>
              <a:pPr algn="ctr">
                <a:lnSpc>
                  <a:spcPct val="120000"/>
                </a:lnSpc>
              </a:pPr>
              <a:r>
                <a:rPr lang="en-US" altLang="zh-CN" sz="1400" b="1" dirty="0">
                  <a:solidFill>
                    <a:schemeClr val="tx1">
                      <a:alpha val="50000"/>
                    </a:schemeClr>
                  </a:solidFill>
                </a:rPr>
                <a:t>Angular</a:t>
              </a:r>
            </a:p>
          </p:txBody>
        </p:sp>
        <p:pic>
          <p:nvPicPr>
            <p:cNvPr id="34" name="图形 33">
              <a:extLst>
                <a:ext uri="{FF2B5EF4-FFF2-40B4-BE49-F238E27FC236}">
                  <a16:creationId xmlns:a16="http://schemas.microsoft.com/office/drawing/2014/main" id="{39AC9573-8BC6-424B-9CF7-48C95422C223}"/>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282" t="10875" r="10492" b="5889"/>
            <a:stretch/>
          </p:blipFill>
          <p:spPr>
            <a:xfrm>
              <a:off x="9344060" y="4309881"/>
              <a:ext cx="522600" cy="556073"/>
            </a:xfrm>
            <a:prstGeom prst="rect">
              <a:avLst/>
            </a:prstGeom>
          </p:spPr>
        </p:pic>
      </p:grpSp>
      <p:sp>
        <p:nvSpPr>
          <p:cNvPr id="52" name="îşlíďê">
            <a:extLst>
              <a:ext uri="{FF2B5EF4-FFF2-40B4-BE49-F238E27FC236}">
                <a16:creationId xmlns:a16="http://schemas.microsoft.com/office/drawing/2014/main" id="{36422502-F845-4EAC-BF2F-514DAD5F92D4}"/>
              </a:ext>
            </a:extLst>
          </p:cNvPr>
          <p:cNvSpPr/>
          <p:nvPr/>
        </p:nvSpPr>
        <p:spPr>
          <a:xfrm>
            <a:off x="1292967" y="5619968"/>
            <a:ext cx="455934" cy="458814"/>
          </a:xfrm>
          <a:custGeom>
            <a:avLst/>
            <a:gdLst>
              <a:gd name="connsiteX0" fmla="*/ 25955 w 601085"/>
              <a:gd name="connsiteY0" fmla="*/ 393335 h 604881"/>
              <a:gd name="connsiteX1" fmla="*/ 39810 w 601085"/>
              <a:gd name="connsiteY1" fmla="*/ 397178 h 604881"/>
              <a:gd name="connsiteX2" fmla="*/ 35967 w 601085"/>
              <a:gd name="connsiteY2" fmla="*/ 411035 h 604881"/>
              <a:gd name="connsiteX3" fmla="*/ 20308 w 601085"/>
              <a:gd name="connsiteY3" fmla="*/ 430680 h 604881"/>
              <a:gd name="connsiteX4" fmla="*/ 35967 w 601085"/>
              <a:gd name="connsiteY4" fmla="*/ 450373 h 604881"/>
              <a:gd name="connsiteX5" fmla="*/ 255039 w 601085"/>
              <a:gd name="connsiteY5" fmla="*/ 574084 h 604881"/>
              <a:gd name="connsiteX6" fmla="*/ 345999 w 601085"/>
              <a:gd name="connsiteY6" fmla="*/ 574084 h 604881"/>
              <a:gd name="connsiteX7" fmla="*/ 565119 w 601085"/>
              <a:gd name="connsiteY7" fmla="*/ 450373 h 604881"/>
              <a:gd name="connsiteX8" fmla="*/ 580777 w 601085"/>
              <a:gd name="connsiteY8" fmla="*/ 430680 h 604881"/>
              <a:gd name="connsiteX9" fmla="*/ 565119 w 601085"/>
              <a:gd name="connsiteY9" fmla="*/ 411035 h 604881"/>
              <a:gd name="connsiteX10" fmla="*/ 561845 w 601085"/>
              <a:gd name="connsiteY10" fmla="*/ 397558 h 604881"/>
              <a:gd name="connsiteX11" fmla="*/ 575083 w 601085"/>
              <a:gd name="connsiteY11" fmla="*/ 393382 h 604881"/>
              <a:gd name="connsiteX12" fmla="*/ 601085 w 601085"/>
              <a:gd name="connsiteY12" fmla="*/ 430680 h 604881"/>
              <a:gd name="connsiteX13" fmla="*/ 575083 w 601085"/>
              <a:gd name="connsiteY13" fmla="*/ 468026 h 604881"/>
              <a:gd name="connsiteX14" fmla="*/ 356011 w 601085"/>
              <a:gd name="connsiteY14" fmla="*/ 591737 h 604881"/>
              <a:gd name="connsiteX15" fmla="*/ 300543 w 601085"/>
              <a:gd name="connsiteY15" fmla="*/ 604881 h 604881"/>
              <a:gd name="connsiteX16" fmla="*/ 245075 w 601085"/>
              <a:gd name="connsiteY16" fmla="*/ 591737 h 604881"/>
              <a:gd name="connsiteX17" fmla="*/ 26002 w 601085"/>
              <a:gd name="connsiteY17" fmla="*/ 468026 h 604881"/>
              <a:gd name="connsiteX18" fmla="*/ 0 w 601085"/>
              <a:gd name="connsiteY18" fmla="*/ 430680 h 604881"/>
              <a:gd name="connsiteX19" fmla="*/ 25955 w 601085"/>
              <a:gd name="connsiteY19" fmla="*/ 393335 h 604881"/>
              <a:gd name="connsiteX20" fmla="*/ 25953 w 601085"/>
              <a:gd name="connsiteY20" fmla="*/ 266067 h 604881"/>
              <a:gd name="connsiteX21" fmla="*/ 39807 w 601085"/>
              <a:gd name="connsiteY21" fmla="*/ 269911 h 604881"/>
              <a:gd name="connsiteX22" fmla="*/ 35964 w 601085"/>
              <a:gd name="connsiteY22" fmla="*/ 283720 h 604881"/>
              <a:gd name="connsiteX23" fmla="*/ 20307 w 601085"/>
              <a:gd name="connsiteY23" fmla="*/ 303366 h 604881"/>
              <a:gd name="connsiteX24" fmla="*/ 35964 w 601085"/>
              <a:gd name="connsiteY24" fmla="*/ 323059 h 604881"/>
              <a:gd name="connsiteX25" fmla="*/ 255017 w 601085"/>
              <a:gd name="connsiteY25" fmla="*/ 446723 h 604881"/>
              <a:gd name="connsiteX26" fmla="*/ 345969 w 601085"/>
              <a:gd name="connsiteY26" fmla="*/ 446723 h 604881"/>
              <a:gd name="connsiteX27" fmla="*/ 565070 w 601085"/>
              <a:gd name="connsiteY27" fmla="*/ 323059 h 604881"/>
              <a:gd name="connsiteX28" fmla="*/ 580727 w 601085"/>
              <a:gd name="connsiteY28" fmla="*/ 303366 h 604881"/>
              <a:gd name="connsiteX29" fmla="*/ 565070 w 601085"/>
              <a:gd name="connsiteY29" fmla="*/ 283720 h 604881"/>
              <a:gd name="connsiteX30" fmla="*/ 561797 w 601085"/>
              <a:gd name="connsiteY30" fmla="*/ 270243 h 604881"/>
              <a:gd name="connsiteX31" fmla="*/ 575034 w 601085"/>
              <a:gd name="connsiteY31" fmla="*/ 266067 h 604881"/>
              <a:gd name="connsiteX32" fmla="*/ 600986 w 601085"/>
              <a:gd name="connsiteY32" fmla="*/ 303366 h 604881"/>
              <a:gd name="connsiteX33" fmla="*/ 575034 w 601085"/>
              <a:gd name="connsiteY33" fmla="*/ 340712 h 604881"/>
              <a:gd name="connsiteX34" fmla="*/ 355933 w 601085"/>
              <a:gd name="connsiteY34" fmla="*/ 464423 h 604881"/>
              <a:gd name="connsiteX35" fmla="*/ 300470 w 601085"/>
              <a:gd name="connsiteY35" fmla="*/ 477567 h 604881"/>
              <a:gd name="connsiteX36" fmla="*/ 245006 w 601085"/>
              <a:gd name="connsiteY36" fmla="*/ 464423 h 604881"/>
              <a:gd name="connsiteX37" fmla="*/ 25953 w 601085"/>
              <a:gd name="connsiteY37" fmla="*/ 340712 h 604881"/>
              <a:gd name="connsiteX38" fmla="*/ 0 w 601085"/>
              <a:gd name="connsiteY38" fmla="*/ 303366 h 604881"/>
              <a:gd name="connsiteX39" fmla="*/ 25953 w 601085"/>
              <a:gd name="connsiteY39" fmla="*/ 266067 h 604881"/>
              <a:gd name="connsiteX40" fmla="*/ 300495 w 601085"/>
              <a:gd name="connsiteY40" fmla="*/ 19799 h 604881"/>
              <a:gd name="connsiteX41" fmla="*/ 255039 w 601085"/>
              <a:gd name="connsiteY41" fmla="*/ 30238 h 604881"/>
              <a:gd name="connsiteX42" fmla="*/ 35967 w 601085"/>
              <a:gd name="connsiteY42" fmla="*/ 153941 h 604881"/>
              <a:gd name="connsiteX43" fmla="*/ 20308 w 601085"/>
              <a:gd name="connsiteY43" fmla="*/ 173633 h 604881"/>
              <a:gd name="connsiteX44" fmla="*/ 35967 w 601085"/>
              <a:gd name="connsiteY44" fmla="*/ 193278 h 604881"/>
              <a:gd name="connsiteX45" fmla="*/ 255039 w 601085"/>
              <a:gd name="connsiteY45" fmla="*/ 316934 h 604881"/>
              <a:gd name="connsiteX46" fmla="*/ 345999 w 601085"/>
              <a:gd name="connsiteY46" fmla="*/ 316934 h 604881"/>
              <a:gd name="connsiteX47" fmla="*/ 565119 w 601085"/>
              <a:gd name="connsiteY47" fmla="*/ 193278 h 604881"/>
              <a:gd name="connsiteX48" fmla="*/ 580730 w 601085"/>
              <a:gd name="connsiteY48" fmla="*/ 173633 h 604881"/>
              <a:gd name="connsiteX49" fmla="*/ 565071 w 601085"/>
              <a:gd name="connsiteY49" fmla="*/ 153941 h 604881"/>
              <a:gd name="connsiteX50" fmla="*/ 345999 w 601085"/>
              <a:gd name="connsiteY50" fmla="*/ 30238 h 604881"/>
              <a:gd name="connsiteX51" fmla="*/ 300495 w 601085"/>
              <a:gd name="connsiteY51" fmla="*/ 19799 h 604881"/>
              <a:gd name="connsiteX52" fmla="*/ 300543 w 601085"/>
              <a:gd name="connsiteY52" fmla="*/ 0 h 604881"/>
              <a:gd name="connsiteX53" fmla="*/ 356011 w 601085"/>
              <a:gd name="connsiteY53" fmla="*/ 12634 h 604881"/>
              <a:gd name="connsiteX54" fmla="*/ 575083 w 601085"/>
              <a:gd name="connsiteY54" fmla="*/ 136290 h 604881"/>
              <a:gd name="connsiteX55" fmla="*/ 601085 w 601085"/>
              <a:gd name="connsiteY55" fmla="*/ 173633 h 604881"/>
              <a:gd name="connsiteX56" fmla="*/ 575083 w 601085"/>
              <a:gd name="connsiteY56" fmla="*/ 210929 h 604881"/>
              <a:gd name="connsiteX57" fmla="*/ 356011 w 601085"/>
              <a:gd name="connsiteY57" fmla="*/ 334585 h 604881"/>
              <a:gd name="connsiteX58" fmla="*/ 300543 w 601085"/>
              <a:gd name="connsiteY58" fmla="*/ 347682 h 604881"/>
              <a:gd name="connsiteX59" fmla="*/ 245075 w 601085"/>
              <a:gd name="connsiteY59" fmla="*/ 334585 h 604881"/>
              <a:gd name="connsiteX60" fmla="*/ 26002 w 601085"/>
              <a:gd name="connsiteY60" fmla="*/ 210929 h 604881"/>
              <a:gd name="connsiteX61" fmla="*/ 0 w 601085"/>
              <a:gd name="connsiteY61" fmla="*/ 173633 h 604881"/>
              <a:gd name="connsiteX62" fmla="*/ 26002 w 601085"/>
              <a:gd name="connsiteY62" fmla="*/ 136290 h 604881"/>
              <a:gd name="connsiteX63" fmla="*/ 245075 w 601085"/>
              <a:gd name="connsiteY63" fmla="*/ 12634 h 604881"/>
              <a:gd name="connsiteX64" fmla="*/ 300543 w 601085"/>
              <a:gd name="connsiteY64" fmla="*/ 0 h 60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1085" h="604881">
                <a:moveTo>
                  <a:pt x="25955" y="393335"/>
                </a:moveTo>
                <a:cubicBezTo>
                  <a:pt x="30842" y="390582"/>
                  <a:pt x="37011" y="392291"/>
                  <a:pt x="39810" y="397178"/>
                </a:cubicBezTo>
                <a:cubicBezTo>
                  <a:pt x="42562" y="402066"/>
                  <a:pt x="40806" y="408235"/>
                  <a:pt x="35967" y="411035"/>
                </a:cubicBezTo>
                <a:cubicBezTo>
                  <a:pt x="26002" y="416634"/>
                  <a:pt x="20308" y="423800"/>
                  <a:pt x="20308" y="430680"/>
                </a:cubicBezTo>
                <a:cubicBezTo>
                  <a:pt x="20308" y="437561"/>
                  <a:pt x="26002" y="444726"/>
                  <a:pt x="35967" y="450373"/>
                </a:cubicBezTo>
                <a:lnTo>
                  <a:pt x="255039" y="574084"/>
                </a:lnTo>
                <a:cubicBezTo>
                  <a:pt x="279713" y="587988"/>
                  <a:pt x="321373" y="587988"/>
                  <a:pt x="345999" y="574084"/>
                </a:cubicBezTo>
                <a:lnTo>
                  <a:pt x="565119" y="450373"/>
                </a:lnTo>
                <a:cubicBezTo>
                  <a:pt x="575036" y="444726"/>
                  <a:pt x="580777" y="437561"/>
                  <a:pt x="580777" y="430680"/>
                </a:cubicBezTo>
                <a:cubicBezTo>
                  <a:pt x="580777" y="423847"/>
                  <a:pt x="575036" y="416634"/>
                  <a:pt x="565119" y="411035"/>
                </a:cubicBezTo>
                <a:cubicBezTo>
                  <a:pt x="560659" y="408093"/>
                  <a:pt x="559235" y="402208"/>
                  <a:pt x="561845" y="397558"/>
                </a:cubicBezTo>
                <a:cubicBezTo>
                  <a:pt x="564502" y="392907"/>
                  <a:pt x="570243" y="391057"/>
                  <a:pt x="575083" y="393382"/>
                </a:cubicBezTo>
                <a:cubicBezTo>
                  <a:pt x="591833" y="402825"/>
                  <a:pt x="601085" y="416065"/>
                  <a:pt x="601085" y="430680"/>
                </a:cubicBezTo>
                <a:cubicBezTo>
                  <a:pt x="601085" y="445296"/>
                  <a:pt x="591833" y="458583"/>
                  <a:pt x="575083" y="468026"/>
                </a:cubicBezTo>
                <a:lnTo>
                  <a:pt x="356011" y="591737"/>
                </a:lnTo>
                <a:cubicBezTo>
                  <a:pt x="340447" y="600516"/>
                  <a:pt x="320471" y="604881"/>
                  <a:pt x="300543" y="604881"/>
                </a:cubicBezTo>
                <a:cubicBezTo>
                  <a:pt x="280567" y="604881"/>
                  <a:pt x="260591" y="600468"/>
                  <a:pt x="245075" y="591737"/>
                </a:cubicBezTo>
                <a:lnTo>
                  <a:pt x="26002" y="468026"/>
                </a:lnTo>
                <a:cubicBezTo>
                  <a:pt x="9205" y="458583"/>
                  <a:pt x="0" y="445343"/>
                  <a:pt x="0" y="430680"/>
                </a:cubicBezTo>
                <a:cubicBezTo>
                  <a:pt x="0" y="416065"/>
                  <a:pt x="9253" y="402825"/>
                  <a:pt x="25955" y="393335"/>
                </a:cubicBezTo>
                <a:close/>
                <a:moveTo>
                  <a:pt x="25953" y="266067"/>
                </a:moveTo>
                <a:cubicBezTo>
                  <a:pt x="30840" y="263268"/>
                  <a:pt x="37007" y="265024"/>
                  <a:pt x="39807" y="269911"/>
                </a:cubicBezTo>
                <a:cubicBezTo>
                  <a:pt x="42558" y="274751"/>
                  <a:pt x="40803" y="280968"/>
                  <a:pt x="35964" y="283720"/>
                </a:cubicBezTo>
                <a:cubicBezTo>
                  <a:pt x="26000" y="289320"/>
                  <a:pt x="20307" y="296532"/>
                  <a:pt x="20307" y="303366"/>
                </a:cubicBezTo>
                <a:cubicBezTo>
                  <a:pt x="20307" y="310246"/>
                  <a:pt x="26000" y="317412"/>
                  <a:pt x="35964" y="323059"/>
                </a:cubicBezTo>
                <a:lnTo>
                  <a:pt x="255017" y="446723"/>
                </a:lnTo>
                <a:cubicBezTo>
                  <a:pt x="279689" y="460674"/>
                  <a:pt x="321345" y="460626"/>
                  <a:pt x="345969" y="446723"/>
                </a:cubicBezTo>
                <a:lnTo>
                  <a:pt x="565070" y="323059"/>
                </a:lnTo>
                <a:cubicBezTo>
                  <a:pt x="574986" y="317412"/>
                  <a:pt x="580727" y="310246"/>
                  <a:pt x="580727" y="303366"/>
                </a:cubicBezTo>
                <a:cubicBezTo>
                  <a:pt x="580727" y="296532"/>
                  <a:pt x="574986" y="289320"/>
                  <a:pt x="565070" y="283720"/>
                </a:cubicBezTo>
                <a:cubicBezTo>
                  <a:pt x="560611" y="280778"/>
                  <a:pt x="559187" y="274894"/>
                  <a:pt x="561797" y="270243"/>
                </a:cubicBezTo>
                <a:cubicBezTo>
                  <a:pt x="564454" y="265593"/>
                  <a:pt x="570194" y="263742"/>
                  <a:pt x="575034" y="266067"/>
                </a:cubicBezTo>
                <a:cubicBezTo>
                  <a:pt x="591782" y="275511"/>
                  <a:pt x="600986" y="288750"/>
                  <a:pt x="600986" y="303366"/>
                </a:cubicBezTo>
                <a:cubicBezTo>
                  <a:pt x="600986" y="317981"/>
                  <a:pt x="591782" y="331268"/>
                  <a:pt x="575034" y="340712"/>
                </a:cubicBezTo>
                <a:lnTo>
                  <a:pt x="355933" y="464423"/>
                </a:lnTo>
                <a:cubicBezTo>
                  <a:pt x="340418" y="473202"/>
                  <a:pt x="320444" y="477567"/>
                  <a:pt x="300470" y="477567"/>
                </a:cubicBezTo>
                <a:cubicBezTo>
                  <a:pt x="280543" y="477567"/>
                  <a:pt x="260568" y="473154"/>
                  <a:pt x="245006" y="464423"/>
                </a:cubicBezTo>
                <a:lnTo>
                  <a:pt x="25953" y="340712"/>
                </a:lnTo>
                <a:cubicBezTo>
                  <a:pt x="9205" y="331268"/>
                  <a:pt x="0" y="317981"/>
                  <a:pt x="0" y="303366"/>
                </a:cubicBezTo>
                <a:cubicBezTo>
                  <a:pt x="0" y="288750"/>
                  <a:pt x="9205" y="275511"/>
                  <a:pt x="25953" y="266067"/>
                </a:cubicBezTo>
                <a:close/>
                <a:moveTo>
                  <a:pt x="300495" y="19799"/>
                </a:moveTo>
                <a:cubicBezTo>
                  <a:pt x="283366" y="19799"/>
                  <a:pt x="266759" y="23595"/>
                  <a:pt x="255039" y="30238"/>
                </a:cubicBezTo>
                <a:lnTo>
                  <a:pt x="35967" y="153941"/>
                </a:lnTo>
                <a:cubicBezTo>
                  <a:pt x="26002" y="159588"/>
                  <a:pt x="20308" y="166706"/>
                  <a:pt x="20308" y="173633"/>
                </a:cubicBezTo>
                <a:cubicBezTo>
                  <a:pt x="20308" y="180466"/>
                  <a:pt x="26002" y="187679"/>
                  <a:pt x="35967" y="193278"/>
                </a:cubicBezTo>
                <a:lnTo>
                  <a:pt x="255039" y="316934"/>
                </a:lnTo>
                <a:cubicBezTo>
                  <a:pt x="278526" y="330220"/>
                  <a:pt x="322512" y="330220"/>
                  <a:pt x="345999" y="316934"/>
                </a:cubicBezTo>
                <a:lnTo>
                  <a:pt x="565119" y="193278"/>
                </a:lnTo>
                <a:cubicBezTo>
                  <a:pt x="575083" y="187679"/>
                  <a:pt x="580777" y="180466"/>
                  <a:pt x="580730" y="173633"/>
                </a:cubicBezTo>
                <a:cubicBezTo>
                  <a:pt x="580730" y="166706"/>
                  <a:pt x="575036" y="159540"/>
                  <a:pt x="565071" y="153941"/>
                </a:cubicBezTo>
                <a:lnTo>
                  <a:pt x="345999" y="30238"/>
                </a:lnTo>
                <a:cubicBezTo>
                  <a:pt x="334232" y="23642"/>
                  <a:pt x="317672" y="19799"/>
                  <a:pt x="300495" y="19799"/>
                </a:cubicBezTo>
                <a:close/>
                <a:moveTo>
                  <a:pt x="300543" y="0"/>
                </a:moveTo>
                <a:cubicBezTo>
                  <a:pt x="320815" y="0"/>
                  <a:pt x="341088" y="4211"/>
                  <a:pt x="356011" y="12634"/>
                </a:cubicBezTo>
                <a:lnTo>
                  <a:pt x="575083" y="136290"/>
                </a:lnTo>
                <a:cubicBezTo>
                  <a:pt x="591833" y="145732"/>
                  <a:pt x="601085" y="159019"/>
                  <a:pt x="601085" y="173633"/>
                </a:cubicBezTo>
                <a:cubicBezTo>
                  <a:pt x="601085" y="188248"/>
                  <a:pt x="591833" y="201487"/>
                  <a:pt x="575083" y="210929"/>
                </a:cubicBezTo>
                <a:lnTo>
                  <a:pt x="356011" y="334585"/>
                </a:lnTo>
                <a:cubicBezTo>
                  <a:pt x="341064" y="343032"/>
                  <a:pt x="321373" y="347682"/>
                  <a:pt x="300543" y="347682"/>
                </a:cubicBezTo>
                <a:cubicBezTo>
                  <a:pt x="279665" y="347682"/>
                  <a:pt x="259974" y="343032"/>
                  <a:pt x="245075" y="334585"/>
                </a:cubicBezTo>
                <a:lnTo>
                  <a:pt x="26002" y="210929"/>
                </a:lnTo>
                <a:cubicBezTo>
                  <a:pt x="9253" y="201487"/>
                  <a:pt x="0" y="188248"/>
                  <a:pt x="0" y="173633"/>
                </a:cubicBezTo>
                <a:cubicBezTo>
                  <a:pt x="0" y="159019"/>
                  <a:pt x="9205" y="145732"/>
                  <a:pt x="26002" y="136290"/>
                </a:cubicBezTo>
                <a:lnTo>
                  <a:pt x="245075" y="12634"/>
                </a:lnTo>
                <a:cubicBezTo>
                  <a:pt x="259998" y="4211"/>
                  <a:pt x="280270" y="0"/>
                  <a:pt x="300543" y="0"/>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3" name="ïṡlíďê">
            <a:extLst>
              <a:ext uri="{FF2B5EF4-FFF2-40B4-BE49-F238E27FC236}">
                <a16:creationId xmlns:a16="http://schemas.microsoft.com/office/drawing/2014/main" id="{5C204028-A919-48ED-BE59-BE5DC1A16950}"/>
              </a:ext>
            </a:extLst>
          </p:cNvPr>
          <p:cNvSpPr/>
          <p:nvPr/>
        </p:nvSpPr>
        <p:spPr>
          <a:xfrm>
            <a:off x="3086911" y="5619968"/>
            <a:ext cx="458814" cy="458814"/>
          </a:xfrm>
          <a:custGeom>
            <a:avLst/>
            <a:gdLst>
              <a:gd name="T0" fmla="*/ 12160 w 12960"/>
              <a:gd name="T1" fmla="*/ 0 h 12960"/>
              <a:gd name="T2" fmla="*/ 6800 w 12960"/>
              <a:gd name="T3" fmla="*/ 0 h 12960"/>
              <a:gd name="T4" fmla="*/ 5920 w 12960"/>
              <a:gd name="T5" fmla="*/ 640 h 12960"/>
              <a:gd name="T6" fmla="*/ 640 w 12960"/>
              <a:gd name="T7" fmla="*/ 5920 h 12960"/>
              <a:gd name="T8" fmla="*/ 640 w 12960"/>
              <a:gd name="T9" fmla="*/ 8240 h 12960"/>
              <a:gd name="T10" fmla="*/ 4720 w 12960"/>
              <a:gd name="T11" fmla="*/ 12320 h 12960"/>
              <a:gd name="T12" fmla="*/ 7040 w 12960"/>
              <a:gd name="T13" fmla="*/ 12320 h 12960"/>
              <a:gd name="T14" fmla="*/ 12320 w 12960"/>
              <a:gd name="T15" fmla="*/ 7040 h 12960"/>
              <a:gd name="T16" fmla="*/ 12960 w 12960"/>
              <a:gd name="T17" fmla="*/ 6080 h 12960"/>
              <a:gd name="T18" fmla="*/ 12960 w 12960"/>
              <a:gd name="T19" fmla="*/ 800 h 12960"/>
              <a:gd name="T20" fmla="*/ 12160 w 12960"/>
              <a:gd name="T21" fmla="*/ 0 h 12960"/>
              <a:gd name="T22" fmla="*/ 7120 w 12960"/>
              <a:gd name="T23" fmla="*/ 11120 h 12960"/>
              <a:gd name="T24" fmla="*/ 6560 w 12960"/>
              <a:gd name="T25" fmla="*/ 11680 h 12960"/>
              <a:gd name="T26" fmla="*/ 6560 w 12960"/>
              <a:gd name="T27" fmla="*/ 11680 h 12960"/>
              <a:gd name="T28" fmla="*/ 5360 w 12960"/>
              <a:gd name="T29" fmla="*/ 11680 h 12960"/>
              <a:gd name="T30" fmla="*/ 1280 w 12960"/>
              <a:gd name="T31" fmla="*/ 7600 h 12960"/>
              <a:gd name="T32" fmla="*/ 1280 w 12960"/>
              <a:gd name="T33" fmla="*/ 6400 h 12960"/>
              <a:gd name="T34" fmla="*/ 1840 w 12960"/>
              <a:gd name="T35" fmla="*/ 5840 h 12960"/>
              <a:gd name="T36" fmla="*/ 2400 w 12960"/>
              <a:gd name="T37" fmla="*/ 5280 h 12960"/>
              <a:gd name="T38" fmla="*/ 6480 w 12960"/>
              <a:gd name="T39" fmla="*/ 1200 h 12960"/>
              <a:gd name="T40" fmla="*/ 7200 w 12960"/>
              <a:gd name="T41" fmla="*/ 800 h 12960"/>
              <a:gd name="T42" fmla="*/ 11760 w 12960"/>
              <a:gd name="T43" fmla="*/ 800 h 12960"/>
              <a:gd name="T44" fmla="*/ 12160 w 12960"/>
              <a:gd name="T45" fmla="*/ 1120 h 12960"/>
              <a:gd name="T46" fmla="*/ 12160 w 12960"/>
              <a:gd name="T47" fmla="*/ 5680 h 12960"/>
              <a:gd name="T48" fmla="*/ 12160 w 12960"/>
              <a:gd name="T49" fmla="*/ 5680 h 12960"/>
              <a:gd name="T50" fmla="*/ 11760 w 12960"/>
              <a:gd name="T51" fmla="*/ 6400 h 12960"/>
              <a:gd name="T52" fmla="*/ 7680 w 12960"/>
              <a:gd name="T53" fmla="*/ 10480 h 12960"/>
              <a:gd name="T54" fmla="*/ 7120 w 12960"/>
              <a:gd name="T55" fmla="*/ 11120 h 12960"/>
              <a:gd name="T56" fmla="*/ 8000 w 12960"/>
              <a:gd name="T57" fmla="*/ 2640 h 12960"/>
              <a:gd name="T58" fmla="*/ 8000 w 12960"/>
              <a:gd name="T59" fmla="*/ 4960 h 12960"/>
              <a:gd name="T60" fmla="*/ 10320 w 12960"/>
              <a:gd name="T61" fmla="*/ 4960 h 12960"/>
              <a:gd name="T62" fmla="*/ 10320 w 12960"/>
              <a:gd name="T63" fmla="*/ 2640 h 12960"/>
              <a:gd name="T64" fmla="*/ 8000 w 12960"/>
              <a:gd name="T65" fmla="*/ 2640 h 12960"/>
              <a:gd name="T66" fmla="*/ 9760 w 12960"/>
              <a:gd name="T67" fmla="*/ 4400 h 12960"/>
              <a:gd name="T68" fmla="*/ 8560 w 12960"/>
              <a:gd name="T69" fmla="*/ 4400 h 12960"/>
              <a:gd name="T70" fmla="*/ 8560 w 12960"/>
              <a:gd name="T71" fmla="*/ 3200 h 12960"/>
              <a:gd name="T72" fmla="*/ 9760 w 12960"/>
              <a:gd name="T73" fmla="*/ 3200 h 12960"/>
              <a:gd name="T74" fmla="*/ 9760 w 12960"/>
              <a:gd name="T75" fmla="*/ 4400 h 12960"/>
              <a:gd name="T76" fmla="*/ 8357 w 12960"/>
              <a:gd name="T77" fmla="*/ 8327 h 12960"/>
              <a:gd name="T78" fmla="*/ 4680 w 12960"/>
              <a:gd name="T79" fmla="*/ 4651 h 12960"/>
              <a:gd name="T80" fmla="*/ 5472 w 12960"/>
              <a:gd name="T81" fmla="*/ 3859 h 12960"/>
              <a:gd name="T82" fmla="*/ 9149 w 12960"/>
              <a:gd name="T83" fmla="*/ 7536 h 12960"/>
              <a:gd name="T84" fmla="*/ 8357 w 12960"/>
              <a:gd name="T85" fmla="*/ 8327 h 12960"/>
              <a:gd name="T86" fmla="*/ 6739 w 12960"/>
              <a:gd name="T87" fmla="*/ 9999 h 12960"/>
              <a:gd name="T88" fmla="*/ 3062 w 12960"/>
              <a:gd name="T89" fmla="*/ 6322 h 12960"/>
              <a:gd name="T90" fmla="*/ 3854 w 12960"/>
              <a:gd name="T91" fmla="*/ 5530 h 12960"/>
              <a:gd name="T92" fmla="*/ 7531 w 12960"/>
              <a:gd name="T93" fmla="*/ 9207 h 12960"/>
              <a:gd name="T94" fmla="*/ 6739 w 12960"/>
              <a:gd name="T95" fmla="*/ 9999 h 12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960" h="12960">
                <a:moveTo>
                  <a:pt x="12160" y="0"/>
                </a:moveTo>
                <a:lnTo>
                  <a:pt x="6800" y="0"/>
                </a:lnTo>
                <a:cubicBezTo>
                  <a:pt x="6400" y="0"/>
                  <a:pt x="6320" y="160"/>
                  <a:pt x="5920" y="640"/>
                </a:cubicBezTo>
                <a:lnTo>
                  <a:pt x="640" y="5920"/>
                </a:lnTo>
                <a:cubicBezTo>
                  <a:pt x="0" y="6560"/>
                  <a:pt x="0" y="7600"/>
                  <a:pt x="640" y="8240"/>
                </a:cubicBezTo>
                <a:lnTo>
                  <a:pt x="4720" y="12320"/>
                </a:lnTo>
                <a:cubicBezTo>
                  <a:pt x="5360" y="12960"/>
                  <a:pt x="6400" y="12960"/>
                  <a:pt x="7040" y="12320"/>
                </a:cubicBezTo>
                <a:lnTo>
                  <a:pt x="12320" y="7040"/>
                </a:lnTo>
                <a:cubicBezTo>
                  <a:pt x="12720" y="6720"/>
                  <a:pt x="12960" y="6560"/>
                  <a:pt x="12960" y="6080"/>
                </a:cubicBezTo>
                <a:lnTo>
                  <a:pt x="12960" y="800"/>
                </a:lnTo>
                <a:cubicBezTo>
                  <a:pt x="12960" y="320"/>
                  <a:pt x="12640" y="0"/>
                  <a:pt x="12160" y="0"/>
                </a:cubicBezTo>
                <a:close/>
                <a:moveTo>
                  <a:pt x="7120" y="11120"/>
                </a:moveTo>
                <a:lnTo>
                  <a:pt x="6560" y="11680"/>
                </a:lnTo>
                <a:lnTo>
                  <a:pt x="6560" y="11680"/>
                </a:lnTo>
                <a:cubicBezTo>
                  <a:pt x="6240" y="12000"/>
                  <a:pt x="5680" y="12000"/>
                  <a:pt x="5360" y="11680"/>
                </a:cubicBezTo>
                <a:lnTo>
                  <a:pt x="1280" y="7600"/>
                </a:lnTo>
                <a:cubicBezTo>
                  <a:pt x="960" y="7280"/>
                  <a:pt x="960" y="6720"/>
                  <a:pt x="1280" y="6400"/>
                </a:cubicBezTo>
                <a:lnTo>
                  <a:pt x="1840" y="5840"/>
                </a:lnTo>
                <a:lnTo>
                  <a:pt x="2400" y="5280"/>
                </a:lnTo>
                <a:lnTo>
                  <a:pt x="6480" y="1200"/>
                </a:lnTo>
                <a:cubicBezTo>
                  <a:pt x="6720" y="1040"/>
                  <a:pt x="7040" y="800"/>
                  <a:pt x="7200" y="800"/>
                </a:cubicBezTo>
                <a:lnTo>
                  <a:pt x="11760" y="800"/>
                </a:lnTo>
                <a:cubicBezTo>
                  <a:pt x="12000" y="800"/>
                  <a:pt x="12160" y="960"/>
                  <a:pt x="12160" y="1120"/>
                </a:cubicBezTo>
                <a:lnTo>
                  <a:pt x="12160" y="5680"/>
                </a:lnTo>
                <a:lnTo>
                  <a:pt x="12160" y="5680"/>
                </a:lnTo>
                <a:cubicBezTo>
                  <a:pt x="12160" y="5920"/>
                  <a:pt x="12000" y="6240"/>
                  <a:pt x="11760" y="6400"/>
                </a:cubicBezTo>
                <a:lnTo>
                  <a:pt x="7680" y="10480"/>
                </a:lnTo>
                <a:lnTo>
                  <a:pt x="7120" y="11120"/>
                </a:lnTo>
                <a:close/>
                <a:moveTo>
                  <a:pt x="8000" y="2640"/>
                </a:moveTo>
                <a:cubicBezTo>
                  <a:pt x="7360" y="3280"/>
                  <a:pt x="7360" y="4320"/>
                  <a:pt x="8000" y="4960"/>
                </a:cubicBezTo>
                <a:cubicBezTo>
                  <a:pt x="8640" y="5600"/>
                  <a:pt x="9680" y="5600"/>
                  <a:pt x="10320" y="4960"/>
                </a:cubicBezTo>
                <a:cubicBezTo>
                  <a:pt x="10960" y="4320"/>
                  <a:pt x="10960" y="3280"/>
                  <a:pt x="10320" y="2640"/>
                </a:cubicBezTo>
                <a:cubicBezTo>
                  <a:pt x="9680" y="2000"/>
                  <a:pt x="8640" y="2000"/>
                  <a:pt x="8000" y="2640"/>
                </a:cubicBezTo>
                <a:close/>
                <a:moveTo>
                  <a:pt x="9760" y="4400"/>
                </a:moveTo>
                <a:cubicBezTo>
                  <a:pt x="9440" y="4720"/>
                  <a:pt x="8880" y="4720"/>
                  <a:pt x="8560" y="4400"/>
                </a:cubicBezTo>
                <a:cubicBezTo>
                  <a:pt x="8240" y="4080"/>
                  <a:pt x="8240" y="3520"/>
                  <a:pt x="8560" y="3200"/>
                </a:cubicBezTo>
                <a:cubicBezTo>
                  <a:pt x="8880" y="2880"/>
                  <a:pt x="9440" y="2880"/>
                  <a:pt x="9760" y="3200"/>
                </a:cubicBezTo>
                <a:cubicBezTo>
                  <a:pt x="10080" y="3600"/>
                  <a:pt x="10080" y="4080"/>
                  <a:pt x="9760" y="4400"/>
                </a:cubicBezTo>
                <a:close/>
                <a:moveTo>
                  <a:pt x="8357" y="8327"/>
                </a:moveTo>
                <a:lnTo>
                  <a:pt x="4680" y="4651"/>
                </a:lnTo>
                <a:lnTo>
                  <a:pt x="5472" y="3859"/>
                </a:lnTo>
                <a:lnTo>
                  <a:pt x="9149" y="7536"/>
                </a:lnTo>
                <a:lnTo>
                  <a:pt x="8357" y="8327"/>
                </a:lnTo>
                <a:close/>
                <a:moveTo>
                  <a:pt x="6739" y="9999"/>
                </a:moveTo>
                <a:lnTo>
                  <a:pt x="3062" y="6322"/>
                </a:lnTo>
                <a:lnTo>
                  <a:pt x="3854" y="5530"/>
                </a:lnTo>
                <a:lnTo>
                  <a:pt x="7531" y="9207"/>
                </a:lnTo>
                <a:lnTo>
                  <a:pt x="6739" y="9999"/>
                </a:ln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í$ľíḍé">
            <a:extLst>
              <a:ext uri="{FF2B5EF4-FFF2-40B4-BE49-F238E27FC236}">
                <a16:creationId xmlns:a16="http://schemas.microsoft.com/office/drawing/2014/main" id="{084CE6BB-6B4C-43FB-830E-8AA4536E4A88}"/>
              </a:ext>
            </a:extLst>
          </p:cNvPr>
          <p:cNvSpPr/>
          <p:nvPr/>
        </p:nvSpPr>
        <p:spPr>
          <a:xfrm>
            <a:off x="4923299" y="5619967"/>
            <a:ext cx="458738" cy="458815"/>
          </a:xfrm>
          <a:custGeom>
            <a:avLst/>
            <a:gdLst>
              <a:gd name="T0" fmla="*/ 8312 w 12601"/>
              <a:gd name="T1" fmla="*/ 5968 h 12602"/>
              <a:gd name="T2" fmla="*/ 8799 w 12601"/>
              <a:gd name="T3" fmla="*/ 5907 h 12602"/>
              <a:gd name="T4" fmla="*/ 8737 w 12601"/>
              <a:gd name="T5" fmla="*/ 5358 h 12602"/>
              <a:gd name="T6" fmla="*/ 8160 w 12601"/>
              <a:gd name="T7" fmla="*/ 5419 h 12602"/>
              <a:gd name="T8" fmla="*/ 7581 w 12601"/>
              <a:gd name="T9" fmla="*/ 5968 h 12602"/>
              <a:gd name="T10" fmla="*/ 7216 w 12601"/>
              <a:gd name="T11" fmla="*/ 5358 h 12602"/>
              <a:gd name="T12" fmla="*/ 6363 w 12601"/>
              <a:gd name="T13" fmla="*/ 5419 h 12602"/>
              <a:gd name="T14" fmla="*/ 6424 w 12601"/>
              <a:gd name="T15" fmla="*/ 5967 h 12602"/>
              <a:gd name="T16" fmla="*/ 7002 w 12601"/>
              <a:gd name="T17" fmla="*/ 6028 h 12602"/>
              <a:gd name="T18" fmla="*/ 7185 w 12601"/>
              <a:gd name="T19" fmla="*/ 6515 h 12602"/>
              <a:gd name="T20" fmla="*/ 6545 w 12601"/>
              <a:gd name="T21" fmla="*/ 7185 h 12602"/>
              <a:gd name="T22" fmla="*/ 6058 w 12601"/>
              <a:gd name="T23" fmla="*/ 7246 h 12602"/>
              <a:gd name="T24" fmla="*/ 6119 w 12601"/>
              <a:gd name="T25" fmla="*/ 7794 h 12602"/>
              <a:gd name="T26" fmla="*/ 6697 w 12601"/>
              <a:gd name="T27" fmla="*/ 7733 h 12602"/>
              <a:gd name="T28" fmla="*/ 7459 w 12601"/>
              <a:gd name="T29" fmla="*/ 6941 h 12602"/>
              <a:gd name="T30" fmla="*/ 7945 w 12601"/>
              <a:gd name="T31" fmla="*/ 7794 h 12602"/>
              <a:gd name="T32" fmla="*/ 8494 w 12601"/>
              <a:gd name="T33" fmla="*/ 7733 h 12602"/>
              <a:gd name="T34" fmla="*/ 8433 w 12601"/>
              <a:gd name="T35" fmla="*/ 7186 h 12602"/>
              <a:gd name="T36" fmla="*/ 8159 w 12601"/>
              <a:gd name="T37" fmla="*/ 7125 h 12602"/>
              <a:gd name="T38" fmla="*/ 7853 w 12601"/>
              <a:gd name="T39" fmla="*/ 6424 h 12602"/>
              <a:gd name="T40" fmla="*/ 5721 w 12601"/>
              <a:gd name="T41" fmla="*/ 4140 h 12602"/>
              <a:gd name="T42" fmla="*/ 5174 w 12601"/>
              <a:gd name="T43" fmla="*/ 5359 h 12602"/>
              <a:gd name="T44" fmla="*/ 4230 w 12601"/>
              <a:gd name="T45" fmla="*/ 5420 h 12602"/>
              <a:gd name="T46" fmla="*/ 4291 w 12601"/>
              <a:gd name="T47" fmla="*/ 5968 h 12602"/>
              <a:gd name="T48" fmla="*/ 4565 w 12601"/>
              <a:gd name="T49" fmla="*/ 7796 h 12602"/>
              <a:gd name="T50" fmla="*/ 3925 w 12601"/>
              <a:gd name="T51" fmla="*/ 8100 h 12602"/>
              <a:gd name="T52" fmla="*/ 4229 w 12601"/>
              <a:gd name="T53" fmla="*/ 8710 h 12602"/>
              <a:gd name="T54" fmla="*/ 5143 w 12601"/>
              <a:gd name="T55" fmla="*/ 7796 h 12602"/>
              <a:gd name="T56" fmla="*/ 6301 w 12601"/>
              <a:gd name="T57" fmla="*/ 5968 h 12602"/>
              <a:gd name="T58" fmla="*/ 6362 w 12601"/>
              <a:gd name="T59" fmla="*/ 5419 h 12602"/>
              <a:gd name="T60" fmla="*/ 5752 w 12601"/>
              <a:gd name="T61" fmla="*/ 5358 h 12602"/>
              <a:gd name="T62" fmla="*/ 6178 w 12601"/>
              <a:gd name="T63" fmla="*/ 4475 h 12602"/>
              <a:gd name="T64" fmla="*/ 7275 w 12601"/>
              <a:gd name="T65" fmla="*/ 3927 h 12602"/>
              <a:gd name="T66" fmla="*/ 5721 w 12601"/>
              <a:gd name="T67" fmla="*/ 4140 h 12602"/>
              <a:gd name="T68" fmla="*/ 10757 w 12601"/>
              <a:gd name="T69" fmla="*/ 1844 h 12602"/>
              <a:gd name="T70" fmla="*/ 1850 w 12601"/>
              <a:gd name="T71" fmla="*/ 1844 h 12602"/>
              <a:gd name="T72" fmla="*/ 1844 w 12601"/>
              <a:gd name="T73" fmla="*/ 10759 h 12602"/>
              <a:gd name="T74" fmla="*/ 12597 w 12601"/>
              <a:gd name="T75" fmla="*/ 6300 h 12602"/>
              <a:gd name="T76" fmla="*/ 2373 w 12601"/>
              <a:gd name="T77" fmla="*/ 2371 h 12602"/>
              <a:gd name="T78" fmla="*/ 11893 w 12601"/>
              <a:gd name="T79" fmla="*/ 6300 h 12602"/>
              <a:gd name="T80" fmla="*/ 2367 w 12601"/>
              <a:gd name="T81" fmla="*/ 10235 h 12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601" h="12602">
                <a:moveTo>
                  <a:pt x="8220" y="6028"/>
                </a:moveTo>
                <a:cubicBezTo>
                  <a:pt x="8251" y="5997"/>
                  <a:pt x="8281" y="5968"/>
                  <a:pt x="8312" y="5968"/>
                </a:cubicBezTo>
                <a:lnTo>
                  <a:pt x="8737" y="5968"/>
                </a:lnTo>
                <a:cubicBezTo>
                  <a:pt x="8768" y="5968"/>
                  <a:pt x="8799" y="5938"/>
                  <a:pt x="8799" y="5907"/>
                </a:cubicBezTo>
                <a:lnTo>
                  <a:pt x="8799" y="5419"/>
                </a:lnTo>
                <a:cubicBezTo>
                  <a:pt x="8799" y="5389"/>
                  <a:pt x="8768" y="5358"/>
                  <a:pt x="8737" y="5358"/>
                </a:cubicBezTo>
                <a:lnTo>
                  <a:pt x="8251" y="5358"/>
                </a:lnTo>
                <a:cubicBezTo>
                  <a:pt x="8220" y="5358"/>
                  <a:pt x="8160" y="5389"/>
                  <a:pt x="8160" y="5419"/>
                </a:cubicBezTo>
                <a:lnTo>
                  <a:pt x="7642" y="5968"/>
                </a:lnTo>
                <a:cubicBezTo>
                  <a:pt x="7611" y="5997"/>
                  <a:pt x="7581" y="5997"/>
                  <a:pt x="7581" y="5968"/>
                </a:cubicBezTo>
                <a:lnTo>
                  <a:pt x="7306" y="5419"/>
                </a:lnTo>
                <a:cubicBezTo>
                  <a:pt x="7277" y="5389"/>
                  <a:pt x="7246" y="5358"/>
                  <a:pt x="7216" y="5358"/>
                </a:cubicBezTo>
                <a:lnTo>
                  <a:pt x="6424" y="5358"/>
                </a:lnTo>
                <a:cubicBezTo>
                  <a:pt x="6393" y="5358"/>
                  <a:pt x="6363" y="5389"/>
                  <a:pt x="6363" y="5419"/>
                </a:cubicBezTo>
                <a:lnTo>
                  <a:pt x="6363" y="5906"/>
                </a:lnTo>
                <a:cubicBezTo>
                  <a:pt x="6365" y="5939"/>
                  <a:pt x="6391" y="5965"/>
                  <a:pt x="6424" y="5967"/>
                </a:cubicBezTo>
                <a:lnTo>
                  <a:pt x="6911" y="5967"/>
                </a:lnTo>
                <a:cubicBezTo>
                  <a:pt x="6941" y="5967"/>
                  <a:pt x="6972" y="5996"/>
                  <a:pt x="7002" y="6028"/>
                </a:cubicBezTo>
                <a:lnTo>
                  <a:pt x="7185" y="6423"/>
                </a:lnTo>
                <a:lnTo>
                  <a:pt x="7185" y="6515"/>
                </a:lnTo>
                <a:lnTo>
                  <a:pt x="6637" y="7154"/>
                </a:lnTo>
                <a:cubicBezTo>
                  <a:pt x="6606" y="7154"/>
                  <a:pt x="6576" y="7185"/>
                  <a:pt x="6545" y="7185"/>
                </a:cubicBezTo>
                <a:lnTo>
                  <a:pt x="6119" y="7185"/>
                </a:lnTo>
                <a:cubicBezTo>
                  <a:pt x="6089" y="7185"/>
                  <a:pt x="6058" y="7216"/>
                  <a:pt x="6058" y="7246"/>
                </a:cubicBezTo>
                <a:lnTo>
                  <a:pt x="6058" y="7733"/>
                </a:lnTo>
                <a:cubicBezTo>
                  <a:pt x="6058" y="7763"/>
                  <a:pt x="6089" y="7794"/>
                  <a:pt x="6119" y="7794"/>
                </a:cubicBezTo>
                <a:lnTo>
                  <a:pt x="6606" y="7794"/>
                </a:lnTo>
                <a:cubicBezTo>
                  <a:pt x="6637" y="7794"/>
                  <a:pt x="6697" y="7763"/>
                  <a:pt x="6697" y="7733"/>
                </a:cubicBezTo>
                <a:lnTo>
                  <a:pt x="7398" y="6941"/>
                </a:lnTo>
                <a:cubicBezTo>
                  <a:pt x="7429" y="6910"/>
                  <a:pt x="7459" y="6910"/>
                  <a:pt x="7459" y="6941"/>
                </a:cubicBezTo>
                <a:lnTo>
                  <a:pt x="7854" y="7733"/>
                </a:lnTo>
                <a:cubicBezTo>
                  <a:pt x="7854" y="7763"/>
                  <a:pt x="7916" y="7794"/>
                  <a:pt x="7945" y="7794"/>
                </a:cubicBezTo>
                <a:lnTo>
                  <a:pt x="8433" y="7794"/>
                </a:lnTo>
                <a:cubicBezTo>
                  <a:pt x="8463" y="7794"/>
                  <a:pt x="8494" y="7763"/>
                  <a:pt x="8494" y="7733"/>
                </a:cubicBezTo>
                <a:lnTo>
                  <a:pt x="8494" y="7247"/>
                </a:lnTo>
                <a:cubicBezTo>
                  <a:pt x="8494" y="7217"/>
                  <a:pt x="8463" y="7186"/>
                  <a:pt x="8433" y="7186"/>
                </a:cubicBezTo>
                <a:lnTo>
                  <a:pt x="8250" y="7186"/>
                </a:lnTo>
                <a:cubicBezTo>
                  <a:pt x="8219" y="7186"/>
                  <a:pt x="8189" y="7155"/>
                  <a:pt x="8159" y="7125"/>
                </a:cubicBezTo>
                <a:lnTo>
                  <a:pt x="7853" y="6516"/>
                </a:lnTo>
                <a:lnTo>
                  <a:pt x="7853" y="6424"/>
                </a:lnTo>
                <a:lnTo>
                  <a:pt x="8220" y="6028"/>
                </a:lnTo>
                <a:moveTo>
                  <a:pt x="5721" y="4140"/>
                </a:moveTo>
                <a:cubicBezTo>
                  <a:pt x="5529" y="4296"/>
                  <a:pt x="5391" y="4510"/>
                  <a:pt x="5326" y="4749"/>
                </a:cubicBezTo>
                <a:lnTo>
                  <a:pt x="5174" y="5359"/>
                </a:lnTo>
                <a:lnTo>
                  <a:pt x="4291" y="5359"/>
                </a:lnTo>
                <a:cubicBezTo>
                  <a:pt x="4261" y="5359"/>
                  <a:pt x="4230" y="5390"/>
                  <a:pt x="4230" y="5420"/>
                </a:cubicBezTo>
                <a:lnTo>
                  <a:pt x="4230" y="5907"/>
                </a:lnTo>
                <a:cubicBezTo>
                  <a:pt x="4232" y="5940"/>
                  <a:pt x="4258" y="5966"/>
                  <a:pt x="4291" y="5968"/>
                </a:cubicBezTo>
                <a:lnTo>
                  <a:pt x="5021" y="5968"/>
                </a:lnTo>
                <a:lnTo>
                  <a:pt x="4565" y="7796"/>
                </a:lnTo>
                <a:cubicBezTo>
                  <a:pt x="4473" y="8161"/>
                  <a:pt x="4230" y="8100"/>
                  <a:pt x="4230" y="8100"/>
                </a:cubicBezTo>
                <a:lnTo>
                  <a:pt x="3925" y="8100"/>
                </a:lnTo>
                <a:lnTo>
                  <a:pt x="3925" y="8710"/>
                </a:lnTo>
                <a:lnTo>
                  <a:pt x="4229" y="8710"/>
                </a:lnTo>
                <a:cubicBezTo>
                  <a:pt x="4473" y="8710"/>
                  <a:pt x="4717" y="8679"/>
                  <a:pt x="4839" y="8528"/>
                </a:cubicBezTo>
                <a:cubicBezTo>
                  <a:pt x="4991" y="8376"/>
                  <a:pt x="5083" y="8101"/>
                  <a:pt x="5143" y="7796"/>
                </a:cubicBezTo>
                <a:lnTo>
                  <a:pt x="5600" y="5968"/>
                </a:lnTo>
                <a:lnTo>
                  <a:pt x="6301" y="5968"/>
                </a:lnTo>
                <a:cubicBezTo>
                  <a:pt x="6332" y="5968"/>
                  <a:pt x="6362" y="5939"/>
                  <a:pt x="6362" y="5908"/>
                </a:cubicBezTo>
                <a:lnTo>
                  <a:pt x="6362" y="5419"/>
                </a:lnTo>
                <a:cubicBezTo>
                  <a:pt x="6362" y="5389"/>
                  <a:pt x="6332" y="5358"/>
                  <a:pt x="6301" y="5358"/>
                </a:cubicBezTo>
                <a:lnTo>
                  <a:pt x="5752" y="5358"/>
                </a:lnTo>
                <a:lnTo>
                  <a:pt x="5904" y="4780"/>
                </a:lnTo>
                <a:cubicBezTo>
                  <a:pt x="5934" y="4688"/>
                  <a:pt x="6087" y="4536"/>
                  <a:pt x="6178" y="4475"/>
                </a:cubicBezTo>
                <a:cubicBezTo>
                  <a:pt x="6513" y="4231"/>
                  <a:pt x="6970" y="4383"/>
                  <a:pt x="7275" y="4444"/>
                </a:cubicBezTo>
                <a:lnTo>
                  <a:pt x="7275" y="3927"/>
                </a:lnTo>
                <a:cubicBezTo>
                  <a:pt x="6971" y="3866"/>
                  <a:pt x="6301" y="3653"/>
                  <a:pt x="5721" y="4140"/>
                </a:cubicBezTo>
                <a:moveTo>
                  <a:pt x="5721" y="4140"/>
                </a:moveTo>
                <a:close/>
                <a:moveTo>
                  <a:pt x="12597" y="6300"/>
                </a:moveTo>
                <a:cubicBezTo>
                  <a:pt x="12601" y="4629"/>
                  <a:pt x="11939" y="3025"/>
                  <a:pt x="10757" y="1844"/>
                </a:cubicBezTo>
                <a:cubicBezTo>
                  <a:pt x="9576" y="662"/>
                  <a:pt x="7972" y="0"/>
                  <a:pt x="6301" y="4"/>
                </a:cubicBezTo>
                <a:cubicBezTo>
                  <a:pt x="4632" y="1"/>
                  <a:pt x="3030" y="663"/>
                  <a:pt x="1850" y="1844"/>
                </a:cubicBezTo>
                <a:cubicBezTo>
                  <a:pt x="668" y="3025"/>
                  <a:pt x="5" y="4629"/>
                  <a:pt x="9" y="6300"/>
                </a:cubicBezTo>
                <a:cubicBezTo>
                  <a:pt x="0" y="7972"/>
                  <a:pt x="661" y="9578"/>
                  <a:pt x="1844" y="10759"/>
                </a:cubicBezTo>
                <a:cubicBezTo>
                  <a:pt x="3024" y="11942"/>
                  <a:pt x="4630" y="12602"/>
                  <a:pt x="6301" y="12592"/>
                </a:cubicBezTo>
                <a:cubicBezTo>
                  <a:pt x="9767" y="12557"/>
                  <a:pt x="12597" y="9764"/>
                  <a:pt x="12597" y="6300"/>
                </a:cubicBezTo>
                <a:close/>
                <a:moveTo>
                  <a:pt x="748" y="6300"/>
                </a:moveTo>
                <a:cubicBezTo>
                  <a:pt x="747" y="4826"/>
                  <a:pt x="1332" y="3413"/>
                  <a:pt x="2373" y="2371"/>
                </a:cubicBezTo>
                <a:cubicBezTo>
                  <a:pt x="3415" y="1328"/>
                  <a:pt x="4828" y="743"/>
                  <a:pt x="6301" y="743"/>
                </a:cubicBezTo>
                <a:cubicBezTo>
                  <a:pt x="9389" y="743"/>
                  <a:pt x="11893" y="3244"/>
                  <a:pt x="11893" y="6300"/>
                </a:cubicBezTo>
                <a:cubicBezTo>
                  <a:pt x="11893" y="9350"/>
                  <a:pt x="9389" y="11855"/>
                  <a:pt x="6301" y="11855"/>
                </a:cubicBezTo>
                <a:cubicBezTo>
                  <a:pt x="4826" y="11861"/>
                  <a:pt x="3410" y="11278"/>
                  <a:pt x="2367" y="10235"/>
                </a:cubicBezTo>
                <a:cubicBezTo>
                  <a:pt x="1324" y="9192"/>
                  <a:pt x="741" y="7775"/>
                  <a:pt x="748" y="6300"/>
                </a:cubicBezTo>
                <a:close/>
              </a:path>
            </a:pathLst>
          </a:custGeom>
          <a:solidFill>
            <a:schemeClr val="accent3"/>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ïsḻíḍè">
            <a:extLst>
              <a:ext uri="{FF2B5EF4-FFF2-40B4-BE49-F238E27FC236}">
                <a16:creationId xmlns:a16="http://schemas.microsoft.com/office/drawing/2014/main" id="{FD588C9F-ECB7-4EA5-8CE7-10DAB19BFC06}"/>
              </a:ext>
            </a:extLst>
          </p:cNvPr>
          <p:cNvSpPr/>
          <p:nvPr/>
        </p:nvSpPr>
        <p:spPr>
          <a:xfrm>
            <a:off x="6815949" y="5619968"/>
            <a:ext cx="339098" cy="458814"/>
          </a:xfrm>
          <a:custGeom>
            <a:avLst/>
            <a:gdLst>
              <a:gd name="T0" fmla="*/ 2187 w 6273"/>
              <a:gd name="T1" fmla="*/ 8488 h 8488"/>
              <a:gd name="T2" fmla="*/ 2101 w 6273"/>
              <a:gd name="T3" fmla="*/ 8471 h 8488"/>
              <a:gd name="T4" fmla="*/ 1969 w 6273"/>
              <a:gd name="T5" fmla="*/ 8237 h 8488"/>
              <a:gd name="T6" fmla="*/ 2430 w 6273"/>
              <a:gd name="T7" fmla="*/ 4895 h 8488"/>
              <a:gd name="T8" fmla="*/ 272 w 6273"/>
              <a:gd name="T9" fmla="*/ 4895 h 8488"/>
              <a:gd name="T10" fmla="*/ 69 w 6273"/>
              <a:gd name="T11" fmla="*/ 4582 h 8488"/>
              <a:gd name="T12" fmla="*/ 1989 w 6273"/>
              <a:gd name="T13" fmla="*/ 133 h 8488"/>
              <a:gd name="T14" fmla="*/ 2192 w 6273"/>
              <a:gd name="T15" fmla="*/ 1 h 8488"/>
              <a:gd name="T16" fmla="*/ 5350 w 6273"/>
              <a:gd name="T17" fmla="*/ 1 h 8488"/>
              <a:gd name="T18" fmla="*/ 5540 w 6273"/>
              <a:gd name="T19" fmla="*/ 106 h 8488"/>
              <a:gd name="T20" fmla="*/ 5540 w 6273"/>
              <a:gd name="T21" fmla="*/ 327 h 8488"/>
              <a:gd name="T22" fmla="*/ 4215 w 6273"/>
              <a:gd name="T23" fmla="*/ 2896 h 8488"/>
              <a:gd name="T24" fmla="*/ 6043 w 6273"/>
              <a:gd name="T25" fmla="*/ 2896 h 8488"/>
              <a:gd name="T26" fmla="*/ 6239 w 6273"/>
              <a:gd name="T27" fmla="*/ 3020 h 8488"/>
              <a:gd name="T28" fmla="*/ 6219 w 6273"/>
              <a:gd name="T29" fmla="*/ 3240 h 8488"/>
              <a:gd name="T30" fmla="*/ 2364 w 6273"/>
              <a:gd name="T31" fmla="*/ 8400 h 8488"/>
              <a:gd name="T32" fmla="*/ 2187 w 6273"/>
              <a:gd name="T33" fmla="*/ 8488 h 8488"/>
              <a:gd name="T34" fmla="*/ 607 w 6273"/>
              <a:gd name="T35" fmla="*/ 4454 h 8488"/>
              <a:gd name="T36" fmla="*/ 2695 w 6273"/>
              <a:gd name="T37" fmla="*/ 4454 h 8488"/>
              <a:gd name="T38" fmla="*/ 2860 w 6273"/>
              <a:gd name="T39" fmla="*/ 4529 h 8488"/>
              <a:gd name="T40" fmla="*/ 2913 w 6273"/>
              <a:gd name="T41" fmla="*/ 4703 h 8488"/>
              <a:gd name="T42" fmla="*/ 2525 w 6273"/>
              <a:gd name="T43" fmla="*/ 7451 h 8488"/>
              <a:gd name="T44" fmla="*/ 5615 w 6273"/>
              <a:gd name="T45" fmla="*/ 3333 h 8488"/>
              <a:gd name="T46" fmla="*/ 3867 w 6273"/>
              <a:gd name="T47" fmla="*/ 3333 h 8488"/>
              <a:gd name="T48" fmla="*/ 3670 w 6273"/>
              <a:gd name="T49" fmla="*/ 3013 h 8488"/>
              <a:gd name="T50" fmla="*/ 4994 w 6273"/>
              <a:gd name="T51" fmla="*/ 444 h 8488"/>
              <a:gd name="T52" fmla="*/ 2346 w 6273"/>
              <a:gd name="T53" fmla="*/ 444 h 8488"/>
              <a:gd name="T54" fmla="*/ 607 w 6273"/>
              <a:gd name="T55" fmla="*/ 4454 h 8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73" h="8488">
                <a:moveTo>
                  <a:pt x="2187" y="8488"/>
                </a:moveTo>
                <a:cubicBezTo>
                  <a:pt x="2158" y="8488"/>
                  <a:pt x="2129" y="8482"/>
                  <a:pt x="2101" y="8471"/>
                </a:cubicBezTo>
                <a:cubicBezTo>
                  <a:pt x="2009" y="8432"/>
                  <a:pt x="1955" y="8336"/>
                  <a:pt x="1969" y="8237"/>
                </a:cubicBezTo>
                <a:lnTo>
                  <a:pt x="2430" y="4895"/>
                </a:lnTo>
                <a:lnTo>
                  <a:pt x="272" y="4895"/>
                </a:lnTo>
                <a:cubicBezTo>
                  <a:pt x="109" y="4897"/>
                  <a:pt x="0" y="4729"/>
                  <a:pt x="69" y="4582"/>
                </a:cubicBezTo>
                <a:lnTo>
                  <a:pt x="1989" y="133"/>
                </a:lnTo>
                <a:cubicBezTo>
                  <a:pt x="2024" y="52"/>
                  <a:pt x="2104" y="0"/>
                  <a:pt x="2192" y="1"/>
                </a:cubicBezTo>
                <a:lnTo>
                  <a:pt x="5350" y="1"/>
                </a:lnTo>
                <a:cubicBezTo>
                  <a:pt x="5427" y="0"/>
                  <a:pt x="5499" y="40"/>
                  <a:pt x="5540" y="106"/>
                </a:cubicBezTo>
                <a:cubicBezTo>
                  <a:pt x="5579" y="175"/>
                  <a:pt x="5579" y="259"/>
                  <a:pt x="5540" y="327"/>
                </a:cubicBezTo>
                <a:lnTo>
                  <a:pt x="4215" y="2896"/>
                </a:lnTo>
                <a:lnTo>
                  <a:pt x="6043" y="2896"/>
                </a:lnTo>
                <a:cubicBezTo>
                  <a:pt x="6126" y="2897"/>
                  <a:pt x="6202" y="2945"/>
                  <a:pt x="6239" y="3020"/>
                </a:cubicBezTo>
                <a:cubicBezTo>
                  <a:pt x="6273" y="3091"/>
                  <a:pt x="6265" y="3176"/>
                  <a:pt x="6219" y="3240"/>
                </a:cubicBezTo>
                <a:lnTo>
                  <a:pt x="2364" y="8400"/>
                </a:lnTo>
                <a:cubicBezTo>
                  <a:pt x="2322" y="8456"/>
                  <a:pt x="2257" y="8488"/>
                  <a:pt x="2187" y="8488"/>
                </a:cubicBezTo>
                <a:close/>
                <a:moveTo>
                  <a:pt x="607" y="4454"/>
                </a:moveTo>
                <a:lnTo>
                  <a:pt x="2695" y="4454"/>
                </a:lnTo>
                <a:cubicBezTo>
                  <a:pt x="2758" y="4454"/>
                  <a:pt x="2819" y="4481"/>
                  <a:pt x="2860" y="4529"/>
                </a:cubicBezTo>
                <a:cubicBezTo>
                  <a:pt x="2902" y="4577"/>
                  <a:pt x="2922" y="4640"/>
                  <a:pt x="2913" y="4703"/>
                </a:cubicBezTo>
                <a:lnTo>
                  <a:pt x="2525" y="7451"/>
                </a:lnTo>
                <a:lnTo>
                  <a:pt x="5615" y="3333"/>
                </a:lnTo>
                <a:lnTo>
                  <a:pt x="3867" y="3333"/>
                </a:lnTo>
                <a:cubicBezTo>
                  <a:pt x="3703" y="3332"/>
                  <a:pt x="3596" y="3159"/>
                  <a:pt x="3670" y="3013"/>
                </a:cubicBezTo>
                <a:lnTo>
                  <a:pt x="4994" y="444"/>
                </a:lnTo>
                <a:lnTo>
                  <a:pt x="2346" y="444"/>
                </a:lnTo>
                <a:lnTo>
                  <a:pt x="607" y="4454"/>
                </a:lnTo>
                <a:close/>
              </a:path>
            </a:pathLst>
          </a:custGeom>
          <a:solidFill>
            <a:schemeClr val="accent4"/>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iṩļïḑê">
            <a:extLst>
              <a:ext uri="{FF2B5EF4-FFF2-40B4-BE49-F238E27FC236}">
                <a16:creationId xmlns:a16="http://schemas.microsoft.com/office/drawing/2014/main" id="{A9DBD07D-F443-4629-B111-3FA18A116E7F}"/>
              </a:ext>
            </a:extLst>
          </p:cNvPr>
          <p:cNvSpPr/>
          <p:nvPr/>
        </p:nvSpPr>
        <p:spPr>
          <a:xfrm>
            <a:off x="10441657" y="5610414"/>
            <a:ext cx="458814" cy="458069"/>
          </a:xfrm>
          <a:custGeom>
            <a:avLst/>
            <a:gdLst>
              <a:gd name="connsiteX0" fmla="*/ 460696 w 608556"/>
              <a:gd name="connsiteY0" fmla="*/ 435530 h 607568"/>
              <a:gd name="connsiteX1" fmla="*/ 506378 w 608556"/>
              <a:gd name="connsiteY1" fmla="*/ 472847 h 607568"/>
              <a:gd name="connsiteX2" fmla="*/ 317397 w 608556"/>
              <a:gd name="connsiteY2" fmla="*/ 566140 h 607568"/>
              <a:gd name="connsiteX3" fmla="*/ 317397 w 608556"/>
              <a:gd name="connsiteY3" fmla="*/ 607568 h 607568"/>
              <a:gd name="connsiteX4" fmla="*/ 194761 w 608556"/>
              <a:gd name="connsiteY4" fmla="*/ 536887 h 607568"/>
              <a:gd name="connsiteX5" fmla="*/ 317397 w 608556"/>
              <a:gd name="connsiteY5" fmla="*/ 466127 h 607568"/>
              <a:gd name="connsiteX6" fmla="*/ 317397 w 608556"/>
              <a:gd name="connsiteY6" fmla="*/ 507160 h 607568"/>
              <a:gd name="connsiteX7" fmla="*/ 460696 w 608556"/>
              <a:gd name="connsiteY7" fmla="*/ 435530 h 607568"/>
              <a:gd name="connsiteX8" fmla="*/ 70847 w 608556"/>
              <a:gd name="connsiteY8" fmla="*/ 194478 h 607568"/>
              <a:gd name="connsiteX9" fmla="*/ 141616 w 608556"/>
              <a:gd name="connsiteY9" fmla="*/ 316919 h 607568"/>
              <a:gd name="connsiteX10" fmla="*/ 100532 w 608556"/>
              <a:gd name="connsiteY10" fmla="*/ 316919 h 607568"/>
              <a:gd name="connsiteX11" fmla="*/ 172250 w 608556"/>
              <a:gd name="connsiteY11" fmla="*/ 459992 h 607568"/>
              <a:gd name="connsiteX12" fmla="*/ 134966 w 608556"/>
              <a:gd name="connsiteY12" fmla="*/ 505601 h 607568"/>
              <a:gd name="connsiteX13" fmla="*/ 41479 w 608556"/>
              <a:gd name="connsiteY13" fmla="*/ 316919 h 607568"/>
              <a:gd name="connsiteX14" fmla="*/ 0 w 608556"/>
              <a:gd name="connsiteY14" fmla="*/ 316919 h 607568"/>
              <a:gd name="connsiteX15" fmla="*/ 473614 w 608556"/>
              <a:gd name="connsiteY15" fmla="*/ 101967 h 607568"/>
              <a:gd name="connsiteX16" fmla="*/ 567060 w 608556"/>
              <a:gd name="connsiteY16" fmla="*/ 290643 h 607568"/>
              <a:gd name="connsiteX17" fmla="*/ 608556 w 608556"/>
              <a:gd name="connsiteY17" fmla="*/ 290643 h 607568"/>
              <a:gd name="connsiteX18" fmla="*/ 537759 w 608556"/>
              <a:gd name="connsiteY18" fmla="*/ 413160 h 607568"/>
              <a:gd name="connsiteX19" fmla="*/ 466882 w 608556"/>
              <a:gd name="connsiteY19" fmla="*/ 290643 h 607568"/>
              <a:gd name="connsiteX20" fmla="*/ 507983 w 608556"/>
              <a:gd name="connsiteY20" fmla="*/ 290643 h 607568"/>
              <a:gd name="connsiteX21" fmla="*/ 436235 w 608556"/>
              <a:gd name="connsiteY21" fmla="*/ 147654 h 607568"/>
              <a:gd name="connsiteX22" fmla="*/ 291127 w 608556"/>
              <a:gd name="connsiteY22" fmla="*/ 0 h 607568"/>
              <a:gd name="connsiteX23" fmla="*/ 413866 w 608556"/>
              <a:gd name="connsiteY23" fmla="*/ 70760 h 607568"/>
              <a:gd name="connsiteX24" fmla="*/ 291127 w 608556"/>
              <a:gd name="connsiteY24" fmla="*/ 141441 h 607568"/>
              <a:gd name="connsiteX25" fmla="*/ 291127 w 608556"/>
              <a:gd name="connsiteY25" fmla="*/ 100408 h 607568"/>
              <a:gd name="connsiteX26" fmla="*/ 147878 w 608556"/>
              <a:gd name="connsiteY26" fmla="*/ 172038 h 607568"/>
              <a:gd name="connsiteX27" fmla="*/ 102108 w 608556"/>
              <a:gd name="connsiteY27" fmla="*/ 134800 h 607568"/>
              <a:gd name="connsiteX28" fmla="*/ 291127 w 608556"/>
              <a:gd name="connsiteY28" fmla="*/ 41428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8556" h="607568">
                <a:moveTo>
                  <a:pt x="460696" y="435530"/>
                </a:moveTo>
                <a:lnTo>
                  <a:pt x="506378" y="472847"/>
                </a:lnTo>
                <a:cubicBezTo>
                  <a:pt x="459509" y="530088"/>
                  <a:pt x="391026" y="563768"/>
                  <a:pt x="317397" y="566140"/>
                </a:cubicBezTo>
                <a:lnTo>
                  <a:pt x="317397" y="607568"/>
                </a:lnTo>
                <a:lnTo>
                  <a:pt x="194761" y="536887"/>
                </a:lnTo>
                <a:lnTo>
                  <a:pt x="317397" y="466127"/>
                </a:lnTo>
                <a:lnTo>
                  <a:pt x="317397" y="507160"/>
                </a:lnTo>
                <a:cubicBezTo>
                  <a:pt x="373212" y="504788"/>
                  <a:pt x="425069" y="479014"/>
                  <a:pt x="460696" y="435530"/>
                </a:cubicBezTo>
                <a:close/>
                <a:moveTo>
                  <a:pt x="70847" y="194478"/>
                </a:moveTo>
                <a:lnTo>
                  <a:pt x="141616" y="316919"/>
                </a:lnTo>
                <a:lnTo>
                  <a:pt x="100532" y="316919"/>
                </a:lnTo>
                <a:cubicBezTo>
                  <a:pt x="102907" y="372647"/>
                  <a:pt x="128713" y="424421"/>
                  <a:pt x="172250" y="459992"/>
                </a:cubicBezTo>
                <a:lnTo>
                  <a:pt x="134966" y="505601"/>
                </a:lnTo>
                <a:cubicBezTo>
                  <a:pt x="77576" y="458806"/>
                  <a:pt x="43854" y="390432"/>
                  <a:pt x="41479" y="316919"/>
                </a:cubicBezTo>
                <a:lnTo>
                  <a:pt x="0" y="316919"/>
                </a:lnTo>
                <a:close/>
                <a:moveTo>
                  <a:pt x="473614" y="101967"/>
                </a:moveTo>
                <a:cubicBezTo>
                  <a:pt x="530948" y="148761"/>
                  <a:pt x="564684" y="217133"/>
                  <a:pt x="567060" y="290643"/>
                </a:cubicBezTo>
                <a:lnTo>
                  <a:pt x="608556" y="290643"/>
                </a:lnTo>
                <a:lnTo>
                  <a:pt x="537759" y="413160"/>
                </a:lnTo>
                <a:lnTo>
                  <a:pt x="466882" y="290643"/>
                </a:lnTo>
                <a:lnTo>
                  <a:pt x="507983" y="290643"/>
                </a:lnTo>
                <a:cubicBezTo>
                  <a:pt x="505607" y="234918"/>
                  <a:pt x="479790" y="183144"/>
                  <a:pt x="436235" y="147654"/>
                </a:cubicBezTo>
                <a:close/>
                <a:moveTo>
                  <a:pt x="291127" y="0"/>
                </a:moveTo>
                <a:lnTo>
                  <a:pt x="413866" y="70760"/>
                </a:lnTo>
                <a:lnTo>
                  <a:pt x="291127" y="141441"/>
                </a:lnTo>
                <a:lnTo>
                  <a:pt x="291127" y="100408"/>
                </a:lnTo>
                <a:cubicBezTo>
                  <a:pt x="235300" y="102780"/>
                  <a:pt x="183433" y="128554"/>
                  <a:pt x="147878" y="172038"/>
                </a:cubicBezTo>
                <a:lnTo>
                  <a:pt x="102108" y="134800"/>
                </a:lnTo>
                <a:cubicBezTo>
                  <a:pt x="148987" y="77480"/>
                  <a:pt x="217483" y="43800"/>
                  <a:pt x="291127" y="41428"/>
                </a:cubicBezTo>
                <a:close/>
              </a:path>
            </a:pathLst>
          </a:custGeom>
          <a:solidFill>
            <a:schemeClr val="accent6"/>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ïśľîḑè">
            <a:extLst>
              <a:ext uri="{FF2B5EF4-FFF2-40B4-BE49-F238E27FC236}">
                <a16:creationId xmlns:a16="http://schemas.microsoft.com/office/drawing/2014/main" id="{42BC2FDC-8060-423F-96C1-9FDB465A4799}"/>
              </a:ext>
            </a:extLst>
          </p:cNvPr>
          <p:cNvSpPr/>
          <p:nvPr/>
        </p:nvSpPr>
        <p:spPr>
          <a:xfrm>
            <a:off x="855821" y="6147827"/>
            <a:ext cx="1330230" cy="354587"/>
          </a:xfrm>
          <a:prstGeom prst="flowChartAlternateProcess">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嵌套</a:t>
            </a:r>
          </a:p>
        </p:txBody>
      </p:sp>
      <p:sp>
        <p:nvSpPr>
          <p:cNvPr id="45" name="iṣļíḓê">
            <a:extLst>
              <a:ext uri="{FF2B5EF4-FFF2-40B4-BE49-F238E27FC236}">
                <a16:creationId xmlns:a16="http://schemas.microsoft.com/office/drawing/2014/main" id="{33B7E056-42D9-470F-BADA-1C60DF733DF2}"/>
              </a:ext>
            </a:extLst>
          </p:cNvPr>
          <p:cNvSpPr/>
          <p:nvPr/>
        </p:nvSpPr>
        <p:spPr>
          <a:xfrm>
            <a:off x="2685847" y="6148724"/>
            <a:ext cx="1330230" cy="354587"/>
          </a:xfrm>
          <a:prstGeom prst="flowChartAlternateProcess">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属性</a:t>
            </a:r>
          </a:p>
        </p:txBody>
      </p:sp>
      <p:sp>
        <p:nvSpPr>
          <p:cNvPr id="46" name="iṩlîḑé">
            <a:extLst>
              <a:ext uri="{FF2B5EF4-FFF2-40B4-BE49-F238E27FC236}">
                <a16:creationId xmlns:a16="http://schemas.microsoft.com/office/drawing/2014/main" id="{517E29C0-5F72-4ACE-897F-C770107C36DF}"/>
              </a:ext>
            </a:extLst>
          </p:cNvPr>
          <p:cNvSpPr/>
          <p:nvPr/>
        </p:nvSpPr>
        <p:spPr>
          <a:xfrm>
            <a:off x="4515873" y="6148724"/>
            <a:ext cx="1330230" cy="354587"/>
          </a:xfrm>
          <a:prstGeom prst="flowChartAlternateProcess">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方法</a:t>
            </a:r>
          </a:p>
        </p:txBody>
      </p:sp>
      <p:sp>
        <p:nvSpPr>
          <p:cNvPr id="47" name="îşlíḑè">
            <a:extLst>
              <a:ext uri="{FF2B5EF4-FFF2-40B4-BE49-F238E27FC236}">
                <a16:creationId xmlns:a16="http://schemas.microsoft.com/office/drawing/2014/main" id="{D40889C6-F417-47BF-B36E-82B9925871E8}"/>
              </a:ext>
            </a:extLst>
          </p:cNvPr>
          <p:cNvSpPr/>
          <p:nvPr/>
        </p:nvSpPr>
        <p:spPr>
          <a:xfrm>
            <a:off x="6345899" y="6148724"/>
            <a:ext cx="1330230" cy="354587"/>
          </a:xfrm>
          <a:prstGeom prst="flowChartAlternateProcess">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事件</a:t>
            </a:r>
          </a:p>
        </p:txBody>
      </p:sp>
      <p:sp>
        <p:nvSpPr>
          <p:cNvPr id="48" name="ísľïḋè">
            <a:extLst>
              <a:ext uri="{FF2B5EF4-FFF2-40B4-BE49-F238E27FC236}">
                <a16:creationId xmlns:a16="http://schemas.microsoft.com/office/drawing/2014/main" id="{BA4AE9A5-3D10-4A5A-9FCF-946533F593F8}"/>
              </a:ext>
            </a:extLst>
          </p:cNvPr>
          <p:cNvSpPr/>
          <p:nvPr/>
        </p:nvSpPr>
        <p:spPr>
          <a:xfrm>
            <a:off x="8175925" y="6148723"/>
            <a:ext cx="1330230" cy="354587"/>
          </a:xfrm>
          <a:prstGeom prst="flowChartAlternateProcess">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数据绑定</a:t>
            </a:r>
          </a:p>
        </p:txBody>
      </p:sp>
      <p:sp>
        <p:nvSpPr>
          <p:cNvPr id="50" name="ísľïḋè">
            <a:extLst>
              <a:ext uri="{FF2B5EF4-FFF2-40B4-BE49-F238E27FC236}">
                <a16:creationId xmlns:a16="http://schemas.microsoft.com/office/drawing/2014/main" id="{56545DFF-3877-4B79-A727-D59210BAF841}"/>
              </a:ext>
            </a:extLst>
          </p:cNvPr>
          <p:cNvSpPr/>
          <p:nvPr/>
        </p:nvSpPr>
        <p:spPr>
          <a:xfrm>
            <a:off x="10005949" y="6147827"/>
            <a:ext cx="1330230" cy="354587"/>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生命周期</a:t>
            </a:r>
          </a:p>
        </p:txBody>
      </p:sp>
      <p:sp>
        <p:nvSpPr>
          <p:cNvPr id="60" name="iṩļïḑê">
            <a:extLst>
              <a:ext uri="{FF2B5EF4-FFF2-40B4-BE49-F238E27FC236}">
                <a16:creationId xmlns:a16="http://schemas.microsoft.com/office/drawing/2014/main" id="{36C8784F-BCD5-495F-97DB-7208545A6B8D}"/>
              </a:ext>
            </a:extLst>
          </p:cNvPr>
          <p:cNvSpPr/>
          <p:nvPr/>
        </p:nvSpPr>
        <p:spPr>
          <a:xfrm>
            <a:off x="8588923" y="5643199"/>
            <a:ext cx="458814" cy="412352"/>
          </a:xfrm>
          <a:custGeom>
            <a:avLst/>
            <a:gdLst>
              <a:gd name="T0" fmla="*/ 707 w 800"/>
              <a:gd name="T1" fmla="*/ 507 h 720"/>
              <a:gd name="T2" fmla="*/ 707 w 800"/>
              <a:gd name="T3" fmla="*/ 347 h 720"/>
              <a:gd name="T4" fmla="*/ 413 w 800"/>
              <a:gd name="T5" fmla="*/ 347 h 720"/>
              <a:gd name="T6" fmla="*/ 413 w 800"/>
              <a:gd name="T7" fmla="*/ 213 h 720"/>
              <a:gd name="T8" fmla="*/ 507 w 800"/>
              <a:gd name="T9" fmla="*/ 213 h 720"/>
              <a:gd name="T10" fmla="*/ 507 w 800"/>
              <a:gd name="T11" fmla="*/ 0 h 720"/>
              <a:gd name="T12" fmla="*/ 293 w 800"/>
              <a:gd name="T13" fmla="*/ 0 h 720"/>
              <a:gd name="T14" fmla="*/ 293 w 800"/>
              <a:gd name="T15" fmla="*/ 213 h 720"/>
              <a:gd name="T16" fmla="*/ 387 w 800"/>
              <a:gd name="T17" fmla="*/ 213 h 720"/>
              <a:gd name="T18" fmla="*/ 387 w 800"/>
              <a:gd name="T19" fmla="*/ 347 h 720"/>
              <a:gd name="T20" fmla="*/ 93 w 800"/>
              <a:gd name="T21" fmla="*/ 347 h 720"/>
              <a:gd name="T22" fmla="*/ 93 w 800"/>
              <a:gd name="T23" fmla="*/ 507 h 720"/>
              <a:gd name="T24" fmla="*/ 0 w 800"/>
              <a:gd name="T25" fmla="*/ 507 h 720"/>
              <a:gd name="T26" fmla="*/ 0 w 800"/>
              <a:gd name="T27" fmla="*/ 720 h 720"/>
              <a:gd name="T28" fmla="*/ 213 w 800"/>
              <a:gd name="T29" fmla="*/ 720 h 720"/>
              <a:gd name="T30" fmla="*/ 213 w 800"/>
              <a:gd name="T31" fmla="*/ 507 h 720"/>
              <a:gd name="T32" fmla="*/ 120 w 800"/>
              <a:gd name="T33" fmla="*/ 507 h 720"/>
              <a:gd name="T34" fmla="*/ 120 w 800"/>
              <a:gd name="T35" fmla="*/ 373 h 720"/>
              <a:gd name="T36" fmla="*/ 387 w 800"/>
              <a:gd name="T37" fmla="*/ 373 h 720"/>
              <a:gd name="T38" fmla="*/ 387 w 800"/>
              <a:gd name="T39" fmla="*/ 507 h 720"/>
              <a:gd name="T40" fmla="*/ 293 w 800"/>
              <a:gd name="T41" fmla="*/ 507 h 720"/>
              <a:gd name="T42" fmla="*/ 293 w 800"/>
              <a:gd name="T43" fmla="*/ 720 h 720"/>
              <a:gd name="T44" fmla="*/ 507 w 800"/>
              <a:gd name="T45" fmla="*/ 720 h 720"/>
              <a:gd name="T46" fmla="*/ 507 w 800"/>
              <a:gd name="T47" fmla="*/ 507 h 720"/>
              <a:gd name="T48" fmla="*/ 413 w 800"/>
              <a:gd name="T49" fmla="*/ 507 h 720"/>
              <a:gd name="T50" fmla="*/ 413 w 800"/>
              <a:gd name="T51" fmla="*/ 373 h 720"/>
              <a:gd name="T52" fmla="*/ 680 w 800"/>
              <a:gd name="T53" fmla="*/ 373 h 720"/>
              <a:gd name="T54" fmla="*/ 680 w 800"/>
              <a:gd name="T55" fmla="*/ 507 h 720"/>
              <a:gd name="T56" fmla="*/ 587 w 800"/>
              <a:gd name="T57" fmla="*/ 507 h 720"/>
              <a:gd name="T58" fmla="*/ 587 w 800"/>
              <a:gd name="T59" fmla="*/ 720 h 720"/>
              <a:gd name="T60" fmla="*/ 800 w 800"/>
              <a:gd name="T61" fmla="*/ 720 h 720"/>
              <a:gd name="T62" fmla="*/ 800 w 800"/>
              <a:gd name="T63" fmla="*/ 507 h 720"/>
              <a:gd name="T64" fmla="*/ 707 w 800"/>
              <a:gd name="T65" fmla="*/ 507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0" h="720">
                <a:moveTo>
                  <a:pt x="707" y="507"/>
                </a:moveTo>
                <a:lnTo>
                  <a:pt x="707" y="347"/>
                </a:lnTo>
                <a:lnTo>
                  <a:pt x="413" y="347"/>
                </a:lnTo>
                <a:lnTo>
                  <a:pt x="413" y="213"/>
                </a:lnTo>
                <a:lnTo>
                  <a:pt x="507" y="213"/>
                </a:lnTo>
                <a:lnTo>
                  <a:pt x="507" y="0"/>
                </a:lnTo>
                <a:lnTo>
                  <a:pt x="293" y="0"/>
                </a:lnTo>
                <a:lnTo>
                  <a:pt x="293" y="213"/>
                </a:lnTo>
                <a:lnTo>
                  <a:pt x="387" y="213"/>
                </a:lnTo>
                <a:lnTo>
                  <a:pt x="387" y="347"/>
                </a:lnTo>
                <a:lnTo>
                  <a:pt x="93" y="347"/>
                </a:lnTo>
                <a:lnTo>
                  <a:pt x="93" y="507"/>
                </a:lnTo>
                <a:lnTo>
                  <a:pt x="0" y="507"/>
                </a:lnTo>
                <a:lnTo>
                  <a:pt x="0" y="720"/>
                </a:lnTo>
                <a:lnTo>
                  <a:pt x="213" y="720"/>
                </a:lnTo>
                <a:lnTo>
                  <a:pt x="213" y="507"/>
                </a:lnTo>
                <a:lnTo>
                  <a:pt x="120" y="507"/>
                </a:lnTo>
                <a:lnTo>
                  <a:pt x="120" y="373"/>
                </a:lnTo>
                <a:lnTo>
                  <a:pt x="387" y="373"/>
                </a:lnTo>
                <a:lnTo>
                  <a:pt x="387" y="507"/>
                </a:lnTo>
                <a:lnTo>
                  <a:pt x="293" y="507"/>
                </a:lnTo>
                <a:lnTo>
                  <a:pt x="293" y="720"/>
                </a:lnTo>
                <a:lnTo>
                  <a:pt x="507" y="720"/>
                </a:lnTo>
                <a:lnTo>
                  <a:pt x="507" y="507"/>
                </a:lnTo>
                <a:lnTo>
                  <a:pt x="413" y="507"/>
                </a:lnTo>
                <a:lnTo>
                  <a:pt x="413" y="373"/>
                </a:lnTo>
                <a:lnTo>
                  <a:pt x="680" y="373"/>
                </a:lnTo>
                <a:lnTo>
                  <a:pt x="680" y="507"/>
                </a:lnTo>
                <a:lnTo>
                  <a:pt x="587" y="507"/>
                </a:lnTo>
                <a:lnTo>
                  <a:pt x="587" y="720"/>
                </a:lnTo>
                <a:lnTo>
                  <a:pt x="800" y="720"/>
                </a:lnTo>
                <a:lnTo>
                  <a:pt x="800" y="507"/>
                </a:lnTo>
                <a:lnTo>
                  <a:pt x="707" y="507"/>
                </a:lnTo>
                <a:close/>
              </a:path>
            </a:pathLst>
          </a:custGeom>
          <a:solidFill>
            <a:schemeClr val="accent5"/>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65" name="直接连接符 64">
            <a:extLst>
              <a:ext uri="{FF2B5EF4-FFF2-40B4-BE49-F238E27FC236}">
                <a16:creationId xmlns:a16="http://schemas.microsoft.com/office/drawing/2014/main" id="{6743B970-0FEC-49B5-942F-C243CC4414D9}"/>
              </a:ext>
            </a:extLst>
          </p:cNvPr>
          <p:cNvCxnSpPr/>
          <p:nvPr/>
        </p:nvCxnSpPr>
        <p:spPr>
          <a:xfrm>
            <a:off x="554182" y="5320147"/>
            <a:ext cx="11074400" cy="0"/>
          </a:xfrm>
          <a:prstGeom prst="line">
            <a:avLst/>
          </a:prstGeom>
        </p:spPr>
        <p:style>
          <a:lnRef idx="3">
            <a:schemeClr val="accent3"/>
          </a:lnRef>
          <a:fillRef idx="0">
            <a:schemeClr val="accent3"/>
          </a:fillRef>
          <a:effectRef idx="2">
            <a:schemeClr val="accent3"/>
          </a:effectRef>
          <a:fontRef idx="minor">
            <a:schemeClr val="tx1"/>
          </a:fontRef>
        </p:style>
      </p:cxnSp>
    </p:spTree>
    <p:custDataLst>
      <p:tags r:id="rId1"/>
    </p:custDataLst>
    <p:extLst>
      <p:ext uri="{BB962C8B-B14F-4D97-AF65-F5344CB8AC3E}">
        <p14:creationId xmlns:p14="http://schemas.microsoft.com/office/powerpoint/2010/main" val="109265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600"/>
                                        <p:tgtEl>
                                          <p:spTgt spid="35"/>
                                        </p:tgtEl>
                                      </p:cBhvr>
                                    </p:animEffect>
                                    <p:anim calcmode="lin" valueType="num">
                                      <p:cBhvr>
                                        <p:cTn id="8" dur="600" fill="hold"/>
                                        <p:tgtEl>
                                          <p:spTgt spid="35"/>
                                        </p:tgtEl>
                                        <p:attrNameLst>
                                          <p:attrName>ppt_x</p:attrName>
                                        </p:attrNameLst>
                                      </p:cBhvr>
                                      <p:tavLst>
                                        <p:tav tm="0">
                                          <p:val>
                                            <p:strVal val="#ppt_x"/>
                                          </p:val>
                                        </p:tav>
                                        <p:tav tm="100000">
                                          <p:val>
                                            <p:strVal val="#ppt_x"/>
                                          </p:val>
                                        </p:tav>
                                      </p:tavLst>
                                    </p:anim>
                                    <p:anim calcmode="lin" valueType="num">
                                      <p:cBhvr>
                                        <p:cTn id="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600"/>
                                        <p:tgtEl>
                                          <p:spTgt spid="36"/>
                                        </p:tgtEl>
                                      </p:cBhvr>
                                    </p:animEffect>
                                    <p:anim calcmode="lin" valueType="num">
                                      <p:cBhvr>
                                        <p:cTn id="15" dur="600" fill="hold"/>
                                        <p:tgtEl>
                                          <p:spTgt spid="36"/>
                                        </p:tgtEl>
                                        <p:attrNameLst>
                                          <p:attrName>ppt_x</p:attrName>
                                        </p:attrNameLst>
                                      </p:cBhvr>
                                      <p:tavLst>
                                        <p:tav tm="0">
                                          <p:val>
                                            <p:strVal val="#ppt_x"/>
                                          </p:val>
                                        </p:tav>
                                        <p:tav tm="100000">
                                          <p:val>
                                            <p:strVal val="#ppt_x"/>
                                          </p:val>
                                        </p:tav>
                                      </p:tavLst>
                                    </p:anim>
                                    <p:anim calcmode="lin" valueType="num">
                                      <p:cBhvr>
                                        <p:cTn id="16" dur="6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600"/>
                                        <p:tgtEl>
                                          <p:spTgt spid="37"/>
                                        </p:tgtEl>
                                      </p:cBhvr>
                                    </p:animEffect>
                                    <p:anim calcmode="lin" valueType="num">
                                      <p:cBhvr>
                                        <p:cTn id="22" dur="600" fill="hold"/>
                                        <p:tgtEl>
                                          <p:spTgt spid="37"/>
                                        </p:tgtEl>
                                        <p:attrNameLst>
                                          <p:attrName>ppt_x</p:attrName>
                                        </p:attrNameLst>
                                      </p:cBhvr>
                                      <p:tavLst>
                                        <p:tav tm="0">
                                          <p:val>
                                            <p:strVal val="#ppt_x"/>
                                          </p:val>
                                        </p:tav>
                                        <p:tav tm="100000">
                                          <p:val>
                                            <p:strVal val="#ppt_x"/>
                                          </p:val>
                                        </p:tav>
                                      </p:tavLst>
                                    </p:anim>
                                    <p:anim calcmode="lin" valueType="num">
                                      <p:cBhvr>
                                        <p:cTn id="23" dur="6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600"/>
                                        <p:tgtEl>
                                          <p:spTgt spid="38"/>
                                        </p:tgtEl>
                                      </p:cBhvr>
                                    </p:animEffect>
                                    <p:anim calcmode="lin" valueType="num">
                                      <p:cBhvr>
                                        <p:cTn id="29" dur="600" fill="hold"/>
                                        <p:tgtEl>
                                          <p:spTgt spid="38"/>
                                        </p:tgtEl>
                                        <p:attrNameLst>
                                          <p:attrName>ppt_x</p:attrName>
                                        </p:attrNameLst>
                                      </p:cBhvr>
                                      <p:tavLst>
                                        <p:tav tm="0">
                                          <p:val>
                                            <p:strVal val="#ppt_x"/>
                                          </p:val>
                                        </p:tav>
                                        <p:tav tm="100000">
                                          <p:val>
                                            <p:strVal val="#ppt_x"/>
                                          </p:val>
                                        </p:tav>
                                      </p:tavLst>
                                    </p:anim>
                                    <p:anim calcmode="lin" valueType="num">
                                      <p:cBhvr>
                                        <p:cTn id="30" dur="6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wipe(left)">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7" grpId="0" animBg="1"/>
      <p:bldP spid="63" grpId="0" animBg="1"/>
      <p:bldP spid="44" grpId="0" animBg="1"/>
      <p:bldP spid="45" grpId="0" animBg="1"/>
      <p:bldP spid="46" grpId="0" animBg="1"/>
      <p:bldP spid="47" grpId="0" animBg="1"/>
      <p:bldP spid="48" grpId="0" animBg="1"/>
      <p:bldP spid="50"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4C3DB-CCE0-407C-99C0-D31E31D8B6D3}"/>
              </a:ext>
            </a:extLst>
          </p:cNvPr>
          <p:cNvSpPr>
            <a:spLocks noGrp="1"/>
          </p:cNvSpPr>
          <p:nvPr>
            <p:ph type="title"/>
          </p:nvPr>
        </p:nvSpPr>
        <p:spPr/>
        <p:txBody>
          <a:bodyPr/>
          <a:lstStyle/>
          <a:p>
            <a:r>
              <a:rPr lang="en-US" altLang="zh-CN" dirty="0"/>
              <a:t>Blazor</a:t>
            </a:r>
            <a:r>
              <a:rPr lang="zh-CN" altLang="en-US" dirty="0"/>
              <a:t>创建组件的一些基本约定</a:t>
            </a:r>
          </a:p>
        </p:txBody>
      </p:sp>
      <p:pic>
        <p:nvPicPr>
          <p:cNvPr id="46" name="图片 45" descr="ppt内页">
            <a:extLst>
              <a:ext uri="{FF2B5EF4-FFF2-40B4-BE49-F238E27FC236}">
                <a16:creationId xmlns:a16="http://schemas.microsoft.com/office/drawing/2014/main" id="{AE0D2D2F-A3B0-4579-994A-B33CBC831105}"/>
              </a:ext>
            </a:extLst>
          </p:cNvPr>
          <p:cNvPicPr>
            <a:picLocks noChangeAspect="1"/>
          </p:cNvPicPr>
          <p:nvPr/>
        </p:nvPicPr>
        <p:blipFill>
          <a:blip r:embed="rId3"/>
          <a:stretch>
            <a:fillRect/>
          </a:stretch>
        </p:blipFill>
        <p:spPr>
          <a:xfrm>
            <a:off x="9604621" y="26074"/>
            <a:ext cx="2721610" cy="1530985"/>
          </a:xfrm>
          <a:prstGeom prst="rect">
            <a:avLst/>
          </a:prstGeom>
        </p:spPr>
      </p:pic>
      <p:cxnSp>
        <p:nvCxnSpPr>
          <p:cNvPr id="68" name="直接连接符 67">
            <a:extLst>
              <a:ext uri="{FF2B5EF4-FFF2-40B4-BE49-F238E27FC236}">
                <a16:creationId xmlns:a16="http://schemas.microsoft.com/office/drawing/2014/main" id="{121DCC85-0D11-4753-BF49-1CA63C720812}"/>
              </a:ext>
            </a:extLst>
          </p:cNvPr>
          <p:cNvCxnSpPr>
            <a:cxnSpLocks/>
            <a:stCxn id="69" idx="2"/>
            <a:endCxn id="71" idx="0"/>
          </p:cNvCxnSpPr>
          <p:nvPr/>
        </p:nvCxnSpPr>
        <p:spPr>
          <a:xfrm>
            <a:off x="2670651" y="2547276"/>
            <a:ext cx="0" cy="2162415"/>
          </a:xfrm>
          <a:prstGeom prst="line">
            <a:avLst/>
          </a:prstGeom>
          <a:ln w="12700" cap="rnd">
            <a:gradFill>
              <a:gsLst>
                <a:gs pos="0">
                  <a:schemeClr val="bg1"/>
                </a:gs>
                <a:gs pos="77000">
                  <a:schemeClr val="bg1">
                    <a:lumMod val="95000"/>
                  </a:schemeClr>
                </a:gs>
                <a:gs pos="30000">
                  <a:schemeClr val="bg1">
                    <a:lumMod val="95000"/>
                  </a:schemeClr>
                </a:gs>
                <a:gs pos="100000">
                  <a:schemeClr val="bg1"/>
                </a:gs>
              </a:gsLst>
              <a:lin ang="5400000" scaled="1"/>
            </a:gra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F83F3A65-7FA3-4535-8BF2-45AEA97BC7BB}"/>
              </a:ext>
            </a:extLst>
          </p:cNvPr>
          <p:cNvGrpSpPr/>
          <p:nvPr/>
        </p:nvGrpSpPr>
        <p:grpSpPr>
          <a:xfrm>
            <a:off x="1377594" y="1804257"/>
            <a:ext cx="9436811" cy="959686"/>
            <a:chOff x="1377594" y="1804257"/>
            <a:chExt cx="9436811" cy="959686"/>
          </a:xfrm>
        </p:grpSpPr>
        <p:sp>
          <p:nvSpPr>
            <p:cNvPr id="69" name="iŝļíḍé">
              <a:extLst>
                <a:ext uri="{FF2B5EF4-FFF2-40B4-BE49-F238E27FC236}">
                  <a16:creationId xmlns:a16="http://schemas.microsoft.com/office/drawing/2014/main" id="{BEA82A21-E49B-4C44-8DD7-1AD71E59D077}"/>
                </a:ext>
              </a:extLst>
            </p:cNvPr>
            <p:cNvSpPr/>
            <p:nvPr/>
          </p:nvSpPr>
          <p:spPr>
            <a:xfrm>
              <a:off x="1377594" y="1859066"/>
              <a:ext cx="2586113" cy="688210"/>
            </a:xfrm>
            <a:prstGeom prst="roundRect">
              <a:avLst>
                <a:gd name="adj" fmla="val 500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73" name="íṣḻïďé">
              <a:extLst>
                <a:ext uri="{FF2B5EF4-FFF2-40B4-BE49-F238E27FC236}">
                  <a16:creationId xmlns:a16="http://schemas.microsoft.com/office/drawing/2014/main" id="{C7C9A805-97E0-4BA4-8169-264B33113E69}"/>
                </a:ext>
              </a:extLst>
            </p:cNvPr>
            <p:cNvSpPr txBox="1"/>
            <p:nvPr/>
          </p:nvSpPr>
          <p:spPr>
            <a:xfrm>
              <a:off x="1972657" y="2033894"/>
              <a:ext cx="139598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600" b="1" dirty="0">
                  <a:gradFill>
                    <a:gsLst>
                      <a:gs pos="0">
                        <a:schemeClr val="accent4">
                          <a:lumMod val="60000"/>
                          <a:lumOff val="40000"/>
                        </a:schemeClr>
                      </a:gs>
                      <a:gs pos="60000">
                        <a:schemeClr val="accent4"/>
                      </a:gs>
                    </a:gsLst>
                    <a:lin ang="2700000" scaled="0"/>
                  </a:gradFill>
                </a:rPr>
                <a:t>组件类</a:t>
              </a:r>
            </a:p>
          </p:txBody>
        </p:sp>
        <p:grpSp>
          <p:nvGrpSpPr>
            <p:cNvPr id="75" name="îś1iḋè">
              <a:extLst>
                <a:ext uri="{FF2B5EF4-FFF2-40B4-BE49-F238E27FC236}">
                  <a16:creationId xmlns:a16="http://schemas.microsoft.com/office/drawing/2014/main" id="{F5047293-8A27-484C-9C5F-7CD9E78FC611}"/>
                </a:ext>
              </a:extLst>
            </p:cNvPr>
            <p:cNvGrpSpPr/>
            <p:nvPr/>
          </p:nvGrpSpPr>
          <p:grpSpPr>
            <a:xfrm>
              <a:off x="4309045" y="1941872"/>
              <a:ext cx="522600" cy="522597"/>
              <a:chOff x="6844265" y="4734713"/>
              <a:chExt cx="410200" cy="410198"/>
            </a:xfrm>
          </p:grpSpPr>
          <p:sp>
            <p:nvSpPr>
              <p:cNvPr id="85" name="ïšḻîḋe">
                <a:extLst>
                  <a:ext uri="{FF2B5EF4-FFF2-40B4-BE49-F238E27FC236}">
                    <a16:creationId xmlns:a16="http://schemas.microsoft.com/office/drawing/2014/main" id="{EA1FDB2F-09E4-4666-97F6-E4985BC701FC}"/>
                  </a:ext>
                </a:extLst>
              </p:cNvPr>
              <p:cNvSpPr/>
              <p:nvPr/>
            </p:nvSpPr>
            <p:spPr>
              <a:xfrm>
                <a:off x="6844265" y="4734713"/>
                <a:ext cx="410200" cy="410198"/>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508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dirty="0">
                  <a:solidFill>
                    <a:schemeClr val="bg1"/>
                  </a:solidFill>
                </a:endParaRPr>
              </a:p>
            </p:txBody>
          </p:sp>
          <p:sp>
            <p:nvSpPr>
              <p:cNvPr id="86" name="iṥļîḓè">
                <a:extLst>
                  <a:ext uri="{FF2B5EF4-FFF2-40B4-BE49-F238E27FC236}">
                    <a16:creationId xmlns:a16="http://schemas.microsoft.com/office/drawing/2014/main" id="{DDCB46AA-A0AD-4D42-A0B6-F5C992D6F018}"/>
                  </a:ext>
                </a:extLst>
              </p:cNvPr>
              <p:cNvSpPr/>
              <p:nvPr/>
            </p:nvSpPr>
            <p:spPr>
              <a:xfrm>
                <a:off x="6962450" y="4857161"/>
                <a:ext cx="173829" cy="178001"/>
              </a:xfrm>
              <a:custGeom>
                <a:avLst/>
                <a:gdLst>
                  <a:gd name="T0" fmla="*/ 5643 w 11200"/>
                  <a:gd name="T1" fmla="*/ 2821 h 11467"/>
                  <a:gd name="T2" fmla="*/ 2822 w 11200"/>
                  <a:gd name="T3" fmla="*/ 5643 h 11467"/>
                  <a:gd name="T4" fmla="*/ 0 w 11200"/>
                  <a:gd name="T5" fmla="*/ 2821 h 11467"/>
                  <a:gd name="T6" fmla="*/ 2822 w 11200"/>
                  <a:gd name="T7" fmla="*/ 0 h 11467"/>
                  <a:gd name="T8" fmla="*/ 5643 w 11200"/>
                  <a:gd name="T9" fmla="*/ 2821 h 11467"/>
                  <a:gd name="T10" fmla="*/ 1505 w 11200"/>
                  <a:gd name="T11" fmla="*/ 2821 h 11467"/>
                  <a:gd name="T12" fmla="*/ 2822 w 11200"/>
                  <a:gd name="T13" fmla="*/ 4138 h 11467"/>
                  <a:gd name="T14" fmla="*/ 4138 w 11200"/>
                  <a:gd name="T15" fmla="*/ 2821 h 11467"/>
                  <a:gd name="T16" fmla="*/ 2822 w 11200"/>
                  <a:gd name="T17" fmla="*/ 1505 h 11467"/>
                  <a:gd name="T18" fmla="*/ 1505 w 11200"/>
                  <a:gd name="T19" fmla="*/ 2822 h 11467"/>
                  <a:gd name="T20" fmla="*/ 1505 w 11200"/>
                  <a:gd name="T21" fmla="*/ 2821 h 11467"/>
                  <a:gd name="T22" fmla="*/ 11200 w 11200"/>
                  <a:gd name="T23" fmla="*/ 6945 h 11467"/>
                  <a:gd name="T24" fmla="*/ 11200 w 11200"/>
                  <a:gd name="T25" fmla="*/ 11467 h 11467"/>
                  <a:gd name="T26" fmla="*/ 6678 w 11200"/>
                  <a:gd name="T27" fmla="*/ 11467 h 11467"/>
                  <a:gd name="T28" fmla="*/ 6678 w 11200"/>
                  <a:gd name="T29" fmla="*/ 6945 h 11467"/>
                  <a:gd name="T30" fmla="*/ 11200 w 11200"/>
                  <a:gd name="T31" fmla="*/ 6945 h 11467"/>
                  <a:gd name="T32" fmla="*/ 7742 w 11200"/>
                  <a:gd name="T33" fmla="*/ 8009 h 11467"/>
                  <a:gd name="T34" fmla="*/ 7742 w 11200"/>
                  <a:gd name="T35" fmla="*/ 10403 h 11467"/>
                  <a:gd name="T36" fmla="*/ 10136 w 11200"/>
                  <a:gd name="T37" fmla="*/ 10403 h 11467"/>
                  <a:gd name="T38" fmla="*/ 10136 w 11200"/>
                  <a:gd name="T39" fmla="*/ 8009 h 11467"/>
                  <a:gd name="T40" fmla="*/ 7742 w 11200"/>
                  <a:gd name="T41" fmla="*/ 8009 h 11467"/>
                  <a:gd name="T42" fmla="*/ 5082 w 11200"/>
                  <a:gd name="T43" fmla="*/ 6945 h 11467"/>
                  <a:gd name="T44" fmla="*/ 5082 w 11200"/>
                  <a:gd name="T45" fmla="*/ 11467 h 11467"/>
                  <a:gd name="T46" fmla="*/ 561 w 11200"/>
                  <a:gd name="T47" fmla="*/ 11467 h 11467"/>
                  <a:gd name="T48" fmla="*/ 561 w 11200"/>
                  <a:gd name="T49" fmla="*/ 6945 h 11467"/>
                  <a:gd name="T50" fmla="*/ 5082 w 11200"/>
                  <a:gd name="T51" fmla="*/ 6945 h 11467"/>
                  <a:gd name="T52" fmla="*/ 1625 w 11200"/>
                  <a:gd name="T53" fmla="*/ 8009 h 11467"/>
                  <a:gd name="T54" fmla="*/ 1625 w 11200"/>
                  <a:gd name="T55" fmla="*/ 10403 h 11467"/>
                  <a:gd name="T56" fmla="*/ 4018 w 11200"/>
                  <a:gd name="T57" fmla="*/ 10403 h 11467"/>
                  <a:gd name="T58" fmla="*/ 4018 w 11200"/>
                  <a:gd name="T59" fmla="*/ 8009 h 11467"/>
                  <a:gd name="T60" fmla="*/ 1625 w 11200"/>
                  <a:gd name="T61" fmla="*/ 8009 h 11467"/>
                  <a:gd name="T62" fmla="*/ 11200 w 11200"/>
                  <a:gd name="T63" fmla="*/ 827 h 11467"/>
                  <a:gd name="T64" fmla="*/ 11200 w 11200"/>
                  <a:gd name="T65" fmla="*/ 5349 h 11467"/>
                  <a:gd name="T66" fmla="*/ 6678 w 11200"/>
                  <a:gd name="T67" fmla="*/ 5349 h 11467"/>
                  <a:gd name="T68" fmla="*/ 6678 w 11200"/>
                  <a:gd name="T69" fmla="*/ 826 h 11467"/>
                  <a:gd name="T70" fmla="*/ 11200 w 11200"/>
                  <a:gd name="T71" fmla="*/ 826 h 11467"/>
                  <a:gd name="T72" fmla="*/ 11200 w 11200"/>
                  <a:gd name="T73" fmla="*/ 827 h 11467"/>
                  <a:gd name="T74" fmla="*/ 7742 w 11200"/>
                  <a:gd name="T75" fmla="*/ 1891 h 11467"/>
                  <a:gd name="T76" fmla="*/ 7742 w 11200"/>
                  <a:gd name="T77" fmla="*/ 4285 h 11467"/>
                  <a:gd name="T78" fmla="*/ 10136 w 11200"/>
                  <a:gd name="T79" fmla="*/ 4285 h 11467"/>
                  <a:gd name="T80" fmla="*/ 10136 w 11200"/>
                  <a:gd name="T81" fmla="*/ 1890 h 11467"/>
                  <a:gd name="T82" fmla="*/ 7742 w 11200"/>
                  <a:gd name="T83" fmla="*/ 1890 h 11467"/>
                  <a:gd name="T84" fmla="*/ 7742 w 11200"/>
                  <a:gd name="T85" fmla="*/ 1891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00" h="11467">
                    <a:moveTo>
                      <a:pt x="5643" y="2821"/>
                    </a:moveTo>
                    <a:lnTo>
                      <a:pt x="2822" y="5643"/>
                    </a:lnTo>
                    <a:lnTo>
                      <a:pt x="0" y="2821"/>
                    </a:lnTo>
                    <a:lnTo>
                      <a:pt x="2822" y="0"/>
                    </a:lnTo>
                    <a:lnTo>
                      <a:pt x="5643" y="2821"/>
                    </a:lnTo>
                    <a:close/>
                    <a:moveTo>
                      <a:pt x="1505" y="2821"/>
                    </a:moveTo>
                    <a:lnTo>
                      <a:pt x="2822" y="4138"/>
                    </a:lnTo>
                    <a:lnTo>
                      <a:pt x="4138" y="2821"/>
                    </a:lnTo>
                    <a:lnTo>
                      <a:pt x="2822" y="1505"/>
                    </a:lnTo>
                    <a:lnTo>
                      <a:pt x="1505" y="2822"/>
                    </a:lnTo>
                    <a:lnTo>
                      <a:pt x="1505" y="2821"/>
                    </a:lnTo>
                    <a:close/>
                    <a:moveTo>
                      <a:pt x="11200" y="6945"/>
                    </a:moveTo>
                    <a:lnTo>
                      <a:pt x="11200" y="11467"/>
                    </a:lnTo>
                    <a:lnTo>
                      <a:pt x="6678" y="11467"/>
                    </a:lnTo>
                    <a:lnTo>
                      <a:pt x="6678" y="6945"/>
                    </a:lnTo>
                    <a:lnTo>
                      <a:pt x="11200" y="6945"/>
                    </a:lnTo>
                    <a:close/>
                    <a:moveTo>
                      <a:pt x="7742" y="8009"/>
                    </a:moveTo>
                    <a:lnTo>
                      <a:pt x="7742" y="10403"/>
                    </a:lnTo>
                    <a:lnTo>
                      <a:pt x="10136" y="10403"/>
                    </a:lnTo>
                    <a:lnTo>
                      <a:pt x="10136" y="8009"/>
                    </a:lnTo>
                    <a:lnTo>
                      <a:pt x="7742" y="8009"/>
                    </a:lnTo>
                    <a:close/>
                    <a:moveTo>
                      <a:pt x="5082" y="6945"/>
                    </a:moveTo>
                    <a:lnTo>
                      <a:pt x="5082" y="11467"/>
                    </a:lnTo>
                    <a:lnTo>
                      <a:pt x="561" y="11467"/>
                    </a:lnTo>
                    <a:lnTo>
                      <a:pt x="561" y="6945"/>
                    </a:lnTo>
                    <a:lnTo>
                      <a:pt x="5082" y="6945"/>
                    </a:lnTo>
                    <a:close/>
                    <a:moveTo>
                      <a:pt x="1625" y="8009"/>
                    </a:moveTo>
                    <a:lnTo>
                      <a:pt x="1625" y="10403"/>
                    </a:lnTo>
                    <a:lnTo>
                      <a:pt x="4018" y="10403"/>
                    </a:lnTo>
                    <a:lnTo>
                      <a:pt x="4018" y="8009"/>
                    </a:lnTo>
                    <a:lnTo>
                      <a:pt x="1625" y="8009"/>
                    </a:lnTo>
                    <a:close/>
                    <a:moveTo>
                      <a:pt x="11200" y="827"/>
                    </a:moveTo>
                    <a:lnTo>
                      <a:pt x="11200" y="5349"/>
                    </a:lnTo>
                    <a:lnTo>
                      <a:pt x="6678" y="5349"/>
                    </a:lnTo>
                    <a:lnTo>
                      <a:pt x="6678" y="826"/>
                    </a:lnTo>
                    <a:lnTo>
                      <a:pt x="11200" y="826"/>
                    </a:lnTo>
                    <a:lnTo>
                      <a:pt x="11200" y="827"/>
                    </a:lnTo>
                    <a:close/>
                    <a:moveTo>
                      <a:pt x="7742" y="1891"/>
                    </a:moveTo>
                    <a:lnTo>
                      <a:pt x="7742" y="4285"/>
                    </a:lnTo>
                    <a:lnTo>
                      <a:pt x="10136" y="4285"/>
                    </a:lnTo>
                    <a:lnTo>
                      <a:pt x="10136" y="1890"/>
                    </a:lnTo>
                    <a:lnTo>
                      <a:pt x="7742" y="1890"/>
                    </a:lnTo>
                    <a:lnTo>
                      <a:pt x="7742" y="189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76" name="íṧľîḍe">
              <a:extLst>
                <a:ext uri="{FF2B5EF4-FFF2-40B4-BE49-F238E27FC236}">
                  <a16:creationId xmlns:a16="http://schemas.microsoft.com/office/drawing/2014/main" id="{4FD335D6-8F2D-43BC-8631-7C92CD7B460D}"/>
                </a:ext>
              </a:extLst>
            </p:cNvPr>
            <p:cNvSpPr txBox="1"/>
            <p:nvPr/>
          </p:nvSpPr>
          <p:spPr>
            <a:xfrm>
              <a:off x="5153833" y="1804257"/>
              <a:ext cx="5660572" cy="9596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dirty="0">
                  <a:solidFill>
                    <a:schemeClr val="tx1">
                      <a:lumMod val="85000"/>
                      <a:lumOff val="15000"/>
                      <a:alpha val="50000"/>
                    </a:schemeClr>
                  </a:solidFill>
                </a:rPr>
                <a:t>Blazor</a:t>
              </a:r>
              <a:r>
                <a:rPr lang="zh-CN" altLang="en-US" sz="1600" dirty="0">
                  <a:solidFill>
                    <a:schemeClr val="tx1">
                      <a:lumMod val="85000"/>
                      <a:lumOff val="15000"/>
                      <a:alpha val="50000"/>
                    </a:schemeClr>
                  </a:solidFill>
                </a:rPr>
                <a:t>中的组件正式称为 </a:t>
              </a:r>
              <a:r>
                <a:rPr lang="en-US" altLang="zh-CN" sz="1600" dirty="0">
                  <a:solidFill>
                    <a:schemeClr val="tx1">
                      <a:lumMod val="85000"/>
                      <a:lumOff val="15000"/>
                      <a:alpha val="50000"/>
                    </a:schemeClr>
                  </a:solidFill>
                </a:rPr>
                <a:t>Razor </a:t>
              </a:r>
              <a:r>
                <a:rPr lang="zh-CN" altLang="en-US" sz="1600" dirty="0">
                  <a:solidFill>
                    <a:schemeClr val="tx1">
                      <a:lumMod val="85000"/>
                      <a:lumOff val="15000"/>
                      <a:alpha val="50000"/>
                    </a:schemeClr>
                  </a:solidFill>
                </a:rPr>
                <a:t>组件。</a:t>
              </a:r>
              <a:endParaRPr lang="en-US" altLang="zh-CN" sz="1600" dirty="0">
                <a:solidFill>
                  <a:schemeClr val="tx1">
                    <a:lumMod val="85000"/>
                    <a:lumOff val="15000"/>
                    <a:alpha val="50000"/>
                  </a:schemeClr>
                </a:solidFill>
              </a:endParaRPr>
            </a:p>
            <a:p>
              <a:pPr>
                <a:lnSpc>
                  <a:spcPct val="120000"/>
                </a:lnSpc>
              </a:pPr>
              <a:r>
                <a:rPr lang="zh-CN" altLang="en-US" sz="1600" dirty="0">
                  <a:solidFill>
                    <a:schemeClr val="tx1">
                      <a:lumMod val="85000"/>
                      <a:lumOff val="15000"/>
                      <a:alpha val="50000"/>
                    </a:schemeClr>
                  </a:solidFill>
                </a:rPr>
                <a:t>组件是使用 </a:t>
              </a:r>
              <a:r>
                <a:rPr lang="en-US" altLang="zh-CN" sz="1600" dirty="0">
                  <a:solidFill>
                    <a:schemeClr val="tx1">
                      <a:lumMod val="85000"/>
                      <a:lumOff val="15000"/>
                      <a:alpha val="50000"/>
                    </a:schemeClr>
                  </a:solidFill>
                </a:rPr>
                <a:t>C# </a:t>
              </a:r>
              <a:r>
                <a:rPr lang="zh-CN" altLang="en-US" sz="1600" dirty="0">
                  <a:solidFill>
                    <a:schemeClr val="tx1">
                      <a:lumMod val="85000"/>
                      <a:lumOff val="15000"/>
                      <a:alpha val="50000"/>
                    </a:schemeClr>
                  </a:solidFill>
                </a:rPr>
                <a:t>和 </a:t>
              </a:r>
              <a:r>
                <a:rPr lang="en-US" altLang="zh-CN" sz="1600" dirty="0">
                  <a:solidFill>
                    <a:schemeClr val="tx1">
                      <a:lumMod val="85000"/>
                      <a:lumOff val="15000"/>
                      <a:alpha val="50000"/>
                    </a:schemeClr>
                  </a:solidFill>
                </a:rPr>
                <a:t>HTML </a:t>
              </a:r>
              <a:r>
                <a:rPr lang="zh-CN" altLang="en-US" sz="1600" dirty="0">
                  <a:solidFill>
                    <a:schemeClr val="tx1">
                      <a:lumMod val="85000"/>
                      <a:lumOff val="15000"/>
                      <a:alpha val="50000"/>
                    </a:schemeClr>
                  </a:solidFill>
                </a:rPr>
                <a:t>标记的组合在 </a:t>
              </a:r>
              <a:r>
                <a:rPr lang="en-US" altLang="zh-CN" sz="1600" dirty="0">
                  <a:solidFill>
                    <a:schemeClr val="tx1">
                      <a:lumMod val="85000"/>
                      <a:lumOff val="15000"/>
                      <a:alpha val="50000"/>
                    </a:schemeClr>
                  </a:solidFill>
                </a:rPr>
                <a:t>Razor </a:t>
              </a:r>
              <a:r>
                <a:rPr lang="zh-CN" altLang="en-US" sz="1600" dirty="0">
                  <a:solidFill>
                    <a:schemeClr val="tx1">
                      <a:lumMod val="85000"/>
                      <a:lumOff val="15000"/>
                      <a:alpha val="50000"/>
                    </a:schemeClr>
                  </a:solidFill>
                </a:rPr>
                <a:t>组件文件 </a:t>
              </a:r>
              <a:r>
                <a:rPr lang="en-US" altLang="zh-CN" sz="1600" dirty="0">
                  <a:solidFill>
                    <a:schemeClr val="tx1">
                      <a:lumMod val="85000"/>
                      <a:lumOff val="15000"/>
                      <a:alpha val="50000"/>
                    </a:schemeClr>
                  </a:solidFill>
                </a:rPr>
                <a:t>(.razor) </a:t>
              </a:r>
              <a:r>
                <a:rPr lang="zh-CN" altLang="en-US" sz="1600" dirty="0">
                  <a:solidFill>
                    <a:schemeClr val="tx1">
                      <a:lumMod val="85000"/>
                      <a:lumOff val="15000"/>
                      <a:alpha val="50000"/>
                    </a:schemeClr>
                  </a:solidFill>
                </a:rPr>
                <a:t>中实现的。 </a:t>
              </a:r>
            </a:p>
          </p:txBody>
        </p:sp>
      </p:grpSp>
      <p:grpSp>
        <p:nvGrpSpPr>
          <p:cNvPr id="4" name="组合 3">
            <a:extLst>
              <a:ext uri="{FF2B5EF4-FFF2-40B4-BE49-F238E27FC236}">
                <a16:creationId xmlns:a16="http://schemas.microsoft.com/office/drawing/2014/main" id="{F0FF1D17-18A7-485D-8982-5C30662F5DF5}"/>
              </a:ext>
            </a:extLst>
          </p:cNvPr>
          <p:cNvGrpSpPr/>
          <p:nvPr/>
        </p:nvGrpSpPr>
        <p:grpSpPr>
          <a:xfrm>
            <a:off x="1377594" y="3221480"/>
            <a:ext cx="9436811" cy="703291"/>
            <a:chOff x="1377594" y="3221480"/>
            <a:chExt cx="9436811" cy="703291"/>
          </a:xfrm>
        </p:grpSpPr>
        <p:sp>
          <p:nvSpPr>
            <p:cNvPr id="70" name="îṡľidé">
              <a:extLst>
                <a:ext uri="{FF2B5EF4-FFF2-40B4-BE49-F238E27FC236}">
                  <a16:creationId xmlns:a16="http://schemas.microsoft.com/office/drawing/2014/main" id="{EEE7F9EA-D5CF-4F99-913B-B7390AFFD9E3}"/>
                </a:ext>
              </a:extLst>
            </p:cNvPr>
            <p:cNvSpPr/>
            <p:nvPr/>
          </p:nvSpPr>
          <p:spPr>
            <a:xfrm>
              <a:off x="1377594" y="3236561"/>
              <a:ext cx="2586113" cy="688210"/>
            </a:xfrm>
            <a:prstGeom prst="roundRect">
              <a:avLst>
                <a:gd name="adj" fmla="val 500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72" name="íŝļïḓe">
              <a:extLst>
                <a:ext uri="{FF2B5EF4-FFF2-40B4-BE49-F238E27FC236}">
                  <a16:creationId xmlns:a16="http://schemas.microsoft.com/office/drawing/2014/main" id="{01E5F690-1D57-4AF9-BCBD-E30CCD0138FD}"/>
                </a:ext>
              </a:extLst>
            </p:cNvPr>
            <p:cNvSpPr txBox="1"/>
            <p:nvPr/>
          </p:nvSpPr>
          <p:spPr>
            <a:xfrm>
              <a:off x="1955939" y="3411388"/>
              <a:ext cx="142941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600" b="1" dirty="0">
                  <a:gradFill>
                    <a:gsLst>
                      <a:gs pos="0">
                        <a:schemeClr val="accent3">
                          <a:lumMod val="60000"/>
                          <a:lumOff val="40000"/>
                        </a:schemeClr>
                      </a:gs>
                      <a:gs pos="60000">
                        <a:schemeClr val="accent3"/>
                      </a:gs>
                    </a:gsLst>
                    <a:lin ang="2700000" scaled="0"/>
                  </a:gradFill>
                </a:rPr>
                <a:t>组件名称</a:t>
              </a:r>
            </a:p>
          </p:txBody>
        </p:sp>
        <p:grpSp>
          <p:nvGrpSpPr>
            <p:cNvPr id="77" name="îṩlïdé">
              <a:extLst>
                <a:ext uri="{FF2B5EF4-FFF2-40B4-BE49-F238E27FC236}">
                  <a16:creationId xmlns:a16="http://schemas.microsoft.com/office/drawing/2014/main" id="{9993C204-064A-40BA-B31C-5F87E506F747}"/>
                </a:ext>
              </a:extLst>
            </p:cNvPr>
            <p:cNvGrpSpPr/>
            <p:nvPr/>
          </p:nvGrpSpPr>
          <p:grpSpPr>
            <a:xfrm>
              <a:off x="4309045" y="3319366"/>
              <a:ext cx="522600" cy="522597"/>
              <a:chOff x="6844265" y="4734713"/>
              <a:chExt cx="410200" cy="410198"/>
            </a:xfrm>
          </p:grpSpPr>
          <p:sp>
            <p:nvSpPr>
              <p:cNvPr id="83" name="iśḻíďê">
                <a:extLst>
                  <a:ext uri="{FF2B5EF4-FFF2-40B4-BE49-F238E27FC236}">
                    <a16:creationId xmlns:a16="http://schemas.microsoft.com/office/drawing/2014/main" id="{4860B0AD-14DC-4E0D-B861-A1AE7B4ECC9A}"/>
                  </a:ext>
                </a:extLst>
              </p:cNvPr>
              <p:cNvSpPr/>
              <p:nvPr/>
            </p:nvSpPr>
            <p:spPr>
              <a:xfrm>
                <a:off x="6844265" y="4734713"/>
                <a:ext cx="410200" cy="410198"/>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dirty="0">
                  <a:solidFill>
                    <a:schemeClr val="bg1"/>
                  </a:solidFill>
                </a:endParaRPr>
              </a:p>
            </p:txBody>
          </p:sp>
          <p:sp>
            <p:nvSpPr>
              <p:cNvPr id="84" name="îşļïḍè">
                <a:extLst>
                  <a:ext uri="{FF2B5EF4-FFF2-40B4-BE49-F238E27FC236}">
                    <a16:creationId xmlns:a16="http://schemas.microsoft.com/office/drawing/2014/main" id="{C300A2F0-07DA-44D6-95FB-461B41601621}"/>
                  </a:ext>
                </a:extLst>
              </p:cNvPr>
              <p:cNvSpPr/>
              <p:nvPr/>
            </p:nvSpPr>
            <p:spPr>
              <a:xfrm>
                <a:off x="6960365" y="4887327"/>
                <a:ext cx="178001" cy="111316"/>
              </a:xfrm>
              <a:custGeom>
                <a:avLst/>
                <a:gdLst>
                  <a:gd name="connsiteX0" fmla="*/ 145010 w 545544"/>
                  <a:gd name="connsiteY0" fmla="*/ 220716 h 341166"/>
                  <a:gd name="connsiteX1" fmla="*/ 74659 w 545544"/>
                  <a:gd name="connsiteY1" fmla="*/ 259432 h 341166"/>
                  <a:gd name="connsiteX2" fmla="*/ 104809 w 545544"/>
                  <a:gd name="connsiteY2" fmla="*/ 288111 h 341166"/>
                  <a:gd name="connsiteX3" fmla="*/ 143574 w 545544"/>
                  <a:gd name="connsiteY3" fmla="*/ 259432 h 341166"/>
                  <a:gd name="connsiteX4" fmla="*/ 145010 w 545544"/>
                  <a:gd name="connsiteY4" fmla="*/ 246527 h 341166"/>
                  <a:gd name="connsiteX5" fmla="*/ 111988 w 545544"/>
                  <a:gd name="connsiteY5" fmla="*/ 87361 h 341166"/>
                  <a:gd name="connsiteX6" fmla="*/ 219669 w 545544"/>
                  <a:gd name="connsiteY6" fmla="*/ 192038 h 341166"/>
                  <a:gd name="connsiteX7" fmla="*/ 219669 w 545544"/>
                  <a:gd name="connsiteY7" fmla="*/ 276639 h 341166"/>
                  <a:gd name="connsiteX8" fmla="*/ 222540 w 545544"/>
                  <a:gd name="connsiteY8" fmla="*/ 335430 h 341166"/>
                  <a:gd name="connsiteX9" fmla="*/ 153624 w 545544"/>
                  <a:gd name="connsiteY9" fmla="*/ 335430 h 341166"/>
                  <a:gd name="connsiteX10" fmla="*/ 149317 w 545544"/>
                  <a:gd name="connsiteY10" fmla="*/ 311054 h 341166"/>
                  <a:gd name="connsiteX11" fmla="*/ 147881 w 545544"/>
                  <a:gd name="connsiteY11" fmla="*/ 311054 h 341166"/>
                  <a:gd name="connsiteX12" fmla="*/ 78966 w 545544"/>
                  <a:gd name="connsiteY12" fmla="*/ 341166 h 341166"/>
                  <a:gd name="connsiteX13" fmla="*/ 0 w 545544"/>
                  <a:gd name="connsiteY13" fmla="*/ 266602 h 341166"/>
                  <a:gd name="connsiteX14" fmla="*/ 142138 w 545544"/>
                  <a:gd name="connsiteY14" fmla="*/ 173397 h 341166"/>
                  <a:gd name="connsiteX15" fmla="*/ 142138 w 545544"/>
                  <a:gd name="connsiteY15" fmla="*/ 169095 h 341166"/>
                  <a:gd name="connsiteX16" fmla="*/ 99066 w 545544"/>
                  <a:gd name="connsiteY16" fmla="*/ 138982 h 341166"/>
                  <a:gd name="connsiteX17" fmla="*/ 31586 w 545544"/>
                  <a:gd name="connsiteY17" fmla="*/ 156189 h 341166"/>
                  <a:gd name="connsiteX18" fmla="*/ 17229 w 545544"/>
                  <a:gd name="connsiteY18" fmla="*/ 107436 h 341166"/>
                  <a:gd name="connsiteX19" fmla="*/ 111988 w 545544"/>
                  <a:gd name="connsiteY19" fmla="*/ 87361 h 341166"/>
                  <a:gd name="connsiteX20" fmla="*/ 387639 w 545544"/>
                  <a:gd name="connsiteY20" fmla="*/ 57337 h 341166"/>
                  <a:gd name="connsiteX21" fmla="*/ 373284 w 545544"/>
                  <a:gd name="connsiteY21" fmla="*/ 121840 h 341166"/>
                  <a:gd name="connsiteX22" fmla="*/ 353187 w 545544"/>
                  <a:gd name="connsiteY22" fmla="*/ 192078 h 341166"/>
                  <a:gd name="connsiteX23" fmla="*/ 426397 w 545544"/>
                  <a:gd name="connsiteY23" fmla="*/ 192078 h 341166"/>
                  <a:gd name="connsiteX24" fmla="*/ 406300 w 545544"/>
                  <a:gd name="connsiteY24" fmla="*/ 121840 h 341166"/>
                  <a:gd name="connsiteX25" fmla="*/ 389074 w 545544"/>
                  <a:gd name="connsiteY25" fmla="*/ 57337 h 341166"/>
                  <a:gd name="connsiteX26" fmla="*/ 341703 w 545544"/>
                  <a:gd name="connsiteY26" fmla="*/ 0 h 341166"/>
                  <a:gd name="connsiteX27" fmla="*/ 440752 w 545544"/>
                  <a:gd name="connsiteY27" fmla="*/ 0 h 341166"/>
                  <a:gd name="connsiteX28" fmla="*/ 545544 w 545544"/>
                  <a:gd name="connsiteY28" fmla="*/ 335419 h 341166"/>
                  <a:gd name="connsiteX29" fmla="*/ 463720 w 545544"/>
                  <a:gd name="connsiteY29" fmla="*/ 335419 h 341166"/>
                  <a:gd name="connsiteX30" fmla="*/ 437881 w 545544"/>
                  <a:gd name="connsiteY30" fmla="*/ 249414 h 341166"/>
                  <a:gd name="connsiteX31" fmla="*/ 341703 w 545544"/>
                  <a:gd name="connsiteY31" fmla="*/ 249414 h 341166"/>
                  <a:gd name="connsiteX32" fmla="*/ 318735 w 545544"/>
                  <a:gd name="connsiteY32" fmla="*/ 335419 h 341166"/>
                  <a:gd name="connsiteX33" fmla="*/ 239782 w 545544"/>
                  <a:gd name="connsiteY33" fmla="*/ 335419 h 341166"/>
                  <a:gd name="connsiteX34" fmla="*/ 153569 w 545544"/>
                  <a:gd name="connsiteY34" fmla="*/ 0 h 341166"/>
                  <a:gd name="connsiteX35" fmla="*/ 238172 w 545544"/>
                  <a:gd name="connsiteY35" fmla="*/ 34370 h 341166"/>
                  <a:gd name="connsiteX36" fmla="*/ 153569 w 545544"/>
                  <a:gd name="connsiteY36" fmla="*/ 68739 h 341166"/>
                  <a:gd name="connsiteX37" fmla="*/ 153569 w 545544"/>
                  <a:gd name="connsiteY37" fmla="*/ 45826 h 341166"/>
                  <a:gd name="connsiteX38" fmla="*/ 38852 w 545544"/>
                  <a:gd name="connsiteY38" fmla="*/ 45826 h 341166"/>
                  <a:gd name="connsiteX39" fmla="*/ 38852 w 545544"/>
                  <a:gd name="connsiteY39" fmla="*/ 40098 h 341166"/>
                  <a:gd name="connsiteX40" fmla="*/ 38852 w 545544"/>
                  <a:gd name="connsiteY40" fmla="*/ 28641 h 341166"/>
                  <a:gd name="connsiteX41" fmla="*/ 38852 w 545544"/>
                  <a:gd name="connsiteY41" fmla="*/ 24345 h 341166"/>
                  <a:gd name="connsiteX42" fmla="*/ 153569 w 545544"/>
                  <a:gd name="connsiteY42" fmla="*/ 24345 h 3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45544" h="341166">
                    <a:moveTo>
                      <a:pt x="145010" y="220716"/>
                    </a:moveTo>
                    <a:cubicBezTo>
                      <a:pt x="104809" y="219282"/>
                      <a:pt x="74659" y="229320"/>
                      <a:pt x="74659" y="259432"/>
                    </a:cubicBezTo>
                    <a:cubicBezTo>
                      <a:pt x="74659" y="278073"/>
                      <a:pt x="87580" y="288111"/>
                      <a:pt x="104809" y="288111"/>
                    </a:cubicBezTo>
                    <a:cubicBezTo>
                      <a:pt x="123474" y="288111"/>
                      <a:pt x="139267" y="275205"/>
                      <a:pt x="143574" y="259432"/>
                    </a:cubicBezTo>
                    <a:cubicBezTo>
                      <a:pt x="145010" y="255130"/>
                      <a:pt x="145010" y="250829"/>
                      <a:pt x="145010" y="246527"/>
                    </a:cubicBezTo>
                    <a:close/>
                    <a:moveTo>
                      <a:pt x="111988" y="87361"/>
                    </a:moveTo>
                    <a:cubicBezTo>
                      <a:pt x="193825" y="87361"/>
                      <a:pt x="219669" y="134681"/>
                      <a:pt x="219669" y="192038"/>
                    </a:cubicBezTo>
                    <a:lnTo>
                      <a:pt x="219669" y="276639"/>
                    </a:lnTo>
                    <a:cubicBezTo>
                      <a:pt x="219669" y="299582"/>
                      <a:pt x="219669" y="322525"/>
                      <a:pt x="222540" y="335430"/>
                    </a:cubicBezTo>
                    <a:lnTo>
                      <a:pt x="153624" y="335430"/>
                    </a:lnTo>
                    <a:lnTo>
                      <a:pt x="149317" y="311054"/>
                    </a:lnTo>
                    <a:lnTo>
                      <a:pt x="147881" y="311054"/>
                    </a:lnTo>
                    <a:cubicBezTo>
                      <a:pt x="132088" y="329695"/>
                      <a:pt x="107681" y="341166"/>
                      <a:pt x="78966" y="341166"/>
                    </a:cubicBezTo>
                    <a:cubicBezTo>
                      <a:pt x="28715" y="341166"/>
                      <a:pt x="0" y="305318"/>
                      <a:pt x="0" y="266602"/>
                    </a:cubicBezTo>
                    <a:cubicBezTo>
                      <a:pt x="0" y="203509"/>
                      <a:pt x="57430" y="173397"/>
                      <a:pt x="142138" y="173397"/>
                    </a:cubicBezTo>
                    <a:lnTo>
                      <a:pt x="142138" y="169095"/>
                    </a:lnTo>
                    <a:cubicBezTo>
                      <a:pt x="142138" y="156189"/>
                      <a:pt x="136395" y="138982"/>
                      <a:pt x="99066" y="138982"/>
                    </a:cubicBezTo>
                    <a:cubicBezTo>
                      <a:pt x="73223" y="138982"/>
                      <a:pt x="47379" y="147586"/>
                      <a:pt x="31586" y="156189"/>
                    </a:cubicBezTo>
                    <a:lnTo>
                      <a:pt x="17229" y="107436"/>
                    </a:lnTo>
                    <a:cubicBezTo>
                      <a:pt x="34458" y="98832"/>
                      <a:pt x="67480" y="87361"/>
                      <a:pt x="111988" y="87361"/>
                    </a:cubicBezTo>
                    <a:close/>
                    <a:moveTo>
                      <a:pt x="387639" y="57337"/>
                    </a:moveTo>
                    <a:cubicBezTo>
                      <a:pt x="383332" y="77404"/>
                      <a:pt x="377590" y="101772"/>
                      <a:pt x="373284" y="121840"/>
                    </a:cubicBezTo>
                    <a:lnTo>
                      <a:pt x="353187" y="192078"/>
                    </a:lnTo>
                    <a:lnTo>
                      <a:pt x="426397" y="192078"/>
                    </a:lnTo>
                    <a:lnTo>
                      <a:pt x="406300" y="121840"/>
                    </a:lnTo>
                    <a:cubicBezTo>
                      <a:pt x="400558" y="101772"/>
                      <a:pt x="394816" y="77404"/>
                      <a:pt x="389074" y="57337"/>
                    </a:cubicBezTo>
                    <a:close/>
                    <a:moveTo>
                      <a:pt x="341703" y="0"/>
                    </a:moveTo>
                    <a:lnTo>
                      <a:pt x="440752" y="0"/>
                    </a:lnTo>
                    <a:lnTo>
                      <a:pt x="545544" y="335419"/>
                    </a:lnTo>
                    <a:lnTo>
                      <a:pt x="463720" y="335419"/>
                    </a:lnTo>
                    <a:lnTo>
                      <a:pt x="437881" y="249414"/>
                    </a:lnTo>
                    <a:lnTo>
                      <a:pt x="341703" y="249414"/>
                    </a:lnTo>
                    <a:lnTo>
                      <a:pt x="318735" y="335419"/>
                    </a:lnTo>
                    <a:lnTo>
                      <a:pt x="239782" y="335419"/>
                    </a:lnTo>
                    <a:close/>
                    <a:moveTo>
                      <a:pt x="153569" y="0"/>
                    </a:moveTo>
                    <a:lnTo>
                      <a:pt x="238172" y="34370"/>
                    </a:lnTo>
                    <a:lnTo>
                      <a:pt x="153569" y="68739"/>
                    </a:lnTo>
                    <a:lnTo>
                      <a:pt x="153569" y="45826"/>
                    </a:lnTo>
                    <a:lnTo>
                      <a:pt x="38852" y="45826"/>
                    </a:lnTo>
                    <a:lnTo>
                      <a:pt x="38852" y="40098"/>
                    </a:lnTo>
                    <a:lnTo>
                      <a:pt x="38852" y="28641"/>
                    </a:lnTo>
                    <a:lnTo>
                      <a:pt x="38852" y="24345"/>
                    </a:lnTo>
                    <a:lnTo>
                      <a:pt x="153569" y="24345"/>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78" name="íṡļïḑé">
              <a:extLst>
                <a:ext uri="{FF2B5EF4-FFF2-40B4-BE49-F238E27FC236}">
                  <a16:creationId xmlns:a16="http://schemas.microsoft.com/office/drawing/2014/main" id="{C40E6C85-72B4-401E-AF9A-CA59A0386A05}"/>
                </a:ext>
              </a:extLst>
            </p:cNvPr>
            <p:cNvSpPr txBox="1"/>
            <p:nvPr/>
          </p:nvSpPr>
          <p:spPr>
            <a:xfrm>
              <a:off x="5153833" y="3221480"/>
              <a:ext cx="5660572" cy="66422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85000"/>
                      <a:lumOff val="15000"/>
                      <a:alpha val="50000"/>
                    </a:schemeClr>
                  </a:solidFill>
                </a:rPr>
                <a:t>组件的名称必须以大写字符开头。 </a:t>
              </a:r>
              <a:endParaRPr lang="en-US" altLang="zh-CN" sz="1600" dirty="0">
                <a:solidFill>
                  <a:schemeClr val="tx1">
                    <a:lumMod val="85000"/>
                    <a:lumOff val="15000"/>
                    <a:alpha val="50000"/>
                  </a:schemeClr>
                </a:solidFill>
              </a:endParaRPr>
            </a:p>
            <a:p>
              <a:pPr>
                <a:lnSpc>
                  <a:spcPct val="120000"/>
                </a:lnSpc>
              </a:pPr>
              <a:r>
                <a:rPr lang="zh-CN" altLang="en-US" sz="1600" dirty="0">
                  <a:solidFill>
                    <a:schemeClr val="tx1">
                      <a:lumMod val="85000"/>
                      <a:lumOff val="15000"/>
                      <a:alpha val="50000"/>
                    </a:schemeClr>
                  </a:solidFill>
                </a:rPr>
                <a:t>例如，</a:t>
              </a:r>
              <a:r>
                <a:rPr lang="en-US" altLang="zh-CN" sz="1600" dirty="0" err="1">
                  <a:solidFill>
                    <a:schemeClr val="tx1">
                      <a:lumMod val="85000"/>
                      <a:lumOff val="15000"/>
                      <a:alpha val="50000"/>
                    </a:schemeClr>
                  </a:solidFill>
                </a:rPr>
                <a:t>MyCool.razor</a:t>
              </a:r>
              <a:r>
                <a:rPr lang="zh-CN" altLang="en-US" sz="1600" dirty="0">
                  <a:solidFill>
                    <a:schemeClr val="tx1">
                      <a:lumMod val="85000"/>
                      <a:lumOff val="15000"/>
                      <a:alpha val="50000"/>
                    </a:schemeClr>
                  </a:solidFill>
                </a:rPr>
                <a:t>有效，而 </a:t>
              </a:r>
              <a:r>
                <a:rPr lang="en-US" altLang="zh-CN" sz="1600" dirty="0" err="1">
                  <a:solidFill>
                    <a:schemeClr val="tx1">
                      <a:lumMod val="85000"/>
                      <a:lumOff val="15000"/>
                      <a:alpha val="50000"/>
                    </a:schemeClr>
                  </a:solidFill>
                </a:rPr>
                <a:t>myCool.razor</a:t>
              </a:r>
              <a:r>
                <a:rPr lang="zh-CN" altLang="en-US" sz="1600" dirty="0">
                  <a:solidFill>
                    <a:schemeClr val="tx1">
                      <a:lumMod val="85000"/>
                      <a:lumOff val="15000"/>
                      <a:alpha val="50000"/>
                    </a:schemeClr>
                  </a:solidFill>
                </a:rPr>
                <a:t>无效。</a:t>
              </a:r>
              <a:endParaRPr lang="en-US" altLang="zh-CN" sz="1600" dirty="0">
                <a:solidFill>
                  <a:schemeClr val="tx1">
                    <a:lumMod val="85000"/>
                    <a:lumOff val="15000"/>
                    <a:alpha val="50000"/>
                  </a:schemeClr>
                </a:solidFill>
              </a:endParaRPr>
            </a:p>
          </p:txBody>
        </p:sp>
      </p:grpSp>
      <p:grpSp>
        <p:nvGrpSpPr>
          <p:cNvPr id="5" name="组合 4">
            <a:extLst>
              <a:ext uri="{FF2B5EF4-FFF2-40B4-BE49-F238E27FC236}">
                <a16:creationId xmlns:a16="http://schemas.microsoft.com/office/drawing/2014/main" id="{E1BF2E4E-2EC8-49A2-8646-3AAADA9AAC35}"/>
              </a:ext>
            </a:extLst>
          </p:cNvPr>
          <p:cNvGrpSpPr/>
          <p:nvPr/>
        </p:nvGrpSpPr>
        <p:grpSpPr>
          <a:xfrm>
            <a:off x="1377594" y="4646792"/>
            <a:ext cx="9436811" cy="1846083"/>
            <a:chOff x="1377594" y="4646792"/>
            <a:chExt cx="9436811" cy="1846083"/>
          </a:xfrm>
        </p:grpSpPr>
        <p:sp>
          <p:nvSpPr>
            <p:cNvPr id="71" name="isļîḑè">
              <a:extLst>
                <a:ext uri="{FF2B5EF4-FFF2-40B4-BE49-F238E27FC236}">
                  <a16:creationId xmlns:a16="http://schemas.microsoft.com/office/drawing/2014/main" id="{891750B2-39FB-437F-A31E-DD11CF842FB8}"/>
                </a:ext>
              </a:extLst>
            </p:cNvPr>
            <p:cNvSpPr/>
            <p:nvPr/>
          </p:nvSpPr>
          <p:spPr>
            <a:xfrm>
              <a:off x="1377594" y="4709691"/>
              <a:ext cx="2586113" cy="688210"/>
            </a:xfrm>
            <a:prstGeom prst="roundRect">
              <a:avLst>
                <a:gd name="adj" fmla="val 500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74" name="ïŝľïḍê">
              <a:extLst>
                <a:ext uri="{FF2B5EF4-FFF2-40B4-BE49-F238E27FC236}">
                  <a16:creationId xmlns:a16="http://schemas.microsoft.com/office/drawing/2014/main" id="{FEC23643-188F-4935-8397-883549E58223}"/>
                </a:ext>
              </a:extLst>
            </p:cNvPr>
            <p:cNvSpPr txBox="1"/>
            <p:nvPr/>
          </p:nvSpPr>
          <p:spPr>
            <a:xfrm>
              <a:off x="1978449" y="4884519"/>
              <a:ext cx="140690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600" b="1" dirty="0">
                  <a:gradFill>
                    <a:gsLst>
                      <a:gs pos="0">
                        <a:schemeClr val="accent5">
                          <a:lumMod val="60000"/>
                          <a:lumOff val="40000"/>
                        </a:schemeClr>
                      </a:gs>
                      <a:gs pos="60000">
                        <a:schemeClr val="accent5"/>
                      </a:gs>
                    </a:gsLst>
                    <a:lin ang="2700000" scaled="0"/>
                  </a:gradFill>
                </a:rPr>
                <a:t>命名空间</a:t>
              </a:r>
            </a:p>
          </p:txBody>
        </p:sp>
        <p:grpSp>
          <p:nvGrpSpPr>
            <p:cNvPr id="79" name="îŝľîďe">
              <a:extLst>
                <a:ext uri="{FF2B5EF4-FFF2-40B4-BE49-F238E27FC236}">
                  <a16:creationId xmlns:a16="http://schemas.microsoft.com/office/drawing/2014/main" id="{442D5E9F-ACFE-494E-BD86-232BE5524B6E}"/>
                </a:ext>
              </a:extLst>
            </p:cNvPr>
            <p:cNvGrpSpPr/>
            <p:nvPr/>
          </p:nvGrpSpPr>
          <p:grpSpPr>
            <a:xfrm>
              <a:off x="4309045" y="4792497"/>
              <a:ext cx="522600" cy="522597"/>
              <a:chOff x="6844265" y="4734713"/>
              <a:chExt cx="410200" cy="410198"/>
            </a:xfrm>
          </p:grpSpPr>
          <p:sp>
            <p:nvSpPr>
              <p:cNvPr id="81" name="íŝļîďe">
                <a:extLst>
                  <a:ext uri="{FF2B5EF4-FFF2-40B4-BE49-F238E27FC236}">
                    <a16:creationId xmlns:a16="http://schemas.microsoft.com/office/drawing/2014/main" id="{31F18462-4BF2-4FE5-A528-DAFA17498A69}"/>
                  </a:ext>
                </a:extLst>
              </p:cNvPr>
              <p:cNvSpPr/>
              <p:nvPr/>
            </p:nvSpPr>
            <p:spPr>
              <a:xfrm>
                <a:off x="6844265" y="4734713"/>
                <a:ext cx="410200" cy="410198"/>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508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dirty="0">
                  <a:solidFill>
                    <a:schemeClr val="bg1"/>
                  </a:solidFill>
                </a:endParaRPr>
              </a:p>
            </p:txBody>
          </p:sp>
          <p:sp>
            <p:nvSpPr>
              <p:cNvPr id="82" name="îṧḷîḑe">
                <a:extLst>
                  <a:ext uri="{FF2B5EF4-FFF2-40B4-BE49-F238E27FC236}">
                    <a16:creationId xmlns:a16="http://schemas.microsoft.com/office/drawing/2014/main" id="{3E7A2C5F-D85A-4EB1-BB0B-BD0559E86398}"/>
                  </a:ext>
                </a:extLst>
              </p:cNvPr>
              <p:cNvSpPr/>
              <p:nvPr/>
            </p:nvSpPr>
            <p:spPr>
              <a:xfrm>
                <a:off x="6960364" y="4854641"/>
                <a:ext cx="178001" cy="176688"/>
              </a:xfrm>
              <a:custGeom>
                <a:avLst/>
                <a:gdLst>
                  <a:gd name="T0" fmla="*/ 1006 w 12434"/>
                  <a:gd name="T1" fmla="*/ 3383 h 12343"/>
                  <a:gd name="T2" fmla="*/ 6217 w 12434"/>
                  <a:gd name="T3" fmla="*/ 6035 h 12343"/>
                  <a:gd name="T4" fmla="*/ 11428 w 12434"/>
                  <a:gd name="T5" fmla="*/ 3383 h 12343"/>
                  <a:gd name="T6" fmla="*/ 6217 w 12434"/>
                  <a:gd name="T7" fmla="*/ 823 h 12343"/>
                  <a:gd name="T8" fmla="*/ 1006 w 12434"/>
                  <a:gd name="T9" fmla="*/ 3383 h 12343"/>
                  <a:gd name="T10" fmla="*/ 1737 w 12434"/>
                  <a:gd name="T11" fmla="*/ 7497 h 12343"/>
                  <a:gd name="T12" fmla="*/ 640 w 12434"/>
                  <a:gd name="T13" fmla="*/ 6949 h 12343"/>
                  <a:gd name="T14" fmla="*/ 91 w 12434"/>
                  <a:gd name="T15" fmla="*/ 6126 h 12343"/>
                  <a:gd name="T16" fmla="*/ 640 w 12434"/>
                  <a:gd name="T17" fmla="*/ 5303 h 12343"/>
                  <a:gd name="T18" fmla="*/ 1737 w 12434"/>
                  <a:gd name="T19" fmla="*/ 4755 h 12343"/>
                  <a:gd name="T20" fmla="*/ 640 w 12434"/>
                  <a:gd name="T21" fmla="*/ 4206 h 12343"/>
                  <a:gd name="T22" fmla="*/ 183 w 12434"/>
                  <a:gd name="T23" fmla="*/ 3017 h 12343"/>
                  <a:gd name="T24" fmla="*/ 548 w 12434"/>
                  <a:gd name="T25" fmla="*/ 2652 h 12343"/>
                  <a:gd name="T26" fmla="*/ 5760 w 12434"/>
                  <a:gd name="T27" fmla="*/ 92 h 12343"/>
                  <a:gd name="T28" fmla="*/ 6583 w 12434"/>
                  <a:gd name="T29" fmla="*/ 92 h 12343"/>
                  <a:gd name="T30" fmla="*/ 11794 w 12434"/>
                  <a:gd name="T31" fmla="*/ 2652 h 12343"/>
                  <a:gd name="T32" fmla="*/ 12160 w 12434"/>
                  <a:gd name="T33" fmla="*/ 3840 h 12343"/>
                  <a:gd name="T34" fmla="*/ 11794 w 12434"/>
                  <a:gd name="T35" fmla="*/ 4206 h 12343"/>
                  <a:gd name="T36" fmla="*/ 10697 w 12434"/>
                  <a:gd name="T37" fmla="*/ 4755 h 12343"/>
                  <a:gd name="T38" fmla="*/ 11703 w 12434"/>
                  <a:gd name="T39" fmla="*/ 5212 h 12343"/>
                  <a:gd name="T40" fmla="*/ 12343 w 12434"/>
                  <a:gd name="T41" fmla="*/ 6126 h 12343"/>
                  <a:gd name="T42" fmla="*/ 11703 w 12434"/>
                  <a:gd name="T43" fmla="*/ 7040 h 12343"/>
                  <a:gd name="T44" fmla="*/ 10697 w 12434"/>
                  <a:gd name="T45" fmla="*/ 7497 h 12343"/>
                  <a:gd name="T46" fmla="*/ 11703 w 12434"/>
                  <a:gd name="T47" fmla="*/ 7955 h 12343"/>
                  <a:gd name="T48" fmla="*/ 12343 w 12434"/>
                  <a:gd name="T49" fmla="*/ 8869 h 12343"/>
                  <a:gd name="T50" fmla="*/ 11703 w 12434"/>
                  <a:gd name="T51" fmla="*/ 9783 h 12343"/>
                  <a:gd name="T52" fmla="*/ 6674 w 12434"/>
                  <a:gd name="T53" fmla="*/ 12252 h 12343"/>
                  <a:gd name="T54" fmla="*/ 6217 w 12434"/>
                  <a:gd name="T55" fmla="*/ 12343 h 12343"/>
                  <a:gd name="T56" fmla="*/ 5760 w 12434"/>
                  <a:gd name="T57" fmla="*/ 12252 h 12343"/>
                  <a:gd name="T58" fmla="*/ 548 w 12434"/>
                  <a:gd name="T59" fmla="*/ 9692 h 12343"/>
                  <a:gd name="T60" fmla="*/ 91 w 12434"/>
                  <a:gd name="T61" fmla="*/ 8869 h 12343"/>
                  <a:gd name="T62" fmla="*/ 640 w 12434"/>
                  <a:gd name="T63" fmla="*/ 8046 h 12343"/>
                  <a:gd name="T64" fmla="*/ 1737 w 12434"/>
                  <a:gd name="T65" fmla="*/ 7497 h 12343"/>
                  <a:gd name="T66" fmla="*/ 2743 w 12434"/>
                  <a:gd name="T67" fmla="*/ 8046 h 12343"/>
                  <a:gd name="T68" fmla="*/ 1006 w 12434"/>
                  <a:gd name="T69" fmla="*/ 8869 h 12343"/>
                  <a:gd name="T70" fmla="*/ 6217 w 12434"/>
                  <a:gd name="T71" fmla="*/ 11520 h 12343"/>
                  <a:gd name="T72" fmla="*/ 11428 w 12434"/>
                  <a:gd name="T73" fmla="*/ 8960 h 12343"/>
                  <a:gd name="T74" fmla="*/ 9691 w 12434"/>
                  <a:gd name="T75" fmla="*/ 8137 h 12343"/>
                  <a:gd name="T76" fmla="*/ 6674 w 12434"/>
                  <a:gd name="T77" fmla="*/ 9600 h 12343"/>
                  <a:gd name="T78" fmla="*/ 6217 w 12434"/>
                  <a:gd name="T79" fmla="*/ 9692 h 12343"/>
                  <a:gd name="T80" fmla="*/ 5760 w 12434"/>
                  <a:gd name="T81" fmla="*/ 9600 h 12343"/>
                  <a:gd name="T82" fmla="*/ 2743 w 12434"/>
                  <a:gd name="T83" fmla="*/ 8046 h 12343"/>
                  <a:gd name="T84" fmla="*/ 9691 w 12434"/>
                  <a:gd name="T85" fmla="*/ 5303 h 12343"/>
                  <a:gd name="T86" fmla="*/ 6674 w 12434"/>
                  <a:gd name="T87" fmla="*/ 6766 h 12343"/>
                  <a:gd name="T88" fmla="*/ 5851 w 12434"/>
                  <a:gd name="T89" fmla="*/ 6766 h 12343"/>
                  <a:gd name="T90" fmla="*/ 2743 w 12434"/>
                  <a:gd name="T91" fmla="*/ 5303 h 12343"/>
                  <a:gd name="T92" fmla="*/ 1006 w 12434"/>
                  <a:gd name="T93" fmla="*/ 6126 h 12343"/>
                  <a:gd name="T94" fmla="*/ 6217 w 12434"/>
                  <a:gd name="T95" fmla="*/ 8777 h 12343"/>
                  <a:gd name="T96" fmla="*/ 11428 w 12434"/>
                  <a:gd name="T97" fmla="*/ 6126 h 12343"/>
                  <a:gd name="T98" fmla="*/ 9691 w 12434"/>
                  <a:gd name="T99" fmla="*/ 5303 h 1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34" h="12343">
                    <a:moveTo>
                      <a:pt x="1006" y="3383"/>
                    </a:moveTo>
                    <a:lnTo>
                      <a:pt x="6217" y="6035"/>
                    </a:lnTo>
                    <a:lnTo>
                      <a:pt x="11428" y="3383"/>
                    </a:lnTo>
                    <a:lnTo>
                      <a:pt x="6217" y="823"/>
                    </a:lnTo>
                    <a:lnTo>
                      <a:pt x="1006" y="3383"/>
                    </a:lnTo>
                    <a:close/>
                    <a:moveTo>
                      <a:pt x="1737" y="7497"/>
                    </a:moveTo>
                    <a:lnTo>
                      <a:pt x="640" y="6949"/>
                    </a:lnTo>
                    <a:cubicBezTo>
                      <a:pt x="274" y="6766"/>
                      <a:pt x="91" y="6492"/>
                      <a:pt x="91" y="6126"/>
                    </a:cubicBezTo>
                    <a:cubicBezTo>
                      <a:pt x="91" y="5760"/>
                      <a:pt x="274" y="5486"/>
                      <a:pt x="640" y="5303"/>
                    </a:cubicBezTo>
                    <a:lnTo>
                      <a:pt x="1737" y="4755"/>
                    </a:lnTo>
                    <a:lnTo>
                      <a:pt x="640" y="4206"/>
                    </a:lnTo>
                    <a:cubicBezTo>
                      <a:pt x="183" y="4023"/>
                      <a:pt x="0" y="3475"/>
                      <a:pt x="183" y="3017"/>
                    </a:cubicBezTo>
                    <a:cubicBezTo>
                      <a:pt x="274" y="2835"/>
                      <a:pt x="457" y="2652"/>
                      <a:pt x="548" y="2652"/>
                    </a:cubicBezTo>
                    <a:lnTo>
                      <a:pt x="5760" y="92"/>
                    </a:lnTo>
                    <a:cubicBezTo>
                      <a:pt x="6034" y="0"/>
                      <a:pt x="6308" y="0"/>
                      <a:pt x="6583" y="92"/>
                    </a:cubicBezTo>
                    <a:lnTo>
                      <a:pt x="11794" y="2652"/>
                    </a:lnTo>
                    <a:cubicBezTo>
                      <a:pt x="12251" y="2835"/>
                      <a:pt x="12434" y="3383"/>
                      <a:pt x="12160" y="3840"/>
                    </a:cubicBezTo>
                    <a:cubicBezTo>
                      <a:pt x="12068" y="4023"/>
                      <a:pt x="11886" y="4206"/>
                      <a:pt x="11794" y="4206"/>
                    </a:cubicBezTo>
                    <a:lnTo>
                      <a:pt x="10697" y="4755"/>
                    </a:lnTo>
                    <a:lnTo>
                      <a:pt x="11703" y="5212"/>
                    </a:lnTo>
                    <a:cubicBezTo>
                      <a:pt x="12160" y="5395"/>
                      <a:pt x="12343" y="5669"/>
                      <a:pt x="12343" y="6126"/>
                    </a:cubicBezTo>
                    <a:cubicBezTo>
                      <a:pt x="12343" y="6492"/>
                      <a:pt x="12160" y="6857"/>
                      <a:pt x="11703" y="7040"/>
                    </a:cubicBezTo>
                    <a:lnTo>
                      <a:pt x="10697" y="7497"/>
                    </a:lnTo>
                    <a:lnTo>
                      <a:pt x="11703" y="7955"/>
                    </a:lnTo>
                    <a:cubicBezTo>
                      <a:pt x="12160" y="8137"/>
                      <a:pt x="12343" y="8412"/>
                      <a:pt x="12343" y="8869"/>
                    </a:cubicBezTo>
                    <a:cubicBezTo>
                      <a:pt x="12343" y="9235"/>
                      <a:pt x="12160" y="9600"/>
                      <a:pt x="11703" y="9783"/>
                    </a:cubicBezTo>
                    <a:lnTo>
                      <a:pt x="6674" y="12252"/>
                    </a:lnTo>
                    <a:cubicBezTo>
                      <a:pt x="6583" y="12343"/>
                      <a:pt x="6400" y="12343"/>
                      <a:pt x="6217" y="12343"/>
                    </a:cubicBezTo>
                    <a:cubicBezTo>
                      <a:pt x="6034" y="12343"/>
                      <a:pt x="5943" y="12343"/>
                      <a:pt x="5760" y="12252"/>
                    </a:cubicBezTo>
                    <a:lnTo>
                      <a:pt x="548" y="9692"/>
                    </a:lnTo>
                    <a:cubicBezTo>
                      <a:pt x="183" y="9509"/>
                      <a:pt x="91" y="9235"/>
                      <a:pt x="91" y="8869"/>
                    </a:cubicBezTo>
                    <a:cubicBezTo>
                      <a:pt x="91" y="8503"/>
                      <a:pt x="274" y="8229"/>
                      <a:pt x="640" y="8046"/>
                    </a:cubicBezTo>
                    <a:lnTo>
                      <a:pt x="1737" y="7497"/>
                    </a:lnTo>
                    <a:close/>
                    <a:moveTo>
                      <a:pt x="2743" y="8046"/>
                    </a:moveTo>
                    <a:lnTo>
                      <a:pt x="1006" y="8869"/>
                    </a:lnTo>
                    <a:lnTo>
                      <a:pt x="6217" y="11520"/>
                    </a:lnTo>
                    <a:lnTo>
                      <a:pt x="11428" y="8960"/>
                    </a:lnTo>
                    <a:lnTo>
                      <a:pt x="9691" y="8137"/>
                    </a:lnTo>
                    <a:lnTo>
                      <a:pt x="6674" y="9600"/>
                    </a:lnTo>
                    <a:cubicBezTo>
                      <a:pt x="6583" y="9692"/>
                      <a:pt x="6400" y="9692"/>
                      <a:pt x="6217" y="9692"/>
                    </a:cubicBezTo>
                    <a:cubicBezTo>
                      <a:pt x="6034" y="9692"/>
                      <a:pt x="5943" y="9692"/>
                      <a:pt x="5760" y="9600"/>
                    </a:cubicBezTo>
                    <a:lnTo>
                      <a:pt x="2743" y="8046"/>
                    </a:lnTo>
                    <a:close/>
                    <a:moveTo>
                      <a:pt x="9691" y="5303"/>
                    </a:moveTo>
                    <a:lnTo>
                      <a:pt x="6674" y="6766"/>
                    </a:lnTo>
                    <a:cubicBezTo>
                      <a:pt x="6400" y="6857"/>
                      <a:pt x="6126" y="6857"/>
                      <a:pt x="5851" y="6766"/>
                    </a:cubicBezTo>
                    <a:lnTo>
                      <a:pt x="2743" y="5303"/>
                    </a:lnTo>
                    <a:lnTo>
                      <a:pt x="1006" y="6126"/>
                    </a:lnTo>
                    <a:lnTo>
                      <a:pt x="6217" y="8777"/>
                    </a:lnTo>
                    <a:lnTo>
                      <a:pt x="11428" y="6126"/>
                    </a:lnTo>
                    <a:lnTo>
                      <a:pt x="9691" y="5303"/>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80" name="isliḑe">
              <a:extLst>
                <a:ext uri="{FF2B5EF4-FFF2-40B4-BE49-F238E27FC236}">
                  <a16:creationId xmlns:a16="http://schemas.microsoft.com/office/drawing/2014/main" id="{5259327B-A8F1-433F-A678-D340E57615FF}"/>
                </a:ext>
              </a:extLst>
            </p:cNvPr>
            <p:cNvSpPr txBox="1"/>
            <p:nvPr/>
          </p:nvSpPr>
          <p:spPr>
            <a:xfrm>
              <a:off x="5153833" y="4646792"/>
              <a:ext cx="5660572" cy="18460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85000"/>
                      <a:lumOff val="15000"/>
                      <a:alpha val="50000"/>
                    </a:schemeClr>
                  </a:solidFill>
                </a:rPr>
                <a:t>通常组件的命名空间是从应用的根命名空间和该组件在应用内的位置（文件夹）派生而来的。</a:t>
              </a:r>
              <a:endParaRPr lang="en-US" altLang="zh-CN" sz="1600" dirty="0">
                <a:solidFill>
                  <a:schemeClr val="tx1">
                    <a:lumMod val="85000"/>
                    <a:lumOff val="15000"/>
                    <a:alpha val="50000"/>
                  </a:schemeClr>
                </a:solidFill>
              </a:endParaRPr>
            </a:p>
            <a:p>
              <a:pPr>
                <a:lnSpc>
                  <a:spcPct val="120000"/>
                </a:lnSpc>
              </a:pPr>
              <a:r>
                <a:rPr lang="zh-CN" altLang="en-US" sz="1600" dirty="0">
                  <a:solidFill>
                    <a:schemeClr val="tx1">
                      <a:lumMod val="85000"/>
                      <a:lumOff val="15000"/>
                      <a:alpha val="50000"/>
                    </a:schemeClr>
                  </a:solidFill>
                </a:rPr>
                <a:t>例如，应用的根命名空间是 </a:t>
              </a:r>
              <a:r>
                <a:rPr lang="en-US" altLang="zh-CN" sz="1600" dirty="0">
                  <a:solidFill>
                    <a:schemeClr val="tx1">
                      <a:lumMod val="85000"/>
                      <a:lumOff val="15000"/>
                      <a:alpha val="50000"/>
                    </a:schemeClr>
                  </a:solidFill>
                </a:rPr>
                <a:t>BlazorSample</a:t>
              </a:r>
              <a:r>
                <a:rPr lang="zh-CN" altLang="en-US" sz="1600" dirty="0">
                  <a:solidFill>
                    <a:schemeClr val="tx1">
                      <a:lumMod val="85000"/>
                      <a:lumOff val="15000"/>
                      <a:alpha val="50000"/>
                    </a:schemeClr>
                  </a:solidFill>
                </a:rPr>
                <a:t>，并且 </a:t>
              </a:r>
              <a:r>
                <a:rPr lang="en-US" altLang="zh-CN" sz="1600" dirty="0">
                  <a:solidFill>
                    <a:schemeClr val="tx1">
                      <a:lumMod val="85000"/>
                      <a:lumOff val="15000"/>
                      <a:alpha val="50000"/>
                    </a:schemeClr>
                  </a:solidFill>
                </a:rPr>
                <a:t>Counter </a:t>
              </a:r>
              <a:r>
                <a:rPr lang="zh-CN" altLang="en-US" sz="1600" dirty="0">
                  <a:solidFill>
                    <a:schemeClr val="tx1">
                      <a:lumMod val="85000"/>
                      <a:lumOff val="15000"/>
                      <a:alpha val="50000"/>
                    </a:schemeClr>
                  </a:solidFill>
                </a:rPr>
                <a:t>组件位于 </a:t>
              </a:r>
              <a:r>
                <a:rPr lang="en-US" altLang="zh-CN" sz="1600" dirty="0">
                  <a:solidFill>
                    <a:schemeClr val="tx1">
                      <a:lumMod val="85000"/>
                      <a:lumOff val="15000"/>
                      <a:alpha val="50000"/>
                    </a:schemeClr>
                  </a:solidFill>
                </a:rPr>
                <a:t>Pages </a:t>
              </a:r>
              <a:r>
                <a:rPr lang="zh-CN" altLang="en-US" sz="1600" dirty="0">
                  <a:solidFill>
                    <a:schemeClr val="tx1">
                      <a:lumMod val="85000"/>
                      <a:lumOff val="15000"/>
                      <a:alpha val="50000"/>
                    </a:schemeClr>
                  </a:solidFill>
                </a:rPr>
                <a:t>文件夹中：</a:t>
              </a:r>
            </a:p>
            <a:p>
              <a:pPr marL="285750" indent="-285750">
                <a:lnSpc>
                  <a:spcPct val="120000"/>
                </a:lnSpc>
                <a:buFont typeface="Arial" panose="020B0604020202020204" pitchFamily="34" charset="0"/>
                <a:buChar char="•"/>
              </a:pPr>
              <a:r>
                <a:rPr lang="en-US" altLang="zh-CN" sz="1600" dirty="0">
                  <a:solidFill>
                    <a:schemeClr val="tx1">
                      <a:lumMod val="85000"/>
                      <a:lumOff val="15000"/>
                      <a:alpha val="50000"/>
                    </a:schemeClr>
                  </a:solidFill>
                </a:rPr>
                <a:t>Counter </a:t>
              </a:r>
              <a:r>
                <a:rPr lang="zh-CN" altLang="en-US" sz="1600" dirty="0">
                  <a:solidFill>
                    <a:schemeClr val="tx1">
                      <a:lumMod val="85000"/>
                      <a:lumOff val="15000"/>
                      <a:alpha val="50000"/>
                    </a:schemeClr>
                  </a:solidFill>
                </a:rPr>
                <a:t>组件的命名空间为 </a:t>
              </a:r>
              <a:r>
                <a:rPr lang="en-US" altLang="zh-CN" sz="1600" dirty="0" err="1">
                  <a:solidFill>
                    <a:schemeClr val="tx1">
                      <a:lumMod val="85000"/>
                      <a:lumOff val="15000"/>
                      <a:alpha val="50000"/>
                    </a:schemeClr>
                  </a:solidFill>
                </a:rPr>
                <a:t>BlazorSample.Pages</a:t>
              </a:r>
              <a:endParaRPr lang="zh-CN" altLang="en-US" sz="1600" dirty="0">
                <a:solidFill>
                  <a:schemeClr val="tx1">
                    <a:lumMod val="85000"/>
                    <a:lumOff val="15000"/>
                    <a:alpha val="50000"/>
                  </a:schemeClr>
                </a:solidFill>
              </a:endParaRPr>
            </a:p>
            <a:p>
              <a:pPr marL="285750" indent="-285750">
                <a:lnSpc>
                  <a:spcPct val="120000"/>
                </a:lnSpc>
                <a:buFont typeface="Arial" panose="020B0604020202020204" pitchFamily="34" charset="0"/>
                <a:buChar char="•"/>
              </a:pPr>
              <a:r>
                <a:rPr lang="zh-CN" altLang="en-US" sz="1600" dirty="0">
                  <a:solidFill>
                    <a:schemeClr val="tx1">
                      <a:lumMod val="85000"/>
                      <a:lumOff val="15000"/>
                      <a:alpha val="50000"/>
                    </a:schemeClr>
                  </a:solidFill>
                </a:rPr>
                <a:t>组件的完全限定类型名称为 </a:t>
              </a:r>
              <a:r>
                <a:rPr lang="en-US" altLang="zh-CN" sz="1600" dirty="0">
                  <a:solidFill>
                    <a:schemeClr val="tx1">
                      <a:lumMod val="85000"/>
                      <a:lumOff val="15000"/>
                      <a:alpha val="50000"/>
                    </a:schemeClr>
                  </a:solidFill>
                </a:rPr>
                <a:t>BlazorSample.Pages.Counter</a:t>
              </a:r>
            </a:p>
          </p:txBody>
        </p:sp>
      </p:grpSp>
    </p:spTree>
    <p:custDataLst>
      <p:tags r:id="rId1"/>
    </p:custDataLst>
    <p:extLst>
      <p:ext uri="{BB962C8B-B14F-4D97-AF65-F5344CB8AC3E}">
        <p14:creationId xmlns:p14="http://schemas.microsoft.com/office/powerpoint/2010/main" val="19037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4C3DB-CCE0-407C-99C0-D31E31D8B6D3}"/>
              </a:ext>
            </a:extLst>
          </p:cNvPr>
          <p:cNvSpPr>
            <a:spLocks noGrp="1"/>
          </p:cNvSpPr>
          <p:nvPr>
            <p:ph type="title"/>
          </p:nvPr>
        </p:nvSpPr>
        <p:spPr/>
        <p:txBody>
          <a:bodyPr/>
          <a:lstStyle/>
          <a:p>
            <a:r>
              <a:rPr lang="zh-CN" altLang="en-US" dirty="0"/>
              <a:t>组件嵌套</a:t>
            </a:r>
          </a:p>
        </p:txBody>
      </p:sp>
      <p:pic>
        <p:nvPicPr>
          <p:cNvPr id="46" name="图片 45" descr="ppt内页">
            <a:extLst>
              <a:ext uri="{FF2B5EF4-FFF2-40B4-BE49-F238E27FC236}">
                <a16:creationId xmlns:a16="http://schemas.microsoft.com/office/drawing/2014/main" id="{AE0D2D2F-A3B0-4579-994A-B33CBC831105}"/>
              </a:ext>
            </a:extLst>
          </p:cNvPr>
          <p:cNvPicPr>
            <a:picLocks noChangeAspect="1"/>
          </p:cNvPicPr>
          <p:nvPr/>
        </p:nvPicPr>
        <p:blipFill>
          <a:blip r:embed="rId3"/>
          <a:stretch>
            <a:fillRect/>
          </a:stretch>
        </p:blipFill>
        <p:spPr>
          <a:xfrm>
            <a:off x="9585960" y="119380"/>
            <a:ext cx="2721610" cy="1530985"/>
          </a:xfrm>
          <a:prstGeom prst="rect">
            <a:avLst/>
          </a:prstGeom>
        </p:spPr>
      </p:pic>
      <p:graphicFrame>
        <p:nvGraphicFramePr>
          <p:cNvPr id="17" name="图示 16">
            <a:extLst>
              <a:ext uri="{FF2B5EF4-FFF2-40B4-BE49-F238E27FC236}">
                <a16:creationId xmlns:a16="http://schemas.microsoft.com/office/drawing/2014/main" id="{B4B7C7AA-233A-479C-B611-21C16B4A901E}"/>
              </a:ext>
            </a:extLst>
          </p:cNvPr>
          <p:cNvGraphicFramePr/>
          <p:nvPr>
            <p:extLst>
              <p:ext uri="{D42A27DB-BD31-4B8C-83A1-F6EECF244321}">
                <p14:modId xmlns:p14="http://schemas.microsoft.com/office/powerpoint/2010/main" val="497928032"/>
              </p:ext>
            </p:extLst>
          </p:nvPr>
        </p:nvGraphicFramePr>
        <p:xfrm>
          <a:off x="7170359" y="1608692"/>
          <a:ext cx="4831201" cy="5088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图片 2">
            <a:extLst>
              <a:ext uri="{FF2B5EF4-FFF2-40B4-BE49-F238E27FC236}">
                <a16:creationId xmlns:a16="http://schemas.microsoft.com/office/drawing/2014/main" id="{02C408EE-F1E3-46C5-99A3-A7BB8D3B506A}"/>
              </a:ext>
            </a:extLst>
          </p:cNvPr>
          <p:cNvPicPr>
            <a:picLocks noChangeAspect="1"/>
          </p:cNvPicPr>
          <p:nvPr/>
        </p:nvPicPr>
        <p:blipFill>
          <a:blip r:embed="rId9"/>
          <a:stretch>
            <a:fillRect/>
          </a:stretch>
        </p:blipFill>
        <p:spPr>
          <a:xfrm>
            <a:off x="761184" y="1608692"/>
            <a:ext cx="6649378" cy="3419952"/>
          </a:xfrm>
          <a:prstGeom prst="rect">
            <a:avLst/>
          </a:prstGeom>
        </p:spPr>
      </p:pic>
    </p:spTree>
    <p:custDataLst>
      <p:tags r:id="rId1"/>
    </p:custDataLst>
    <p:extLst>
      <p:ext uri="{BB962C8B-B14F-4D97-AF65-F5344CB8AC3E}">
        <p14:creationId xmlns:p14="http://schemas.microsoft.com/office/powerpoint/2010/main" val="10684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参数</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属性使用 </a:t>
            </a:r>
            <a:r>
              <a:rPr lang="en-US" altLang="zh-CN" dirty="0"/>
              <a:t>[Parameter]</a:t>
            </a:r>
            <a:r>
              <a:rPr lang="zh-CN" altLang="en-US" dirty="0"/>
              <a:t>特性来声明属性为组件的参数</a:t>
            </a:r>
            <a:endParaRPr lang="en-US" altLang="zh-CN" dirty="0"/>
          </a:p>
          <a:p>
            <a:endParaRPr lang="en-US" altLang="zh-CN" dirty="0"/>
          </a:p>
          <a:p>
            <a:r>
              <a:rPr lang="en-US" altLang="zh-CN" dirty="0">
                <a:solidFill>
                  <a:schemeClr val="accent2"/>
                </a:solidFill>
              </a:rPr>
              <a:t>[Parameter]</a:t>
            </a:r>
          </a:p>
          <a:p>
            <a:r>
              <a:rPr lang="en-US" altLang="zh-CN" dirty="0"/>
              <a:t>public string </a:t>
            </a:r>
            <a:r>
              <a:rPr lang="en-US" altLang="zh-CN" dirty="0">
                <a:solidFill>
                  <a:schemeClr val="accent2"/>
                </a:solidFill>
              </a:rPr>
              <a:t>Text</a:t>
            </a:r>
            <a:r>
              <a:rPr lang="en-US" altLang="zh-CN" dirty="0"/>
              <a:t> { get; set; }</a:t>
            </a:r>
          </a:p>
          <a:p>
            <a:endParaRPr lang="en-US" altLang="zh-CN" dirty="0"/>
          </a:p>
          <a:p>
            <a:r>
              <a:rPr lang="en-US" altLang="zh-CN" dirty="0"/>
              <a:t>&lt;Component </a:t>
            </a:r>
            <a:r>
              <a:rPr lang="en-US" altLang="zh-CN" dirty="0">
                <a:solidFill>
                  <a:schemeClr val="accent2"/>
                </a:solidFill>
              </a:rPr>
              <a:t>Title</a:t>
            </a:r>
            <a:r>
              <a:rPr lang="en-US" altLang="zh-CN" dirty="0"/>
              <a:t>=“</a:t>
            </a:r>
            <a:r>
              <a:rPr lang="zh-CN" altLang="en-US" dirty="0"/>
              <a:t>文本</a:t>
            </a:r>
            <a:r>
              <a:rPr lang="en-US" altLang="zh-CN" dirty="0"/>
              <a:t>"&gt;</a:t>
            </a:r>
          </a:p>
          <a:p>
            <a:endParaRPr lang="en-US" altLang="zh-CN" dirty="0"/>
          </a:p>
          <a:p>
            <a:pPr marL="285750" indent="-285750">
              <a:buFont typeface="Arial" panose="020B0604020202020204" pitchFamily="34" charset="0"/>
              <a:buChar char="•"/>
            </a:pPr>
            <a:r>
              <a:rPr lang="zh-CN" altLang="en-US" dirty="0"/>
              <a:t>属性使用 </a:t>
            </a:r>
            <a:r>
              <a:rPr lang="en-US" altLang="zh-CN" dirty="0"/>
              <a:t>[CascadingParameter] </a:t>
            </a:r>
            <a:r>
              <a:rPr lang="zh-CN" altLang="en-US" dirty="0"/>
              <a:t>特性来声明属性是级联参数</a:t>
            </a:r>
            <a:endParaRPr lang="en-US" altLang="zh-CN"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64298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数据绑定</a:t>
            </a:r>
            <a:r>
              <a:rPr lang="en-US" altLang="zh-CN" dirty="0"/>
              <a:t>- HTML </a:t>
            </a:r>
            <a:r>
              <a:rPr lang="zh-CN" altLang="en-US" dirty="0"/>
              <a:t>元素</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使用通过名为 </a:t>
            </a:r>
            <a:r>
              <a:rPr lang="en-US" altLang="zh-CN" dirty="0"/>
              <a:t>@bind </a:t>
            </a:r>
            <a:r>
              <a:rPr lang="zh-CN" altLang="en-US" dirty="0"/>
              <a:t>的 </a:t>
            </a:r>
            <a:r>
              <a:rPr lang="en-US" altLang="zh-CN" dirty="0"/>
              <a:t>HTML </a:t>
            </a:r>
            <a:r>
              <a:rPr lang="zh-CN" altLang="en-US" dirty="0"/>
              <a:t>元素特性提供了数据绑定功能</a:t>
            </a:r>
            <a:endParaRPr lang="en-US" altLang="zh-CN" dirty="0"/>
          </a:p>
          <a:p>
            <a:r>
              <a:rPr lang="en-US" altLang="zh-CN" dirty="0"/>
              <a:t>&lt;p&gt;</a:t>
            </a:r>
          </a:p>
          <a:p>
            <a:r>
              <a:rPr lang="en-US" altLang="zh-CN" dirty="0"/>
              <a:t>    &lt;input </a:t>
            </a:r>
            <a:r>
              <a:rPr lang="en-US" altLang="zh-CN" dirty="0">
                <a:solidFill>
                  <a:schemeClr val="accent2"/>
                </a:solidFill>
              </a:rPr>
              <a:t>@bind</a:t>
            </a:r>
            <a:r>
              <a:rPr lang="en-US" altLang="zh-CN" dirty="0"/>
              <a:t>="currentValue" /&gt; Current value: @currentValue</a:t>
            </a:r>
          </a:p>
          <a:p>
            <a:r>
              <a:rPr lang="en-US" altLang="zh-CN" dirty="0"/>
              <a:t>&lt;/p&gt;</a:t>
            </a:r>
          </a:p>
          <a:p>
            <a:r>
              <a:rPr lang="en-US" altLang="zh-CN" dirty="0"/>
              <a:t>@code {</a:t>
            </a:r>
          </a:p>
          <a:p>
            <a:r>
              <a:rPr lang="en-US" altLang="zh-CN" dirty="0"/>
              <a:t>    private string currentValue;</a:t>
            </a:r>
          </a:p>
          <a:p>
            <a:r>
              <a:rPr lang="en-US" altLang="zh-CN" dirty="0"/>
              <a:t>}</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
        <p:nvSpPr>
          <p:cNvPr id="5" name="矩形 4">
            <a:extLst>
              <a:ext uri="{FF2B5EF4-FFF2-40B4-BE49-F238E27FC236}">
                <a16:creationId xmlns:a16="http://schemas.microsoft.com/office/drawing/2014/main" id="{C9362137-09CC-4966-8E5C-4A3E75CECD96}"/>
              </a:ext>
            </a:extLst>
          </p:cNvPr>
          <p:cNvSpPr/>
          <p:nvPr/>
        </p:nvSpPr>
        <p:spPr>
          <a:xfrm>
            <a:off x="838200" y="4166189"/>
            <a:ext cx="10769082" cy="2031325"/>
          </a:xfrm>
          <a:prstGeom prst="rect">
            <a:avLst/>
          </a:prstGeom>
        </p:spPr>
        <p:txBody>
          <a:bodyPr wrap="square">
            <a:spAutoFit/>
          </a:bodyPr>
          <a:lstStyle/>
          <a:p>
            <a:pPr marL="285750" indent="-285750">
              <a:buFont typeface="Arial" panose="020B0604020202020204" pitchFamily="34" charset="0"/>
              <a:buChar char="•"/>
            </a:pPr>
            <a:r>
              <a:rPr lang="zh-CN" altLang="en-US" dirty="0"/>
              <a:t>绑定实现机制</a:t>
            </a:r>
            <a:endParaRPr lang="en-US" altLang="zh-CN" dirty="0"/>
          </a:p>
          <a:p>
            <a:r>
              <a:rPr lang="en-US" altLang="zh-CN" dirty="0"/>
              <a:t>&lt;input value="@</a:t>
            </a:r>
            <a:r>
              <a:rPr lang="en-US" altLang="zh-CN" dirty="0">
                <a:solidFill>
                  <a:schemeClr val="accent2"/>
                </a:solidFill>
              </a:rPr>
              <a:t>CurrentValue</a:t>
            </a:r>
            <a:r>
              <a:rPr lang="en-US" altLang="zh-CN" dirty="0"/>
              <a:t>"</a:t>
            </a:r>
          </a:p>
          <a:p>
            <a:r>
              <a:rPr lang="en-US" altLang="zh-CN" dirty="0"/>
              <a:t>    @</a:t>
            </a:r>
            <a:r>
              <a:rPr lang="en-US" altLang="zh-CN" dirty="0">
                <a:solidFill>
                  <a:schemeClr val="accent2"/>
                </a:solidFill>
              </a:rPr>
              <a:t>onchange</a:t>
            </a:r>
            <a:r>
              <a:rPr lang="en-US" altLang="zh-CN" dirty="0"/>
              <a:t>="@((ChangeEventArgs __e) =&gt; </a:t>
            </a:r>
            <a:r>
              <a:rPr lang="en-US" altLang="zh-CN" dirty="0">
                <a:solidFill>
                  <a:schemeClr val="accent2"/>
                </a:solidFill>
              </a:rPr>
              <a:t>CurrentValue</a:t>
            </a:r>
            <a:r>
              <a:rPr lang="en-US" altLang="zh-CN" dirty="0"/>
              <a:t> = __e.Value.ToString())" /&gt;</a:t>
            </a:r>
          </a:p>
          <a:p>
            <a:endParaRPr lang="en-US" altLang="zh-CN" dirty="0"/>
          </a:p>
          <a:p>
            <a:r>
              <a:rPr lang="en-US" altLang="zh-CN" dirty="0"/>
              <a:t>@code {</a:t>
            </a:r>
          </a:p>
          <a:p>
            <a:r>
              <a:rPr lang="en-US" altLang="zh-CN" dirty="0"/>
              <a:t>    private string </a:t>
            </a:r>
            <a:r>
              <a:rPr lang="en-US" altLang="zh-CN" dirty="0">
                <a:solidFill>
                  <a:schemeClr val="accent2"/>
                </a:solidFill>
              </a:rPr>
              <a:t>CurrentValue</a:t>
            </a:r>
            <a:r>
              <a:rPr lang="en-US" altLang="zh-CN" dirty="0"/>
              <a:t> { get; set; }</a:t>
            </a:r>
          </a:p>
          <a:p>
            <a:r>
              <a:rPr lang="en-US" altLang="zh-CN" dirty="0"/>
              <a:t>}</a:t>
            </a:r>
            <a:endParaRPr lang="zh-CN" altLang="en-US" dirty="0"/>
          </a:p>
        </p:txBody>
      </p:sp>
    </p:spTree>
    <p:extLst>
      <p:ext uri="{BB962C8B-B14F-4D97-AF65-F5344CB8AC3E}">
        <p14:creationId xmlns:p14="http://schemas.microsoft.com/office/powerpoint/2010/main" val="5601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数据绑定</a:t>
            </a:r>
            <a:r>
              <a:rPr lang="en-US" altLang="zh-CN" dirty="0"/>
              <a:t>- Blazor</a:t>
            </a:r>
            <a:r>
              <a:rPr lang="zh-CN" altLang="en-US" dirty="0"/>
              <a:t>组件</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添加</a:t>
            </a:r>
            <a:r>
              <a:rPr lang="en-US" altLang="zh-CN" dirty="0"/>
              <a:t>EventCallback&lt;TValue&gt;</a:t>
            </a:r>
            <a:r>
              <a:rPr lang="zh-CN" altLang="en-US" dirty="0"/>
              <a:t>回调，并使用参数名加“</a:t>
            </a:r>
            <a:r>
              <a:rPr lang="en-US" altLang="zh-CN" dirty="0"/>
              <a:t>Changed”</a:t>
            </a:r>
            <a:r>
              <a:rPr lang="zh-CN" altLang="en-US" dirty="0"/>
              <a:t>后缀命名</a:t>
            </a:r>
            <a:endParaRPr lang="en-US" altLang="zh-CN" dirty="0"/>
          </a:p>
          <a:p>
            <a:endParaRPr lang="en-US" altLang="zh-CN" dirty="0"/>
          </a:p>
          <a:p>
            <a:r>
              <a:rPr lang="en-US" altLang="zh-CN" dirty="0"/>
              <a:t>@code {</a:t>
            </a:r>
          </a:p>
          <a:p>
            <a:r>
              <a:rPr lang="en-US" altLang="zh-CN" dirty="0"/>
              <a:t>    [Parameter]</a:t>
            </a:r>
          </a:p>
          <a:p>
            <a:r>
              <a:rPr lang="en-US" altLang="zh-CN" dirty="0"/>
              <a:t>    public int </a:t>
            </a:r>
            <a:r>
              <a:rPr lang="en-US" altLang="zh-CN" dirty="0">
                <a:solidFill>
                  <a:schemeClr val="accent2"/>
                </a:solidFill>
              </a:rPr>
              <a:t>Year</a:t>
            </a:r>
            <a:r>
              <a:rPr lang="en-US" altLang="zh-CN" dirty="0"/>
              <a:t> { get; set; }</a:t>
            </a:r>
          </a:p>
          <a:p>
            <a:endParaRPr lang="en-US" altLang="zh-CN" dirty="0"/>
          </a:p>
          <a:p>
            <a:r>
              <a:rPr lang="en-US" altLang="zh-CN" dirty="0"/>
              <a:t>    [Parameter]</a:t>
            </a:r>
          </a:p>
          <a:p>
            <a:r>
              <a:rPr lang="en-US" altLang="zh-CN" dirty="0"/>
              <a:t>    public </a:t>
            </a:r>
            <a:r>
              <a:rPr lang="en-US" altLang="zh-CN" dirty="0">
                <a:solidFill>
                  <a:schemeClr val="accent2"/>
                </a:solidFill>
              </a:rPr>
              <a:t>EventCallback</a:t>
            </a:r>
            <a:r>
              <a:rPr lang="en-US" altLang="zh-CN" dirty="0"/>
              <a:t>&lt;int&gt; </a:t>
            </a:r>
            <a:r>
              <a:rPr lang="en-US" altLang="zh-CN" dirty="0">
                <a:solidFill>
                  <a:schemeClr val="accent2"/>
                </a:solidFill>
              </a:rPr>
              <a:t>YearChanged</a:t>
            </a:r>
            <a:r>
              <a:rPr lang="en-US" altLang="zh-CN" dirty="0"/>
              <a:t> { get; set; }</a:t>
            </a:r>
          </a:p>
          <a:p>
            <a:r>
              <a:rPr lang="en-US" altLang="zh-CN" dirty="0"/>
              <a:t>}</a:t>
            </a:r>
          </a:p>
          <a:p>
            <a:endParaRPr lang="en-US" altLang="zh-CN" dirty="0"/>
          </a:p>
          <a:p>
            <a:endParaRPr lang="en-US" altLang="zh-CN" dirty="0"/>
          </a:p>
          <a:p>
            <a:pPr marL="285750" indent="-285750">
              <a:buFont typeface="Arial" panose="020B0604020202020204" pitchFamily="34" charset="0"/>
              <a:buChar char="•"/>
            </a:pPr>
            <a:r>
              <a:rPr lang="zh-CN" altLang="en-US" dirty="0"/>
              <a:t>使用时采用“</a:t>
            </a:r>
            <a:r>
              <a:rPr lang="en-US" altLang="zh-CN" dirty="0"/>
              <a:t>@bind-</a:t>
            </a:r>
            <a:r>
              <a:rPr lang="zh-CN" altLang="en-US" dirty="0"/>
              <a:t>参数名”的语法绑定父组件的属性和字段。</a:t>
            </a:r>
            <a:endParaRPr lang="en-US" altLang="zh-CN" dirty="0"/>
          </a:p>
          <a:p>
            <a:pPr marL="285750" indent="-285750">
              <a:buFont typeface="Arial" panose="020B0604020202020204" pitchFamily="34" charset="0"/>
              <a:buChar char="•"/>
            </a:pPr>
            <a:endParaRPr lang="en-US" altLang="zh-CN" dirty="0"/>
          </a:p>
          <a:p>
            <a:r>
              <a:rPr lang="en-US" altLang="zh-CN" dirty="0"/>
              <a:t>&lt;Child </a:t>
            </a:r>
            <a:r>
              <a:rPr lang="en-US" altLang="zh-CN" dirty="0">
                <a:solidFill>
                  <a:schemeClr val="accent2"/>
                </a:solidFill>
              </a:rPr>
              <a:t>@bind-Year</a:t>
            </a:r>
            <a:r>
              <a:rPr lang="en-US" altLang="zh-CN" dirty="0"/>
              <a:t>="year" /&gt;</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322815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事件处理</a:t>
            </a:r>
            <a:r>
              <a:rPr lang="en-US" altLang="zh-CN" dirty="0"/>
              <a:t>-HTML</a:t>
            </a:r>
            <a:r>
              <a:rPr lang="zh-CN" altLang="en-US" dirty="0"/>
              <a:t>元素</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a:t>
            </a:r>
            <a:r>
              <a:rPr lang="en-US" altLang="zh-CN" dirty="0"/>
              <a:t>HTML </a:t>
            </a:r>
            <a:r>
              <a:rPr lang="zh-CN" altLang="en-US" dirty="0"/>
              <a:t>元素的事件采用</a:t>
            </a:r>
            <a:r>
              <a:rPr lang="en-US" altLang="zh-CN" dirty="0"/>
              <a:t>@on{EVENT}</a:t>
            </a:r>
            <a:r>
              <a:rPr lang="zh-CN" altLang="en-US" dirty="0"/>
              <a:t>格式（例如 </a:t>
            </a:r>
            <a:r>
              <a:rPr lang="en-US" altLang="zh-CN" dirty="0"/>
              <a:t>@onclick</a:t>
            </a:r>
            <a:r>
              <a:rPr lang="zh-CN" altLang="en-US" dirty="0"/>
              <a:t>）处理事件，</a:t>
            </a:r>
            <a:r>
              <a:rPr lang="en-US" altLang="zh-CN" dirty="0"/>
              <a:t>Razor </a:t>
            </a:r>
            <a:r>
              <a:rPr lang="zh-CN" altLang="en-US" dirty="0"/>
              <a:t>组件将此属性的值视为事件处理程序。</a:t>
            </a:r>
            <a:endParaRPr lang="en-US" altLang="zh-CN" dirty="0"/>
          </a:p>
          <a:p>
            <a:endParaRPr lang="en-US" altLang="zh-CN" dirty="0"/>
          </a:p>
          <a:p>
            <a:r>
              <a:rPr lang="en-US" altLang="zh-CN" dirty="0"/>
              <a:t>&lt;button class="btn btn-primary" </a:t>
            </a:r>
            <a:r>
              <a:rPr lang="en-US" altLang="zh-CN" dirty="0">
                <a:solidFill>
                  <a:schemeClr val="accent2"/>
                </a:solidFill>
              </a:rPr>
              <a:t>@onclick</a:t>
            </a:r>
            <a:r>
              <a:rPr lang="en-US" altLang="zh-CN" dirty="0"/>
              <a:t>="UpdateHeading"&gt;</a:t>
            </a:r>
          </a:p>
          <a:p>
            <a:r>
              <a:rPr lang="en-US" altLang="zh-CN" dirty="0"/>
              <a:t>    Update heading</a:t>
            </a:r>
          </a:p>
          <a:p>
            <a:r>
              <a:rPr lang="en-US" altLang="zh-CN" dirty="0"/>
              <a:t>&lt;/button&gt;</a:t>
            </a:r>
          </a:p>
          <a:p>
            <a:endParaRPr lang="en-US" altLang="zh-CN" dirty="0"/>
          </a:p>
          <a:p>
            <a:r>
              <a:rPr lang="en-US" altLang="zh-CN" dirty="0"/>
              <a:t>@code {</a:t>
            </a:r>
          </a:p>
          <a:p>
            <a:r>
              <a:rPr lang="en-US" altLang="zh-CN" dirty="0"/>
              <a:t>    private void UpdateHeading(MouseEventArgs e)</a:t>
            </a:r>
          </a:p>
          <a:p>
            <a:r>
              <a:rPr lang="en-US" altLang="zh-CN" dirty="0"/>
              <a:t>    {</a:t>
            </a:r>
          </a:p>
          <a:p>
            <a:r>
              <a:rPr lang="en-US" altLang="zh-CN" dirty="0"/>
              <a:t>        ...</a:t>
            </a:r>
          </a:p>
          <a:p>
            <a:r>
              <a:rPr lang="en-US" altLang="zh-CN" dirty="0"/>
              <a:t>    }</a:t>
            </a:r>
          </a:p>
          <a:p>
            <a:r>
              <a:rPr lang="en-US" altLang="zh-CN" dirty="0"/>
              <a:t>}</a:t>
            </a:r>
            <a:endParaRPr lang="zh-CN" altLang="en-US"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27083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事件处理</a:t>
            </a:r>
            <a:r>
              <a:rPr lang="en-US" altLang="zh-CN" dirty="0"/>
              <a:t>-EventCallback</a:t>
            </a:r>
            <a:endParaRPr lang="zh-CN" altLang="en-US" dirty="0"/>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跨组件公开事件，可以使用 </a:t>
            </a:r>
            <a:r>
              <a:rPr lang="en-US" altLang="zh-CN" dirty="0"/>
              <a:t>EventCallback</a:t>
            </a:r>
            <a:r>
              <a:rPr lang="zh-CN" altLang="en-US" dirty="0"/>
              <a:t>。父组件可向子组件的 </a:t>
            </a:r>
            <a:r>
              <a:rPr lang="en-US" altLang="zh-CN" dirty="0"/>
              <a:t>EventCallback </a:t>
            </a:r>
            <a:r>
              <a:rPr lang="zh-CN" altLang="en-US" dirty="0"/>
              <a:t>分配回调方法，由子组件完成调用。</a:t>
            </a:r>
            <a:endParaRPr lang="en-US" altLang="zh-CN" dirty="0"/>
          </a:p>
          <a:p>
            <a:endParaRPr lang="en-US" altLang="zh-CN" dirty="0"/>
          </a:p>
          <a:p>
            <a:r>
              <a:rPr lang="zh-CN" altLang="en-US" dirty="0"/>
              <a:t>子组件</a:t>
            </a:r>
            <a:endParaRPr lang="en-US" altLang="zh-CN" dirty="0"/>
          </a:p>
          <a:p>
            <a:r>
              <a:rPr lang="en-US" altLang="zh-CN" dirty="0"/>
              <a:t>&lt;button @onclick=“OnClickCallback”&gt;</a:t>
            </a:r>
            <a:r>
              <a:rPr lang="zh-CN" altLang="en-US" dirty="0"/>
              <a:t>按钮</a:t>
            </a:r>
            <a:r>
              <a:rPr lang="en-US" altLang="zh-CN" dirty="0"/>
              <a:t>&lt;/button&gt;</a:t>
            </a:r>
          </a:p>
          <a:p>
            <a:r>
              <a:rPr lang="en-US" altLang="zh-CN" dirty="0"/>
              <a:t>@code {</a:t>
            </a:r>
          </a:p>
          <a:p>
            <a:r>
              <a:rPr lang="en-US" altLang="zh-CN" dirty="0"/>
              <a:t>    [Parameter]</a:t>
            </a:r>
          </a:p>
          <a:p>
            <a:r>
              <a:rPr lang="en-US" altLang="zh-CN" dirty="0"/>
              <a:t>    public </a:t>
            </a:r>
            <a:r>
              <a:rPr lang="en-US" altLang="zh-CN" dirty="0">
                <a:solidFill>
                  <a:schemeClr val="accent2"/>
                </a:solidFill>
              </a:rPr>
              <a:t>EventCallback</a:t>
            </a:r>
            <a:r>
              <a:rPr lang="en-US" altLang="zh-CN" dirty="0"/>
              <a:t>&lt;MouseEventArgs&gt; </a:t>
            </a:r>
            <a:r>
              <a:rPr lang="en-US" altLang="zh-CN" dirty="0">
                <a:solidFill>
                  <a:schemeClr val="accent2"/>
                </a:solidFill>
              </a:rPr>
              <a:t>OnClickCallback</a:t>
            </a:r>
            <a:r>
              <a:rPr lang="en-US" altLang="zh-CN" dirty="0"/>
              <a:t> { get; set; }</a:t>
            </a:r>
          </a:p>
          <a:p>
            <a:r>
              <a:rPr lang="en-US" altLang="zh-CN" dirty="0"/>
              <a:t>}</a:t>
            </a:r>
          </a:p>
          <a:p>
            <a:endParaRPr lang="en-US" altLang="zh-CN" dirty="0"/>
          </a:p>
          <a:p>
            <a:r>
              <a:rPr lang="zh-CN" altLang="en-US" dirty="0"/>
              <a:t>父组件</a:t>
            </a:r>
            <a:endParaRPr lang="en-US" altLang="zh-CN" dirty="0"/>
          </a:p>
          <a:p>
            <a:r>
              <a:rPr lang="en-US" altLang="zh-CN" dirty="0"/>
              <a:t>&lt;ChildComponent </a:t>
            </a:r>
            <a:r>
              <a:rPr lang="en-US" altLang="zh-CN" dirty="0">
                <a:solidFill>
                  <a:schemeClr val="accent2"/>
                </a:solidFill>
              </a:rPr>
              <a:t>OnClickCallback</a:t>
            </a:r>
            <a:r>
              <a:rPr lang="en-US" altLang="zh-CN" dirty="0"/>
              <a:t>="@ShowMessage"&gt;&lt;/ChildComponent&gt;</a:t>
            </a:r>
          </a:p>
          <a:p>
            <a:r>
              <a:rPr lang="en-US" altLang="zh-CN" dirty="0"/>
              <a:t>@code {</a:t>
            </a:r>
          </a:p>
          <a:p>
            <a:r>
              <a:rPr lang="en-US" altLang="zh-CN" dirty="0"/>
              <a:t>    private void ShowMessage(MouseEventArgs e)    {  }</a:t>
            </a:r>
          </a:p>
          <a:p>
            <a:r>
              <a:rPr lang="en-US" altLang="zh-CN" dirty="0"/>
              <a:t>}</a:t>
            </a:r>
            <a:endParaRPr lang="zh-CN" altLang="en-US"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239034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483386;"/>
  <p:tag name="ISLIDE.ICON" val="#401166;#405442;#400701;#400715;#379656;#401199;#393576;#109473;#82641;#401163;#133129;"/>
</p:tagLst>
</file>

<file path=ppt/tags/tag2.xml><?xml version="1.0" encoding="utf-8"?>
<p:tagLst xmlns:a="http://schemas.openxmlformats.org/drawingml/2006/main" xmlns:r="http://schemas.openxmlformats.org/officeDocument/2006/relationships" xmlns:p="http://schemas.openxmlformats.org/presentationml/2006/main">
  <p:tag name="ISLIDE.DIAGRAM" val="#469330;"/>
  <p:tag name="ISLIDE.ICON" val="#149957;#401100;#11393;#393986;#120489;#405502;#402656;#398787;#181672;#401421;"/>
</p:tagLst>
</file>

<file path=ppt/tags/tag3.xml><?xml version="1.0" encoding="utf-8"?>
<p:tagLst xmlns:a="http://schemas.openxmlformats.org/drawingml/2006/main" xmlns:r="http://schemas.openxmlformats.org/officeDocument/2006/relationships" xmlns:p="http://schemas.openxmlformats.org/presentationml/2006/main">
  <p:tag name="ISLIDE.DIAGRAM" val="#469330;"/>
  <p:tag name="ISLIDE.ICON" val="#149957;#401100;#11393;#393986;#120489;#405502;#402656;"/>
</p:tagLst>
</file>

<file path=ppt/tags/tag4.xml><?xml version="1.0" encoding="utf-8"?>
<p:tagLst xmlns:a="http://schemas.openxmlformats.org/drawingml/2006/main" xmlns:r="http://schemas.openxmlformats.org/officeDocument/2006/relationships" xmlns:p="http://schemas.openxmlformats.org/presentationml/2006/main">
  <p:tag name="ISLIDE.DIAGRAM" val="#457602;"/>
</p:tagLst>
</file>

<file path=ppt/tags/tag5.xml><?xml version="1.0" encoding="utf-8"?>
<p:tagLst xmlns:a="http://schemas.openxmlformats.org/drawingml/2006/main" xmlns:r="http://schemas.openxmlformats.org/officeDocument/2006/relationships" xmlns:p="http://schemas.openxmlformats.org/presentationml/2006/main">
  <p:tag name="ISLIDE.DIAGRAM" val="#457602"/>
</p:tagLst>
</file>

<file path=ppt/tags/tag6.xml><?xml version="1.0" encoding="utf-8"?>
<p:tagLst xmlns:a="http://schemas.openxmlformats.org/drawingml/2006/main" xmlns:r="http://schemas.openxmlformats.org/officeDocument/2006/relationships" xmlns:p="http://schemas.openxmlformats.org/presentationml/2006/main">
  <p:tag name="ISLIDE.DIAGRAM" val="#4809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953</Words>
  <Application>Microsoft Office PowerPoint</Application>
  <PresentationFormat>宽屏</PresentationFormat>
  <Paragraphs>203</Paragraphs>
  <Slides>18</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阿里巴巴普惠体</vt:lpstr>
      <vt:lpstr>等线</vt:lpstr>
      <vt:lpstr>等线 Light</vt:lpstr>
      <vt:lpstr>微软雅黑</vt:lpstr>
      <vt:lpstr>Arial</vt:lpstr>
      <vt:lpstr>Wingdings</vt:lpstr>
      <vt:lpstr>Office 主题​​</vt:lpstr>
      <vt:lpstr>PowerPoint 演示文稿</vt:lpstr>
      <vt:lpstr>其他框架的组件(控件)</vt:lpstr>
      <vt:lpstr>Blazor创建组件的一些基本约定</vt:lpstr>
      <vt:lpstr>组件嵌套</vt:lpstr>
      <vt:lpstr>参数</vt:lpstr>
      <vt:lpstr>数据绑定- HTML 元素</vt:lpstr>
      <vt:lpstr>数据绑定- Blazor组件</vt:lpstr>
      <vt:lpstr>事件处理-HTML元素</vt:lpstr>
      <vt:lpstr>事件处理-EventCallback</vt:lpstr>
      <vt:lpstr>模板化组件</vt:lpstr>
      <vt:lpstr>生命周期</vt:lpstr>
      <vt:lpstr>PowerPoint 演示文稿</vt:lpstr>
      <vt:lpstr>优秀UI组件库推荐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Tim</dc:creator>
  <cp:lastModifiedBy>Chen Tim</cp:lastModifiedBy>
  <cp:revision>87</cp:revision>
  <dcterms:created xsi:type="dcterms:W3CDTF">2020-09-21T08:13:57Z</dcterms:created>
  <dcterms:modified xsi:type="dcterms:W3CDTF">2020-10-12T13:20:41Z</dcterms:modified>
</cp:coreProperties>
</file>