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61" r:id="rId6"/>
    <p:sldId id="262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0CDE2-5C63-4981-BD8F-C472A98263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F7C2D-94CE-4891-BFD4-84D2CFF92A6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Fotogrāfu pasūtījumu datu uzskaites sistēma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D4F5739-8602-4A19-9178-12511D0F7684}" type="parTrans" cxnId="{66C5C01A-816F-4A45-A32B-BF0F403B8C3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20D79BD0-7805-47F1-8345-CBF10E3855C1}" type="sibTrans" cxnId="{66C5C01A-816F-4A45-A32B-BF0F403B8C3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A6DC71A1-2EE2-4DC9-A0B2-BEA4AD7EB60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Reģistrēts lietotājs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3D1EAF17-C384-4D6A-8835-8C9CDEA8DE1E}" type="parTrans" cxnId="{85A5075F-61D2-4823-B897-CE25326864D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96C63289-1C9D-4457-BBDC-4C10B61130AA}" type="sibTrans" cxnId="{85A5075F-61D2-4823-B897-CE25326864D1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30F6C80-B375-42F8-A365-350490EA02C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Fotogrāfs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E35B5C27-B7B0-42DA-84FC-6B91C08D3635}" type="parTrans" cxnId="{9341EEC2-CE62-4C8D-8FFE-8A2AC3D42B0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FB03B2A9-736C-4F93-8AD5-D63279631778}" type="sibTrans" cxnId="{9341EEC2-CE62-4C8D-8FFE-8A2AC3D42B0D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159DE3D-3EB4-40AE-B0F4-C5F54AF1FE6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Administrators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D267EC1D-C714-4BA8-86B8-CAE781042FE5}" type="parTrans" cxnId="{50DCE7A9-5FEE-454F-A440-F570A8E3DCC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endParaRPr lang="en-US" sz="1000">
            <a:ln>
              <a:noFill/>
            </a:ln>
            <a:solidFill>
              <a:sysClr val="windowText" lastClr="000000"/>
            </a:solidFill>
          </a:endParaRPr>
        </a:p>
      </dgm:t>
    </dgm:pt>
    <dgm:pt modelId="{51B884D8-B6F1-4DD8-8712-2FBDD9E2752B}" type="sibTrans" cxnId="{50DCE7A9-5FEE-454F-A440-F570A8E3DCC2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4AA394C-87E6-4D84-8AD1-2F51D333048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Datubāzes ierakstu pārvaldīšana</a:t>
          </a:r>
          <a:endParaRPr lang="en-US" sz="1000">
            <a:ln>
              <a:noFill/>
            </a:ln>
          </a:endParaRPr>
        </a:p>
      </dgm:t>
    </dgm:pt>
    <dgm:pt modelId="{C8084DCA-3B3F-43F8-BD0D-C8496B1F22D0}" type="parTrans" cxnId="{95A07C33-AFE8-42EC-B590-C6334342450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0C9911D1-D87E-4777-A627-73AE9CEFFF74}" type="sibTrans" cxnId="{95A07C33-AFE8-42EC-B590-C63343424504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4AFE80E-5742-4CFA-B66E-E943AECE378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Visu pasūtījumu pārvaldīšana</a:t>
          </a:r>
          <a:endParaRPr lang="en-US" sz="1000">
            <a:ln>
              <a:noFill/>
            </a:ln>
          </a:endParaRPr>
        </a:p>
      </dgm:t>
    </dgm:pt>
    <dgm:pt modelId="{114359C8-4880-4729-AA88-BCD045F4C813}" type="parTrans" cxnId="{44A1F33A-BA05-4CD2-99D4-82972885A06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5A407B2-6305-4151-9347-44D5EE5963F4}" type="sibTrans" cxnId="{44A1F33A-BA05-4CD2-99D4-82972885A060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0BDB2D4-0C75-4FB4-8F55-8CEC3139681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Darbības ar visu pasūtījumu bilžu galerijām</a:t>
          </a:r>
          <a:endParaRPr lang="en-US" sz="1000">
            <a:ln>
              <a:noFill/>
            </a:ln>
          </a:endParaRPr>
        </a:p>
      </dgm:t>
    </dgm:pt>
    <dgm:pt modelId="{969EF0D1-BA37-4E15-AAF7-322B6F9A78B5}" type="parTrans" cxnId="{F54EDFC9-99EC-4498-8B56-3EF1077AFCD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E913F4A2-1F40-43EF-856E-2892647EB212}" type="sibTrans" cxnId="{F54EDFC9-99EC-4498-8B56-3EF1077AFCD9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F4A6BD0C-60AB-4FF5-AA5A-3011936708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Pasūtījumu veidošana</a:t>
          </a:r>
          <a:endParaRPr lang="en-US" sz="1000">
            <a:ln>
              <a:noFill/>
            </a:ln>
          </a:endParaRPr>
        </a:p>
      </dgm:t>
    </dgm:pt>
    <dgm:pt modelId="{AABAAD88-472F-4ED8-8764-0CB8C89C4AD0}" type="parTrans" cxnId="{A6F069A4-8997-42ED-BCEA-105AE4978EE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1ACF50F-AA90-441E-BCEB-1D4C862082D9}" type="sibTrans" cxnId="{A6F069A4-8997-42ED-BCEA-105AE4978EE3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917BD52-4F08-497A-891A-B1728CD9811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Savu pasūtījumu apskatīšana, labošana un dzēšana</a:t>
          </a:r>
          <a:endParaRPr lang="en-US" sz="1000">
            <a:ln>
              <a:noFill/>
            </a:ln>
          </a:endParaRPr>
        </a:p>
      </dgm:t>
    </dgm:pt>
    <dgm:pt modelId="{F75884B6-06BF-4E6B-B51E-3A5FFBB42591}" type="parTrans" cxnId="{D1C7FF78-DAF8-403E-883E-35F66FBC8BA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51734A19-FFBD-483F-B6E3-E1D84C096526}" type="sibTrans" cxnId="{D1C7FF78-DAF8-403E-883E-35F66FBC8BA6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085FABE-CD60-483E-B0B6-D774C3381A2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Darbības ar savu pasūtījumu bilžu galerijām</a:t>
          </a:r>
          <a:endParaRPr lang="en-US" sz="1000">
            <a:ln>
              <a:noFill/>
            </a:ln>
          </a:endParaRPr>
        </a:p>
      </dgm:t>
    </dgm:pt>
    <dgm:pt modelId="{6A2C7D6C-2E7C-48C2-B7A0-C4BB28DA381E}" type="parTrans" cxnId="{4BB7D92D-7269-42A0-AA33-FEE3548E735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F91EE702-C9E6-42C7-86DB-F8AE37F49782}" type="sibTrans" cxnId="{4BB7D92D-7269-42A0-AA33-FEE3548E7351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C705DC87-C037-4ADC-88BE-54D7A1F3023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Profila rediģēšana</a:t>
          </a:r>
          <a:endParaRPr lang="en-US" sz="1000">
            <a:ln>
              <a:noFill/>
            </a:ln>
          </a:endParaRPr>
        </a:p>
      </dgm:t>
    </dgm:pt>
    <dgm:pt modelId="{9CAB409C-CC27-4E1C-9A4D-C486FF2ED15B}" type="parTrans" cxnId="{E36BADF8-2D6B-4ADB-9DD0-F63CDA91C6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4050CF66-CCFC-4466-91B4-17EA30C6F58E}" type="sibTrans" cxnId="{E36BADF8-2D6B-4ADB-9DD0-F63CDA91C659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5EF2E0E7-D434-4668-B580-DDAD456A8EC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algn="ctr"/>
          <a:r>
            <a:rPr lang="lv-LV" sz="1000" b="1">
              <a:ln>
                <a:noFill/>
              </a:ln>
              <a:solidFill>
                <a:sysClr val="windowText" lastClr="000000"/>
              </a:solidFill>
            </a:rPr>
            <a:t>Nereģistrēts lietotājs</a:t>
          </a:r>
          <a:endParaRPr lang="en-US" sz="1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B6329850-A095-47C9-9D25-C0D043AF74B6}" type="parTrans" cxnId="{3CC05E35-E30A-4AA8-AB3E-B7335A9393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8C29BE60-59E7-4E17-8677-673BB1DC5578}" type="sibTrans" cxnId="{3CC05E35-E30A-4AA8-AB3E-B7335A93937D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65D5A439-0D1B-4B53-A115-E92572A9488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Piedāvāto pakalpojumu informācijas apskatīšana</a:t>
          </a:r>
          <a:endParaRPr lang="en-US" sz="1000">
            <a:ln>
              <a:noFill/>
            </a:ln>
          </a:endParaRPr>
        </a:p>
      </dgm:t>
    </dgm:pt>
    <dgm:pt modelId="{BFD085C9-BFE9-47D2-BB19-C5FBA1F6E433}" type="parTrans" cxnId="{314EEB0E-F1FC-409C-9B57-AA1571ADD67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320F83A-CC20-4008-9CE8-474C97C38452}" type="sibTrans" cxnId="{314EEB0E-F1FC-409C-9B57-AA1571ADD67A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DBCFDC00-3FCB-40E8-9DF3-7C1D7CDD742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Iesaistīto fotogrāfu apraksta apskatīšana</a:t>
          </a:r>
          <a:endParaRPr lang="en-US" sz="1000">
            <a:ln>
              <a:noFill/>
            </a:ln>
          </a:endParaRPr>
        </a:p>
      </dgm:t>
    </dgm:pt>
    <dgm:pt modelId="{E2D89470-06E3-4CD9-9BD9-8004BD276829}" type="parTrans" cxnId="{002A3679-BA36-4CCD-B93B-5477001AF22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E7E0FBDD-1D19-42BE-B1C8-59D219F82027}" type="sibTrans" cxnId="{002A3679-BA36-4CCD-B93B-5477001AF224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F65174CF-5AF3-4D22-A5A2-3B02203979A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Reģistrēšanās</a:t>
          </a:r>
          <a:endParaRPr lang="en-US" sz="1000">
            <a:ln>
              <a:noFill/>
            </a:ln>
          </a:endParaRPr>
        </a:p>
      </dgm:t>
    </dgm:pt>
    <dgm:pt modelId="{A109628C-A919-47D8-9D39-9FAD2A5D6497}" type="parTrans" cxnId="{634E6031-BB3B-4CEE-AFD2-B5F81239575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7E58906F-3839-424F-BE19-0448F8A677FD}" type="sibTrans" cxnId="{634E6031-BB3B-4CEE-AFD2-B5F81239575E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3D32E295-5AB1-495E-9FE3-0C07D264CC1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Pieslēgšanās</a:t>
          </a:r>
          <a:endParaRPr lang="en-US" sz="1000">
            <a:ln>
              <a:noFill/>
            </a:ln>
          </a:endParaRPr>
        </a:p>
      </dgm:t>
    </dgm:pt>
    <dgm:pt modelId="{DFA04F8A-1A02-4354-955D-3FC31A47B393}" type="parTrans" cxnId="{8071E82B-9BE2-4CC6-989F-6524EA47EEE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546F574C-9E60-4F1C-8FE3-81E37F08D7BB}" type="sibTrans" cxnId="{8071E82B-9BE2-4CC6-989F-6524EA47EEE2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45F4F8C1-2006-42D1-B661-5CF154AA503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lv-LV" sz="1000">
              <a:ln>
                <a:noFill/>
              </a:ln>
            </a:rPr>
            <a:t>Izrakstīšanās</a:t>
          </a:r>
          <a:endParaRPr lang="en-US" sz="1000">
            <a:ln>
              <a:noFill/>
            </a:ln>
          </a:endParaRPr>
        </a:p>
      </dgm:t>
    </dgm:pt>
    <dgm:pt modelId="{5942A8A3-6D75-4B2A-A9C9-1525F209E0F8}" type="parTrans" cxnId="{14F21098-9C8A-4E34-BFC5-5FC17685DA3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endParaRPr lang="en-US" sz="1000">
            <a:ln>
              <a:noFill/>
            </a:ln>
          </a:endParaRPr>
        </a:p>
      </dgm:t>
    </dgm:pt>
    <dgm:pt modelId="{10884DE5-8E21-4211-840D-0EF7DAE8195E}" type="sibTrans" cxnId="{14F21098-9C8A-4E34-BFC5-5FC17685DA38}">
      <dgm:prSet/>
      <dgm:spPr/>
      <dgm:t>
        <a:bodyPr/>
        <a:lstStyle/>
        <a:p>
          <a:pPr algn="ctr"/>
          <a:endParaRPr lang="en-US">
            <a:ln>
              <a:noFill/>
            </a:ln>
          </a:endParaRPr>
        </a:p>
      </dgm:t>
    </dgm:pt>
    <dgm:pt modelId="{A515375A-F6FD-41F8-AFBD-53ECBF4C2346}" type="pres">
      <dgm:prSet presAssocID="{8F10CDE2-5C63-4981-BD8F-C472A982631C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3553F049-14B1-4337-9773-EFF6BD0C373A}" type="pres">
      <dgm:prSet presAssocID="{185F7C2D-94CE-4891-BFD4-84D2CFF92A68}" presName="hierRoot1" presStyleCnt="0">
        <dgm:presLayoutVars>
          <dgm:hierBranch/>
        </dgm:presLayoutVars>
      </dgm:prSet>
      <dgm:spPr/>
    </dgm:pt>
    <dgm:pt modelId="{63C12CCF-5F96-4436-A2A1-EE780B0666F1}" type="pres">
      <dgm:prSet presAssocID="{185F7C2D-94CE-4891-BFD4-84D2CFF92A68}" presName="rootComposite1" presStyleCnt="0"/>
      <dgm:spPr/>
    </dgm:pt>
    <dgm:pt modelId="{20AD89B7-F604-4322-936C-AF1A8B5E7FD7}" type="pres">
      <dgm:prSet presAssocID="{185F7C2D-94CE-4891-BFD4-84D2CFF92A68}" presName="rootText1" presStyleLbl="node0" presStyleIdx="0" presStyleCnt="1">
        <dgm:presLayoutVars>
          <dgm:chPref val="3"/>
        </dgm:presLayoutVars>
      </dgm:prSet>
      <dgm:spPr/>
    </dgm:pt>
    <dgm:pt modelId="{BD51ECCF-D6E6-4713-89A1-D437957D4D38}" type="pres">
      <dgm:prSet presAssocID="{185F7C2D-94CE-4891-BFD4-84D2CFF92A68}" presName="rootConnector1" presStyleLbl="node1" presStyleIdx="0" presStyleCnt="0"/>
      <dgm:spPr/>
    </dgm:pt>
    <dgm:pt modelId="{64F1EE2D-7989-435C-A8FD-73437896E735}" type="pres">
      <dgm:prSet presAssocID="{185F7C2D-94CE-4891-BFD4-84D2CFF92A68}" presName="hierChild2" presStyleCnt="0"/>
      <dgm:spPr/>
    </dgm:pt>
    <dgm:pt modelId="{5ADF604C-320D-47E5-9D3D-BDC6B408033C}" type="pres">
      <dgm:prSet presAssocID="{D267EC1D-C714-4BA8-86B8-CAE781042FE5}" presName="Name35" presStyleLbl="parChTrans1D2" presStyleIdx="0" presStyleCnt="4"/>
      <dgm:spPr/>
    </dgm:pt>
    <dgm:pt modelId="{CEC12402-5EAF-4F4A-B448-E8BA50E67BF7}" type="pres">
      <dgm:prSet presAssocID="{D159DE3D-3EB4-40AE-B0F4-C5F54AF1FE67}" presName="hierRoot2" presStyleCnt="0">
        <dgm:presLayoutVars>
          <dgm:hierBranch val="r"/>
        </dgm:presLayoutVars>
      </dgm:prSet>
      <dgm:spPr/>
    </dgm:pt>
    <dgm:pt modelId="{5A9A0801-3A74-4A94-9E83-D85E7EE475F4}" type="pres">
      <dgm:prSet presAssocID="{D159DE3D-3EB4-40AE-B0F4-C5F54AF1FE67}" presName="rootComposite" presStyleCnt="0"/>
      <dgm:spPr/>
    </dgm:pt>
    <dgm:pt modelId="{9FF3E622-3ED1-4DDD-86C0-D0F7F3D46372}" type="pres">
      <dgm:prSet presAssocID="{D159DE3D-3EB4-40AE-B0F4-C5F54AF1FE67}" presName="rootText" presStyleLbl="node2" presStyleIdx="0" presStyleCnt="4">
        <dgm:presLayoutVars>
          <dgm:chPref val="3"/>
        </dgm:presLayoutVars>
      </dgm:prSet>
      <dgm:spPr/>
    </dgm:pt>
    <dgm:pt modelId="{8B172690-7B20-4445-B686-E72B61023A38}" type="pres">
      <dgm:prSet presAssocID="{D159DE3D-3EB4-40AE-B0F4-C5F54AF1FE67}" presName="rootConnector" presStyleLbl="node2" presStyleIdx="0" presStyleCnt="4"/>
      <dgm:spPr/>
    </dgm:pt>
    <dgm:pt modelId="{B62B07FA-6522-4AD4-9A76-5DC82963A174}" type="pres">
      <dgm:prSet presAssocID="{D159DE3D-3EB4-40AE-B0F4-C5F54AF1FE67}" presName="hierChild4" presStyleCnt="0"/>
      <dgm:spPr/>
    </dgm:pt>
    <dgm:pt modelId="{A4D4F45A-F16B-4A4E-AC76-C12183FAE78A}" type="pres">
      <dgm:prSet presAssocID="{C8084DCA-3B3F-43F8-BD0D-C8496B1F22D0}" presName="Name50" presStyleLbl="parChTrans1D3" presStyleIdx="0" presStyleCnt="12"/>
      <dgm:spPr/>
    </dgm:pt>
    <dgm:pt modelId="{AAC5D1D7-6BBF-4FC4-9C64-B365FA0BE8F8}" type="pres">
      <dgm:prSet presAssocID="{54AA394C-87E6-4D84-8AD1-2F51D3330485}" presName="hierRoot2" presStyleCnt="0">
        <dgm:presLayoutVars>
          <dgm:hierBranch val="l"/>
        </dgm:presLayoutVars>
      </dgm:prSet>
      <dgm:spPr/>
    </dgm:pt>
    <dgm:pt modelId="{F411C6E8-0F16-4463-83E0-8DC51735FF88}" type="pres">
      <dgm:prSet presAssocID="{54AA394C-87E6-4D84-8AD1-2F51D3330485}" presName="rootComposite" presStyleCnt="0"/>
      <dgm:spPr/>
    </dgm:pt>
    <dgm:pt modelId="{1D637B9D-B253-4D8B-998C-F357D68CE8EB}" type="pres">
      <dgm:prSet presAssocID="{54AA394C-87E6-4D84-8AD1-2F51D3330485}" presName="rootText" presStyleLbl="node3" presStyleIdx="0" presStyleCnt="12">
        <dgm:presLayoutVars>
          <dgm:chPref val="3"/>
        </dgm:presLayoutVars>
      </dgm:prSet>
      <dgm:spPr/>
    </dgm:pt>
    <dgm:pt modelId="{C647FA97-1F41-4C0D-9933-1F37F5155A4A}" type="pres">
      <dgm:prSet presAssocID="{54AA394C-87E6-4D84-8AD1-2F51D3330485}" presName="rootConnector" presStyleLbl="node3" presStyleIdx="0" presStyleCnt="12"/>
      <dgm:spPr/>
    </dgm:pt>
    <dgm:pt modelId="{C0851912-4B18-4163-9412-01A6CBB9FEE7}" type="pres">
      <dgm:prSet presAssocID="{54AA394C-87E6-4D84-8AD1-2F51D3330485}" presName="hierChild4" presStyleCnt="0"/>
      <dgm:spPr/>
    </dgm:pt>
    <dgm:pt modelId="{4C5A4447-74CB-4C74-AEDD-7680A3F748E8}" type="pres">
      <dgm:prSet presAssocID="{54AA394C-87E6-4D84-8AD1-2F51D3330485}" presName="hierChild5" presStyleCnt="0"/>
      <dgm:spPr/>
    </dgm:pt>
    <dgm:pt modelId="{C3FA5D1E-CCB0-4737-902A-6588F0E01BEB}" type="pres">
      <dgm:prSet presAssocID="{D159DE3D-3EB4-40AE-B0F4-C5F54AF1FE67}" presName="hierChild5" presStyleCnt="0"/>
      <dgm:spPr/>
    </dgm:pt>
    <dgm:pt modelId="{31A9C595-A39A-4579-8736-879937893CCD}" type="pres">
      <dgm:prSet presAssocID="{E35B5C27-B7B0-42DA-84FC-6B91C08D3635}" presName="Name35" presStyleLbl="parChTrans1D2" presStyleIdx="1" presStyleCnt="4"/>
      <dgm:spPr/>
    </dgm:pt>
    <dgm:pt modelId="{9EA8D02A-3A2B-4855-B79D-FC689FD10387}" type="pres">
      <dgm:prSet presAssocID="{530F6C80-B375-42F8-A365-350490EA02CD}" presName="hierRoot2" presStyleCnt="0">
        <dgm:presLayoutVars>
          <dgm:hierBranch val="r"/>
        </dgm:presLayoutVars>
      </dgm:prSet>
      <dgm:spPr/>
    </dgm:pt>
    <dgm:pt modelId="{5C1423B8-8285-4908-B0CC-A349EEF0A4B5}" type="pres">
      <dgm:prSet presAssocID="{530F6C80-B375-42F8-A365-350490EA02CD}" presName="rootComposite" presStyleCnt="0"/>
      <dgm:spPr/>
    </dgm:pt>
    <dgm:pt modelId="{D11C87C4-A7E8-4DC6-A375-6F8EE7F7D9A6}" type="pres">
      <dgm:prSet presAssocID="{530F6C80-B375-42F8-A365-350490EA02CD}" presName="rootText" presStyleLbl="node2" presStyleIdx="1" presStyleCnt="4">
        <dgm:presLayoutVars>
          <dgm:chPref val="3"/>
        </dgm:presLayoutVars>
      </dgm:prSet>
      <dgm:spPr/>
    </dgm:pt>
    <dgm:pt modelId="{9CA5DAD7-1915-4B80-9487-EDB950A04D46}" type="pres">
      <dgm:prSet presAssocID="{530F6C80-B375-42F8-A365-350490EA02CD}" presName="rootConnector" presStyleLbl="node2" presStyleIdx="1" presStyleCnt="4"/>
      <dgm:spPr/>
    </dgm:pt>
    <dgm:pt modelId="{628A2FB4-2C4E-4C04-B549-FB690E65D0D4}" type="pres">
      <dgm:prSet presAssocID="{530F6C80-B375-42F8-A365-350490EA02CD}" presName="hierChild4" presStyleCnt="0"/>
      <dgm:spPr/>
    </dgm:pt>
    <dgm:pt modelId="{60163CAE-84F2-4EF2-8D4C-2FDE618E1445}" type="pres">
      <dgm:prSet presAssocID="{114359C8-4880-4729-AA88-BCD045F4C813}" presName="Name50" presStyleLbl="parChTrans1D3" presStyleIdx="1" presStyleCnt="12"/>
      <dgm:spPr/>
    </dgm:pt>
    <dgm:pt modelId="{3967C5CE-2FBA-4308-A7DD-AB235BDCC8AD}" type="pres">
      <dgm:prSet presAssocID="{34AFE80E-5742-4CFA-B66E-E943AECE378A}" presName="hierRoot2" presStyleCnt="0">
        <dgm:presLayoutVars>
          <dgm:hierBranch val="init"/>
        </dgm:presLayoutVars>
      </dgm:prSet>
      <dgm:spPr/>
    </dgm:pt>
    <dgm:pt modelId="{2D968D61-D3FB-4109-8292-95282B6AE308}" type="pres">
      <dgm:prSet presAssocID="{34AFE80E-5742-4CFA-B66E-E943AECE378A}" presName="rootComposite" presStyleCnt="0"/>
      <dgm:spPr/>
    </dgm:pt>
    <dgm:pt modelId="{0D859092-8B09-4D3C-819B-3E6B5AC0E066}" type="pres">
      <dgm:prSet presAssocID="{34AFE80E-5742-4CFA-B66E-E943AECE378A}" presName="rootText" presStyleLbl="node3" presStyleIdx="1" presStyleCnt="12">
        <dgm:presLayoutVars>
          <dgm:chPref val="3"/>
        </dgm:presLayoutVars>
      </dgm:prSet>
      <dgm:spPr/>
    </dgm:pt>
    <dgm:pt modelId="{EE43AF0F-F2B0-472D-92A2-BE71A9567E06}" type="pres">
      <dgm:prSet presAssocID="{34AFE80E-5742-4CFA-B66E-E943AECE378A}" presName="rootConnector" presStyleLbl="node3" presStyleIdx="1" presStyleCnt="12"/>
      <dgm:spPr/>
    </dgm:pt>
    <dgm:pt modelId="{27AAB7DE-15C0-422A-8A12-BA6F73A00A65}" type="pres">
      <dgm:prSet presAssocID="{34AFE80E-5742-4CFA-B66E-E943AECE378A}" presName="hierChild4" presStyleCnt="0"/>
      <dgm:spPr/>
    </dgm:pt>
    <dgm:pt modelId="{9D0A99C4-6432-4670-8329-4701DDBC3B3F}" type="pres">
      <dgm:prSet presAssocID="{34AFE80E-5742-4CFA-B66E-E943AECE378A}" presName="hierChild5" presStyleCnt="0"/>
      <dgm:spPr/>
    </dgm:pt>
    <dgm:pt modelId="{E12F782A-60EF-4619-803B-8C6FAF720396}" type="pres">
      <dgm:prSet presAssocID="{969EF0D1-BA37-4E15-AAF7-322B6F9A78B5}" presName="Name50" presStyleLbl="parChTrans1D3" presStyleIdx="2" presStyleCnt="12"/>
      <dgm:spPr/>
    </dgm:pt>
    <dgm:pt modelId="{8A8E338C-C791-494A-965A-FE90DB752332}" type="pres">
      <dgm:prSet presAssocID="{D0BDB2D4-0C75-4FB4-8F55-8CEC31396817}" presName="hierRoot2" presStyleCnt="0">
        <dgm:presLayoutVars>
          <dgm:hierBranch val="r"/>
        </dgm:presLayoutVars>
      </dgm:prSet>
      <dgm:spPr/>
    </dgm:pt>
    <dgm:pt modelId="{6B4A27FC-DA7D-4D96-AB99-66BEC8B60C69}" type="pres">
      <dgm:prSet presAssocID="{D0BDB2D4-0C75-4FB4-8F55-8CEC31396817}" presName="rootComposite" presStyleCnt="0"/>
      <dgm:spPr/>
    </dgm:pt>
    <dgm:pt modelId="{80AC4A14-2325-4D99-AFBF-B7F6786203C6}" type="pres">
      <dgm:prSet presAssocID="{D0BDB2D4-0C75-4FB4-8F55-8CEC31396817}" presName="rootText" presStyleLbl="node3" presStyleIdx="2" presStyleCnt="12">
        <dgm:presLayoutVars>
          <dgm:chPref val="3"/>
        </dgm:presLayoutVars>
      </dgm:prSet>
      <dgm:spPr/>
    </dgm:pt>
    <dgm:pt modelId="{6EDABB78-39B4-44CA-A87F-F7FADB6DE5FE}" type="pres">
      <dgm:prSet presAssocID="{D0BDB2D4-0C75-4FB4-8F55-8CEC31396817}" presName="rootConnector" presStyleLbl="node3" presStyleIdx="2" presStyleCnt="12"/>
      <dgm:spPr/>
    </dgm:pt>
    <dgm:pt modelId="{D4141F3D-2B68-498B-8715-B0AB9A58C0D2}" type="pres">
      <dgm:prSet presAssocID="{D0BDB2D4-0C75-4FB4-8F55-8CEC31396817}" presName="hierChild4" presStyleCnt="0"/>
      <dgm:spPr/>
    </dgm:pt>
    <dgm:pt modelId="{A40E202D-B3D1-4490-877D-A262A3DCE28F}" type="pres">
      <dgm:prSet presAssocID="{D0BDB2D4-0C75-4FB4-8F55-8CEC31396817}" presName="hierChild5" presStyleCnt="0"/>
      <dgm:spPr/>
    </dgm:pt>
    <dgm:pt modelId="{E9187D6E-193A-43AB-A5D5-48B4F2DA695F}" type="pres">
      <dgm:prSet presAssocID="{530F6C80-B375-42F8-A365-350490EA02CD}" presName="hierChild5" presStyleCnt="0"/>
      <dgm:spPr/>
    </dgm:pt>
    <dgm:pt modelId="{AD5B1A6B-07BB-4DAE-BA50-DEFCE9E260D0}" type="pres">
      <dgm:prSet presAssocID="{3D1EAF17-C384-4D6A-8835-8C9CDEA8DE1E}" presName="Name35" presStyleLbl="parChTrans1D2" presStyleIdx="2" presStyleCnt="4"/>
      <dgm:spPr/>
    </dgm:pt>
    <dgm:pt modelId="{948CF1CF-A627-422F-AA60-AE6EAB6A1FE7}" type="pres">
      <dgm:prSet presAssocID="{A6DC71A1-2EE2-4DC9-A0B2-BEA4AD7EB609}" presName="hierRoot2" presStyleCnt="0">
        <dgm:presLayoutVars>
          <dgm:hierBranch val="init"/>
        </dgm:presLayoutVars>
      </dgm:prSet>
      <dgm:spPr/>
    </dgm:pt>
    <dgm:pt modelId="{2430A4D3-CD8B-4E8C-AB95-0EBC47CB35D6}" type="pres">
      <dgm:prSet presAssocID="{A6DC71A1-2EE2-4DC9-A0B2-BEA4AD7EB609}" presName="rootComposite" presStyleCnt="0"/>
      <dgm:spPr/>
    </dgm:pt>
    <dgm:pt modelId="{85CB2AE5-D8D6-432E-9395-3029B4EC30E3}" type="pres">
      <dgm:prSet presAssocID="{A6DC71A1-2EE2-4DC9-A0B2-BEA4AD7EB609}" presName="rootText" presStyleLbl="node2" presStyleIdx="2" presStyleCnt="4">
        <dgm:presLayoutVars>
          <dgm:chPref val="3"/>
        </dgm:presLayoutVars>
      </dgm:prSet>
      <dgm:spPr/>
    </dgm:pt>
    <dgm:pt modelId="{0E4A2148-A77D-4067-9D43-57FB75155BE3}" type="pres">
      <dgm:prSet presAssocID="{A6DC71A1-2EE2-4DC9-A0B2-BEA4AD7EB609}" presName="rootConnector" presStyleLbl="node2" presStyleIdx="2" presStyleCnt="4"/>
      <dgm:spPr/>
    </dgm:pt>
    <dgm:pt modelId="{038EB591-1E14-438D-A187-4946C32EF7DC}" type="pres">
      <dgm:prSet presAssocID="{A6DC71A1-2EE2-4DC9-A0B2-BEA4AD7EB609}" presName="hierChild4" presStyleCnt="0"/>
      <dgm:spPr/>
    </dgm:pt>
    <dgm:pt modelId="{A90910E4-D080-44DE-AD1D-B05DFB311E19}" type="pres">
      <dgm:prSet presAssocID="{AABAAD88-472F-4ED8-8764-0CB8C89C4AD0}" presName="Name37" presStyleLbl="parChTrans1D3" presStyleIdx="3" presStyleCnt="12"/>
      <dgm:spPr/>
    </dgm:pt>
    <dgm:pt modelId="{8154FB96-FE0F-40D7-A58B-7A213F3AF013}" type="pres">
      <dgm:prSet presAssocID="{F4A6BD0C-60AB-4FF5-AA5A-301193670853}" presName="hierRoot2" presStyleCnt="0">
        <dgm:presLayoutVars>
          <dgm:hierBranch val="init"/>
        </dgm:presLayoutVars>
      </dgm:prSet>
      <dgm:spPr/>
    </dgm:pt>
    <dgm:pt modelId="{BC15318C-DCE3-42DD-B565-0F763AD6F0E1}" type="pres">
      <dgm:prSet presAssocID="{F4A6BD0C-60AB-4FF5-AA5A-301193670853}" presName="rootComposite" presStyleCnt="0"/>
      <dgm:spPr/>
    </dgm:pt>
    <dgm:pt modelId="{C8A86448-4FE2-4F8E-BC64-FBA44FFC4AC5}" type="pres">
      <dgm:prSet presAssocID="{F4A6BD0C-60AB-4FF5-AA5A-301193670853}" presName="rootText" presStyleLbl="node3" presStyleIdx="3" presStyleCnt="12">
        <dgm:presLayoutVars>
          <dgm:chPref val="3"/>
        </dgm:presLayoutVars>
      </dgm:prSet>
      <dgm:spPr/>
    </dgm:pt>
    <dgm:pt modelId="{057280D7-5113-4936-A513-82A2BCE386D7}" type="pres">
      <dgm:prSet presAssocID="{F4A6BD0C-60AB-4FF5-AA5A-301193670853}" presName="rootConnector" presStyleLbl="node3" presStyleIdx="3" presStyleCnt="12"/>
      <dgm:spPr/>
    </dgm:pt>
    <dgm:pt modelId="{675DE5D5-5DC4-4CE5-8BED-422861F01EB0}" type="pres">
      <dgm:prSet presAssocID="{F4A6BD0C-60AB-4FF5-AA5A-301193670853}" presName="hierChild4" presStyleCnt="0"/>
      <dgm:spPr/>
    </dgm:pt>
    <dgm:pt modelId="{201F1E1F-6F3F-4833-822D-9908F87EED85}" type="pres">
      <dgm:prSet presAssocID="{F4A6BD0C-60AB-4FF5-AA5A-301193670853}" presName="hierChild5" presStyleCnt="0"/>
      <dgm:spPr/>
    </dgm:pt>
    <dgm:pt modelId="{25E174B9-00AE-4827-8D34-B07913BA789E}" type="pres">
      <dgm:prSet presAssocID="{F75884B6-06BF-4E6B-B51E-3A5FFBB42591}" presName="Name37" presStyleLbl="parChTrans1D3" presStyleIdx="4" presStyleCnt="12"/>
      <dgm:spPr/>
    </dgm:pt>
    <dgm:pt modelId="{97248C6F-3D6F-4FA7-802D-0A86D85F0FD0}" type="pres">
      <dgm:prSet presAssocID="{3917BD52-4F08-497A-891A-B1728CD9811B}" presName="hierRoot2" presStyleCnt="0">
        <dgm:presLayoutVars>
          <dgm:hierBranch val="init"/>
        </dgm:presLayoutVars>
      </dgm:prSet>
      <dgm:spPr/>
    </dgm:pt>
    <dgm:pt modelId="{27DBBB44-768B-42F9-820E-6B46A00ECB93}" type="pres">
      <dgm:prSet presAssocID="{3917BD52-4F08-497A-891A-B1728CD9811B}" presName="rootComposite" presStyleCnt="0"/>
      <dgm:spPr/>
    </dgm:pt>
    <dgm:pt modelId="{4F8A69FB-8343-4B3D-8DCA-88A5C1C2075D}" type="pres">
      <dgm:prSet presAssocID="{3917BD52-4F08-497A-891A-B1728CD9811B}" presName="rootText" presStyleLbl="node3" presStyleIdx="4" presStyleCnt="12">
        <dgm:presLayoutVars>
          <dgm:chPref val="3"/>
        </dgm:presLayoutVars>
      </dgm:prSet>
      <dgm:spPr/>
    </dgm:pt>
    <dgm:pt modelId="{FC46BD75-B14C-46E1-812A-48B1962F56F0}" type="pres">
      <dgm:prSet presAssocID="{3917BD52-4F08-497A-891A-B1728CD9811B}" presName="rootConnector" presStyleLbl="node3" presStyleIdx="4" presStyleCnt="12"/>
      <dgm:spPr/>
    </dgm:pt>
    <dgm:pt modelId="{B2DD2744-97C0-4041-A6B7-DE1CCA525EF8}" type="pres">
      <dgm:prSet presAssocID="{3917BD52-4F08-497A-891A-B1728CD9811B}" presName="hierChild4" presStyleCnt="0"/>
      <dgm:spPr/>
    </dgm:pt>
    <dgm:pt modelId="{D4CAE303-CA66-4864-9AA2-776F10BF1B99}" type="pres">
      <dgm:prSet presAssocID="{3917BD52-4F08-497A-891A-B1728CD9811B}" presName="hierChild5" presStyleCnt="0"/>
      <dgm:spPr/>
    </dgm:pt>
    <dgm:pt modelId="{C1743911-D16A-4191-8BB2-8B784800CB8B}" type="pres">
      <dgm:prSet presAssocID="{6A2C7D6C-2E7C-48C2-B7A0-C4BB28DA381E}" presName="Name37" presStyleLbl="parChTrans1D3" presStyleIdx="5" presStyleCnt="12"/>
      <dgm:spPr/>
    </dgm:pt>
    <dgm:pt modelId="{84242570-2B9F-4EE0-9AEC-BB319588719C}" type="pres">
      <dgm:prSet presAssocID="{3085FABE-CD60-483E-B0B6-D774C3381A26}" presName="hierRoot2" presStyleCnt="0">
        <dgm:presLayoutVars>
          <dgm:hierBranch val="init"/>
        </dgm:presLayoutVars>
      </dgm:prSet>
      <dgm:spPr/>
    </dgm:pt>
    <dgm:pt modelId="{E0CFAFA8-C6EA-4DBB-A36F-D93FA5501A66}" type="pres">
      <dgm:prSet presAssocID="{3085FABE-CD60-483E-B0B6-D774C3381A26}" presName="rootComposite" presStyleCnt="0"/>
      <dgm:spPr/>
    </dgm:pt>
    <dgm:pt modelId="{1191C612-3949-452D-ADE3-092BFEA796AF}" type="pres">
      <dgm:prSet presAssocID="{3085FABE-CD60-483E-B0B6-D774C3381A26}" presName="rootText" presStyleLbl="node3" presStyleIdx="5" presStyleCnt="12">
        <dgm:presLayoutVars>
          <dgm:chPref val="3"/>
        </dgm:presLayoutVars>
      </dgm:prSet>
      <dgm:spPr/>
    </dgm:pt>
    <dgm:pt modelId="{E6B35B9E-E907-4009-92B8-2529AE876EEB}" type="pres">
      <dgm:prSet presAssocID="{3085FABE-CD60-483E-B0B6-D774C3381A26}" presName="rootConnector" presStyleLbl="node3" presStyleIdx="5" presStyleCnt="12"/>
      <dgm:spPr/>
    </dgm:pt>
    <dgm:pt modelId="{1CF64D27-49C4-4B7E-B489-9C29162D2A24}" type="pres">
      <dgm:prSet presAssocID="{3085FABE-CD60-483E-B0B6-D774C3381A26}" presName="hierChild4" presStyleCnt="0"/>
      <dgm:spPr/>
    </dgm:pt>
    <dgm:pt modelId="{0A9B91D5-50F6-4EA7-952E-8E0A22478FB7}" type="pres">
      <dgm:prSet presAssocID="{3085FABE-CD60-483E-B0B6-D774C3381A26}" presName="hierChild5" presStyleCnt="0"/>
      <dgm:spPr/>
    </dgm:pt>
    <dgm:pt modelId="{7C359B0B-EF9D-4F9D-BF1D-7FA762966B0E}" type="pres">
      <dgm:prSet presAssocID="{9CAB409C-CC27-4E1C-9A4D-C486FF2ED15B}" presName="Name37" presStyleLbl="parChTrans1D3" presStyleIdx="6" presStyleCnt="12"/>
      <dgm:spPr/>
    </dgm:pt>
    <dgm:pt modelId="{799D5D31-DC73-4944-8A8B-624BF06EEEEB}" type="pres">
      <dgm:prSet presAssocID="{C705DC87-C037-4ADC-88BE-54D7A1F30239}" presName="hierRoot2" presStyleCnt="0">
        <dgm:presLayoutVars>
          <dgm:hierBranch val="init"/>
        </dgm:presLayoutVars>
      </dgm:prSet>
      <dgm:spPr/>
    </dgm:pt>
    <dgm:pt modelId="{E970AEBB-E271-436B-AC10-3217ED8D4ED1}" type="pres">
      <dgm:prSet presAssocID="{C705DC87-C037-4ADC-88BE-54D7A1F30239}" presName="rootComposite" presStyleCnt="0"/>
      <dgm:spPr/>
    </dgm:pt>
    <dgm:pt modelId="{DC71CD26-FF1D-46B7-AB7B-8E9DFC0ACAE4}" type="pres">
      <dgm:prSet presAssocID="{C705DC87-C037-4ADC-88BE-54D7A1F30239}" presName="rootText" presStyleLbl="node3" presStyleIdx="6" presStyleCnt="12">
        <dgm:presLayoutVars>
          <dgm:chPref val="3"/>
        </dgm:presLayoutVars>
      </dgm:prSet>
      <dgm:spPr/>
    </dgm:pt>
    <dgm:pt modelId="{AEA22E5F-BE0A-43EC-AE16-CE4B75AC1B2D}" type="pres">
      <dgm:prSet presAssocID="{C705DC87-C037-4ADC-88BE-54D7A1F30239}" presName="rootConnector" presStyleLbl="node3" presStyleIdx="6" presStyleCnt="12"/>
      <dgm:spPr/>
    </dgm:pt>
    <dgm:pt modelId="{ADE58FFD-C017-4676-95D1-C6DD492A298B}" type="pres">
      <dgm:prSet presAssocID="{C705DC87-C037-4ADC-88BE-54D7A1F30239}" presName="hierChild4" presStyleCnt="0"/>
      <dgm:spPr/>
    </dgm:pt>
    <dgm:pt modelId="{56EF3F70-5B92-4E4F-BC5F-DB39800EB364}" type="pres">
      <dgm:prSet presAssocID="{C705DC87-C037-4ADC-88BE-54D7A1F30239}" presName="hierChild5" presStyleCnt="0"/>
      <dgm:spPr/>
    </dgm:pt>
    <dgm:pt modelId="{A901ADD7-B222-4650-8591-E4C1933EF3A9}" type="pres">
      <dgm:prSet presAssocID="{5942A8A3-6D75-4B2A-A9C9-1525F209E0F8}" presName="Name37" presStyleLbl="parChTrans1D3" presStyleIdx="7" presStyleCnt="12"/>
      <dgm:spPr/>
    </dgm:pt>
    <dgm:pt modelId="{1DBA20DB-615D-40B2-8530-7A05643A201A}" type="pres">
      <dgm:prSet presAssocID="{45F4F8C1-2006-42D1-B661-5CF154AA503F}" presName="hierRoot2" presStyleCnt="0">
        <dgm:presLayoutVars>
          <dgm:hierBranch val="init"/>
        </dgm:presLayoutVars>
      </dgm:prSet>
      <dgm:spPr/>
    </dgm:pt>
    <dgm:pt modelId="{91CB871D-1DC6-4BF2-B098-91C1A6EDC28B}" type="pres">
      <dgm:prSet presAssocID="{45F4F8C1-2006-42D1-B661-5CF154AA503F}" presName="rootComposite" presStyleCnt="0"/>
      <dgm:spPr/>
    </dgm:pt>
    <dgm:pt modelId="{B60E7AF3-9FEC-4060-ADEF-5121D5196D3E}" type="pres">
      <dgm:prSet presAssocID="{45F4F8C1-2006-42D1-B661-5CF154AA503F}" presName="rootText" presStyleLbl="node3" presStyleIdx="7" presStyleCnt="12">
        <dgm:presLayoutVars>
          <dgm:chPref val="3"/>
        </dgm:presLayoutVars>
      </dgm:prSet>
      <dgm:spPr/>
    </dgm:pt>
    <dgm:pt modelId="{F980A0C8-F838-4E0C-AF33-7226E5897866}" type="pres">
      <dgm:prSet presAssocID="{45F4F8C1-2006-42D1-B661-5CF154AA503F}" presName="rootConnector" presStyleLbl="node3" presStyleIdx="7" presStyleCnt="12"/>
      <dgm:spPr/>
    </dgm:pt>
    <dgm:pt modelId="{9FD458B2-C5F3-424A-88B3-558B00E9D6B4}" type="pres">
      <dgm:prSet presAssocID="{45F4F8C1-2006-42D1-B661-5CF154AA503F}" presName="hierChild4" presStyleCnt="0"/>
      <dgm:spPr/>
    </dgm:pt>
    <dgm:pt modelId="{D2105B4A-F009-4A54-82CD-138E11600EFC}" type="pres">
      <dgm:prSet presAssocID="{45F4F8C1-2006-42D1-B661-5CF154AA503F}" presName="hierChild5" presStyleCnt="0"/>
      <dgm:spPr/>
    </dgm:pt>
    <dgm:pt modelId="{BA3A0449-5234-4161-BEED-690C0B97528B}" type="pres">
      <dgm:prSet presAssocID="{A6DC71A1-2EE2-4DC9-A0B2-BEA4AD7EB609}" presName="hierChild5" presStyleCnt="0"/>
      <dgm:spPr/>
    </dgm:pt>
    <dgm:pt modelId="{C6A850A1-0322-4305-9EA2-589B6C9AAFEE}" type="pres">
      <dgm:prSet presAssocID="{B6329850-A095-47C9-9D25-C0D043AF74B6}" presName="Name35" presStyleLbl="parChTrans1D2" presStyleIdx="3" presStyleCnt="4"/>
      <dgm:spPr/>
    </dgm:pt>
    <dgm:pt modelId="{306EEB2C-1F8F-4748-8D45-234CCE7B5DAD}" type="pres">
      <dgm:prSet presAssocID="{5EF2E0E7-D434-4668-B580-DDAD456A8EC4}" presName="hierRoot2" presStyleCnt="0">
        <dgm:presLayoutVars>
          <dgm:hierBranch val="init"/>
        </dgm:presLayoutVars>
      </dgm:prSet>
      <dgm:spPr/>
    </dgm:pt>
    <dgm:pt modelId="{B9F58876-71E3-4C05-A92E-D008521641DD}" type="pres">
      <dgm:prSet presAssocID="{5EF2E0E7-D434-4668-B580-DDAD456A8EC4}" presName="rootComposite" presStyleCnt="0"/>
      <dgm:spPr/>
    </dgm:pt>
    <dgm:pt modelId="{179C8C3F-9996-4F66-8837-18910045848E}" type="pres">
      <dgm:prSet presAssocID="{5EF2E0E7-D434-4668-B580-DDAD456A8EC4}" presName="rootText" presStyleLbl="node2" presStyleIdx="3" presStyleCnt="4">
        <dgm:presLayoutVars>
          <dgm:chPref val="3"/>
        </dgm:presLayoutVars>
      </dgm:prSet>
      <dgm:spPr/>
    </dgm:pt>
    <dgm:pt modelId="{F4038843-E704-4637-A62A-9205826E103E}" type="pres">
      <dgm:prSet presAssocID="{5EF2E0E7-D434-4668-B580-DDAD456A8EC4}" presName="rootConnector" presStyleLbl="node2" presStyleIdx="3" presStyleCnt="4"/>
      <dgm:spPr/>
    </dgm:pt>
    <dgm:pt modelId="{1977D040-7C94-46FC-A574-CD78A4462AFF}" type="pres">
      <dgm:prSet presAssocID="{5EF2E0E7-D434-4668-B580-DDAD456A8EC4}" presName="hierChild4" presStyleCnt="0"/>
      <dgm:spPr/>
    </dgm:pt>
    <dgm:pt modelId="{7931AFC0-3B3B-45D0-AB8D-9978413FC623}" type="pres">
      <dgm:prSet presAssocID="{BFD085C9-BFE9-47D2-BB19-C5FBA1F6E433}" presName="Name37" presStyleLbl="parChTrans1D3" presStyleIdx="8" presStyleCnt="12"/>
      <dgm:spPr/>
    </dgm:pt>
    <dgm:pt modelId="{8EA52586-8510-451C-A92D-A784A8F927A8}" type="pres">
      <dgm:prSet presAssocID="{65D5A439-0D1B-4B53-A115-E92572A9488A}" presName="hierRoot2" presStyleCnt="0">
        <dgm:presLayoutVars>
          <dgm:hierBranch val="init"/>
        </dgm:presLayoutVars>
      </dgm:prSet>
      <dgm:spPr/>
    </dgm:pt>
    <dgm:pt modelId="{E7A156CD-1017-494C-8AA8-BF87F92CDEDB}" type="pres">
      <dgm:prSet presAssocID="{65D5A439-0D1B-4B53-A115-E92572A9488A}" presName="rootComposite" presStyleCnt="0"/>
      <dgm:spPr/>
    </dgm:pt>
    <dgm:pt modelId="{87CDEED9-AEF1-4E5B-A01F-47598A0743CE}" type="pres">
      <dgm:prSet presAssocID="{65D5A439-0D1B-4B53-A115-E92572A9488A}" presName="rootText" presStyleLbl="node3" presStyleIdx="8" presStyleCnt="12">
        <dgm:presLayoutVars>
          <dgm:chPref val="3"/>
        </dgm:presLayoutVars>
      </dgm:prSet>
      <dgm:spPr/>
    </dgm:pt>
    <dgm:pt modelId="{E4ECE53E-7C97-4DB8-B9D8-4758DD0ACD9C}" type="pres">
      <dgm:prSet presAssocID="{65D5A439-0D1B-4B53-A115-E92572A9488A}" presName="rootConnector" presStyleLbl="node3" presStyleIdx="8" presStyleCnt="12"/>
      <dgm:spPr/>
    </dgm:pt>
    <dgm:pt modelId="{7DFA28A3-60FA-4A66-A905-F618E9EB7CC7}" type="pres">
      <dgm:prSet presAssocID="{65D5A439-0D1B-4B53-A115-E92572A9488A}" presName="hierChild4" presStyleCnt="0"/>
      <dgm:spPr/>
    </dgm:pt>
    <dgm:pt modelId="{82AA1C52-87AF-4521-8EB9-EE5AF5894ECF}" type="pres">
      <dgm:prSet presAssocID="{65D5A439-0D1B-4B53-A115-E92572A9488A}" presName="hierChild5" presStyleCnt="0"/>
      <dgm:spPr/>
    </dgm:pt>
    <dgm:pt modelId="{B86C51AC-BF79-473C-8DA1-4F6C03CF89BA}" type="pres">
      <dgm:prSet presAssocID="{E2D89470-06E3-4CD9-9BD9-8004BD276829}" presName="Name37" presStyleLbl="parChTrans1D3" presStyleIdx="9" presStyleCnt="12"/>
      <dgm:spPr/>
    </dgm:pt>
    <dgm:pt modelId="{44C16E0A-BE9C-4F1A-9017-FE1A6DD59592}" type="pres">
      <dgm:prSet presAssocID="{DBCFDC00-3FCB-40E8-9DF3-7C1D7CDD7425}" presName="hierRoot2" presStyleCnt="0">
        <dgm:presLayoutVars>
          <dgm:hierBranch val="init"/>
        </dgm:presLayoutVars>
      </dgm:prSet>
      <dgm:spPr/>
    </dgm:pt>
    <dgm:pt modelId="{6748BA3F-419C-45E7-9DF5-386348B3C08B}" type="pres">
      <dgm:prSet presAssocID="{DBCFDC00-3FCB-40E8-9DF3-7C1D7CDD7425}" presName="rootComposite" presStyleCnt="0"/>
      <dgm:spPr/>
    </dgm:pt>
    <dgm:pt modelId="{3D377746-EFF3-4A96-AF10-2D5FB848BDE1}" type="pres">
      <dgm:prSet presAssocID="{DBCFDC00-3FCB-40E8-9DF3-7C1D7CDD7425}" presName="rootText" presStyleLbl="node3" presStyleIdx="9" presStyleCnt="12">
        <dgm:presLayoutVars>
          <dgm:chPref val="3"/>
        </dgm:presLayoutVars>
      </dgm:prSet>
      <dgm:spPr/>
    </dgm:pt>
    <dgm:pt modelId="{90428226-ACD4-468A-ADFE-7375A0C367E0}" type="pres">
      <dgm:prSet presAssocID="{DBCFDC00-3FCB-40E8-9DF3-7C1D7CDD7425}" presName="rootConnector" presStyleLbl="node3" presStyleIdx="9" presStyleCnt="12"/>
      <dgm:spPr/>
    </dgm:pt>
    <dgm:pt modelId="{DD10B1FC-016E-4C33-ACD2-8D246F107679}" type="pres">
      <dgm:prSet presAssocID="{DBCFDC00-3FCB-40E8-9DF3-7C1D7CDD7425}" presName="hierChild4" presStyleCnt="0"/>
      <dgm:spPr/>
    </dgm:pt>
    <dgm:pt modelId="{D266DF19-EFB3-4535-8F8F-CC755BBEB802}" type="pres">
      <dgm:prSet presAssocID="{DBCFDC00-3FCB-40E8-9DF3-7C1D7CDD7425}" presName="hierChild5" presStyleCnt="0"/>
      <dgm:spPr/>
    </dgm:pt>
    <dgm:pt modelId="{1F80EB41-D946-4F9A-9D17-6DBB525FEA16}" type="pres">
      <dgm:prSet presAssocID="{A109628C-A919-47D8-9D39-9FAD2A5D6497}" presName="Name37" presStyleLbl="parChTrans1D3" presStyleIdx="10" presStyleCnt="12"/>
      <dgm:spPr/>
    </dgm:pt>
    <dgm:pt modelId="{8F569086-A554-47D6-8DDF-CB1BA7D3474F}" type="pres">
      <dgm:prSet presAssocID="{F65174CF-5AF3-4D22-A5A2-3B02203979A0}" presName="hierRoot2" presStyleCnt="0">
        <dgm:presLayoutVars>
          <dgm:hierBranch val="init"/>
        </dgm:presLayoutVars>
      </dgm:prSet>
      <dgm:spPr/>
    </dgm:pt>
    <dgm:pt modelId="{803C4AC8-C2F1-4368-A86B-F53C7A6C29B1}" type="pres">
      <dgm:prSet presAssocID="{F65174CF-5AF3-4D22-A5A2-3B02203979A0}" presName="rootComposite" presStyleCnt="0"/>
      <dgm:spPr/>
    </dgm:pt>
    <dgm:pt modelId="{E3BC923E-95FD-4F61-9D0F-1D91495F827D}" type="pres">
      <dgm:prSet presAssocID="{F65174CF-5AF3-4D22-A5A2-3B02203979A0}" presName="rootText" presStyleLbl="node3" presStyleIdx="10" presStyleCnt="12">
        <dgm:presLayoutVars>
          <dgm:chPref val="3"/>
        </dgm:presLayoutVars>
      </dgm:prSet>
      <dgm:spPr/>
    </dgm:pt>
    <dgm:pt modelId="{F5398054-762C-49E1-B685-CAF353D7724B}" type="pres">
      <dgm:prSet presAssocID="{F65174CF-5AF3-4D22-A5A2-3B02203979A0}" presName="rootConnector" presStyleLbl="node3" presStyleIdx="10" presStyleCnt="12"/>
      <dgm:spPr/>
    </dgm:pt>
    <dgm:pt modelId="{B7D536B3-6621-421A-B3D5-C2B4BD044F12}" type="pres">
      <dgm:prSet presAssocID="{F65174CF-5AF3-4D22-A5A2-3B02203979A0}" presName="hierChild4" presStyleCnt="0"/>
      <dgm:spPr/>
    </dgm:pt>
    <dgm:pt modelId="{0D22F905-170F-4C00-B156-65C09FC1F5F8}" type="pres">
      <dgm:prSet presAssocID="{F65174CF-5AF3-4D22-A5A2-3B02203979A0}" presName="hierChild5" presStyleCnt="0"/>
      <dgm:spPr/>
    </dgm:pt>
    <dgm:pt modelId="{1395A1F2-A9C7-4446-98FE-808AF6AD4DC5}" type="pres">
      <dgm:prSet presAssocID="{DFA04F8A-1A02-4354-955D-3FC31A47B393}" presName="Name37" presStyleLbl="parChTrans1D3" presStyleIdx="11" presStyleCnt="12"/>
      <dgm:spPr/>
    </dgm:pt>
    <dgm:pt modelId="{DA7D3107-E90C-47F3-8C1C-CC5DDE1FE63F}" type="pres">
      <dgm:prSet presAssocID="{3D32E295-5AB1-495E-9FE3-0C07D264CC15}" presName="hierRoot2" presStyleCnt="0">
        <dgm:presLayoutVars>
          <dgm:hierBranch val="init"/>
        </dgm:presLayoutVars>
      </dgm:prSet>
      <dgm:spPr/>
    </dgm:pt>
    <dgm:pt modelId="{92FDFCF1-0CB8-4C57-969D-247EEDC92F2B}" type="pres">
      <dgm:prSet presAssocID="{3D32E295-5AB1-495E-9FE3-0C07D264CC15}" presName="rootComposite" presStyleCnt="0"/>
      <dgm:spPr/>
    </dgm:pt>
    <dgm:pt modelId="{CA336851-C61B-441A-8C8F-3F1067FBD1A1}" type="pres">
      <dgm:prSet presAssocID="{3D32E295-5AB1-495E-9FE3-0C07D264CC15}" presName="rootText" presStyleLbl="node3" presStyleIdx="11" presStyleCnt="12">
        <dgm:presLayoutVars>
          <dgm:chPref val="3"/>
        </dgm:presLayoutVars>
      </dgm:prSet>
      <dgm:spPr/>
    </dgm:pt>
    <dgm:pt modelId="{0DBE9D0D-052A-4CBF-B269-2A13BC796BD4}" type="pres">
      <dgm:prSet presAssocID="{3D32E295-5AB1-495E-9FE3-0C07D264CC15}" presName="rootConnector" presStyleLbl="node3" presStyleIdx="11" presStyleCnt="12"/>
      <dgm:spPr/>
    </dgm:pt>
    <dgm:pt modelId="{5E52F60B-603D-4B4C-A233-67C4C702DD33}" type="pres">
      <dgm:prSet presAssocID="{3D32E295-5AB1-495E-9FE3-0C07D264CC15}" presName="hierChild4" presStyleCnt="0"/>
      <dgm:spPr/>
    </dgm:pt>
    <dgm:pt modelId="{E06173E2-4A97-43FA-8907-5B013F81ACC6}" type="pres">
      <dgm:prSet presAssocID="{3D32E295-5AB1-495E-9FE3-0C07D264CC15}" presName="hierChild5" presStyleCnt="0"/>
      <dgm:spPr/>
    </dgm:pt>
    <dgm:pt modelId="{80FFEE30-5032-4134-83CC-0831C3903FD8}" type="pres">
      <dgm:prSet presAssocID="{5EF2E0E7-D434-4668-B580-DDAD456A8EC4}" presName="hierChild5" presStyleCnt="0"/>
      <dgm:spPr/>
    </dgm:pt>
    <dgm:pt modelId="{54281965-2958-4C14-8223-5BD80C541897}" type="pres">
      <dgm:prSet presAssocID="{185F7C2D-94CE-4891-BFD4-84D2CFF92A68}" presName="hierChild3" presStyleCnt="0"/>
      <dgm:spPr/>
    </dgm:pt>
  </dgm:ptLst>
  <dgm:cxnLst>
    <dgm:cxn modelId="{314EEB0E-F1FC-409C-9B57-AA1571ADD67A}" srcId="{5EF2E0E7-D434-4668-B580-DDAD456A8EC4}" destId="{65D5A439-0D1B-4B53-A115-E92572A9488A}" srcOrd="0" destOrd="0" parTransId="{BFD085C9-BFE9-47D2-BB19-C5FBA1F6E433}" sibTransId="{7320F83A-CC20-4008-9CE8-474C97C38452}"/>
    <dgm:cxn modelId="{8A09F30F-96FC-48ED-B61E-1DD2BD9F9DE5}" type="presOf" srcId="{5EF2E0E7-D434-4668-B580-DDAD456A8EC4}" destId="{F4038843-E704-4637-A62A-9205826E103E}" srcOrd="1" destOrd="0" presId="urn:microsoft.com/office/officeart/2005/8/layout/orgChart1"/>
    <dgm:cxn modelId="{04990616-0FEA-42AF-9D96-D07D5C1A6F07}" type="presOf" srcId="{185F7C2D-94CE-4891-BFD4-84D2CFF92A68}" destId="{20AD89B7-F604-4322-936C-AF1A8B5E7FD7}" srcOrd="0" destOrd="0" presId="urn:microsoft.com/office/officeart/2005/8/layout/orgChart1"/>
    <dgm:cxn modelId="{CCF7B216-2441-4AA7-BC23-D8DA5B4157FB}" type="presOf" srcId="{3D1EAF17-C384-4D6A-8835-8C9CDEA8DE1E}" destId="{AD5B1A6B-07BB-4DAE-BA50-DEFCE9E260D0}" srcOrd="0" destOrd="0" presId="urn:microsoft.com/office/officeart/2005/8/layout/orgChart1"/>
    <dgm:cxn modelId="{CE437617-9638-478F-B2A5-8A5E39CF1384}" type="presOf" srcId="{9CAB409C-CC27-4E1C-9A4D-C486FF2ED15B}" destId="{7C359B0B-EF9D-4F9D-BF1D-7FA762966B0E}" srcOrd="0" destOrd="0" presId="urn:microsoft.com/office/officeart/2005/8/layout/orgChart1"/>
    <dgm:cxn modelId="{9FCD761A-F92C-46E7-B36C-757A07BBF896}" type="presOf" srcId="{F65174CF-5AF3-4D22-A5A2-3B02203979A0}" destId="{E3BC923E-95FD-4F61-9D0F-1D91495F827D}" srcOrd="0" destOrd="0" presId="urn:microsoft.com/office/officeart/2005/8/layout/orgChart1"/>
    <dgm:cxn modelId="{66C5C01A-816F-4A45-A32B-BF0F403B8C3E}" srcId="{8F10CDE2-5C63-4981-BD8F-C472A982631C}" destId="{185F7C2D-94CE-4891-BFD4-84D2CFF92A68}" srcOrd="0" destOrd="0" parTransId="{7D4F5739-8602-4A19-9178-12511D0F7684}" sibTransId="{20D79BD0-7805-47F1-8345-CBF10E3855C1}"/>
    <dgm:cxn modelId="{8071E82B-9BE2-4CC6-989F-6524EA47EEE2}" srcId="{5EF2E0E7-D434-4668-B580-DDAD456A8EC4}" destId="{3D32E295-5AB1-495E-9FE3-0C07D264CC15}" srcOrd="3" destOrd="0" parTransId="{DFA04F8A-1A02-4354-955D-3FC31A47B393}" sibTransId="{546F574C-9E60-4F1C-8FE3-81E37F08D7BB}"/>
    <dgm:cxn modelId="{4BB7D92D-7269-42A0-AA33-FEE3548E7351}" srcId="{A6DC71A1-2EE2-4DC9-A0B2-BEA4AD7EB609}" destId="{3085FABE-CD60-483E-B0B6-D774C3381A26}" srcOrd="2" destOrd="0" parTransId="{6A2C7D6C-2E7C-48C2-B7A0-C4BB28DA381E}" sibTransId="{F91EE702-C9E6-42C7-86DB-F8AE37F49782}"/>
    <dgm:cxn modelId="{0EEDBC2E-D76C-46C0-9C24-8C3FDBA3A7E2}" type="presOf" srcId="{F4A6BD0C-60AB-4FF5-AA5A-301193670853}" destId="{C8A86448-4FE2-4F8E-BC64-FBA44FFC4AC5}" srcOrd="0" destOrd="0" presId="urn:microsoft.com/office/officeart/2005/8/layout/orgChart1"/>
    <dgm:cxn modelId="{1EA05A30-EFAF-46E8-A301-6FF8D0B504DB}" type="presOf" srcId="{54AA394C-87E6-4D84-8AD1-2F51D3330485}" destId="{1D637B9D-B253-4D8B-998C-F357D68CE8EB}" srcOrd="0" destOrd="0" presId="urn:microsoft.com/office/officeart/2005/8/layout/orgChart1"/>
    <dgm:cxn modelId="{634E6031-BB3B-4CEE-AFD2-B5F81239575E}" srcId="{5EF2E0E7-D434-4668-B580-DDAD456A8EC4}" destId="{F65174CF-5AF3-4D22-A5A2-3B02203979A0}" srcOrd="2" destOrd="0" parTransId="{A109628C-A919-47D8-9D39-9FAD2A5D6497}" sibTransId="{7E58906F-3839-424F-BE19-0448F8A677FD}"/>
    <dgm:cxn modelId="{BA60C931-4E20-4BB0-8DFE-966CB506C714}" type="presOf" srcId="{34AFE80E-5742-4CFA-B66E-E943AECE378A}" destId="{EE43AF0F-F2B0-472D-92A2-BE71A9567E06}" srcOrd="1" destOrd="0" presId="urn:microsoft.com/office/officeart/2005/8/layout/orgChart1"/>
    <dgm:cxn modelId="{927A1D33-7971-4D05-BFAA-04672C5A58EC}" type="presOf" srcId="{3085FABE-CD60-483E-B0B6-D774C3381A26}" destId="{E6B35B9E-E907-4009-92B8-2529AE876EEB}" srcOrd="1" destOrd="0" presId="urn:microsoft.com/office/officeart/2005/8/layout/orgChart1"/>
    <dgm:cxn modelId="{95A07C33-AFE8-42EC-B590-C63343424504}" srcId="{D159DE3D-3EB4-40AE-B0F4-C5F54AF1FE67}" destId="{54AA394C-87E6-4D84-8AD1-2F51D3330485}" srcOrd="0" destOrd="0" parTransId="{C8084DCA-3B3F-43F8-BD0D-C8496B1F22D0}" sibTransId="{0C9911D1-D87E-4777-A627-73AE9CEFFF74}"/>
    <dgm:cxn modelId="{3CC05E35-E30A-4AA8-AB3E-B7335A93937D}" srcId="{185F7C2D-94CE-4891-BFD4-84D2CFF92A68}" destId="{5EF2E0E7-D434-4668-B580-DDAD456A8EC4}" srcOrd="3" destOrd="0" parTransId="{B6329850-A095-47C9-9D25-C0D043AF74B6}" sibTransId="{8C29BE60-59E7-4E17-8677-673BB1DC5578}"/>
    <dgm:cxn modelId="{3E03DA35-7930-4660-837E-10B8B8E0A7C4}" type="presOf" srcId="{34AFE80E-5742-4CFA-B66E-E943AECE378A}" destId="{0D859092-8B09-4D3C-819B-3E6B5AC0E066}" srcOrd="0" destOrd="0" presId="urn:microsoft.com/office/officeart/2005/8/layout/orgChart1"/>
    <dgm:cxn modelId="{44A1F33A-BA05-4CD2-99D4-82972885A060}" srcId="{530F6C80-B375-42F8-A365-350490EA02CD}" destId="{34AFE80E-5742-4CFA-B66E-E943AECE378A}" srcOrd="0" destOrd="0" parTransId="{114359C8-4880-4729-AA88-BCD045F4C813}" sibTransId="{75A407B2-6305-4151-9347-44D5EE5963F4}"/>
    <dgm:cxn modelId="{F6FB353B-49B9-465A-85F9-5A4D922F8D85}" type="presOf" srcId="{C705DC87-C037-4ADC-88BE-54D7A1F30239}" destId="{AEA22E5F-BE0A-43EC-AE16-CE4B75AC1B2D}" srcOrd="1" destOrd="0" presId="urn:microsoft.com/office/officeart/2005/8/layout/orgChart1"/>
    <dgm:cxn modelId="{85A5075F-61D2-4823-B897-CE25326864D1}" srcId="{185F7C2D-94CE-4891-BFD4-84D2CFF92A68}" destId="{A6DC71A1-2EE2-4DC9-A0B2-BEA4AD7EB609}" srcOrd="2" destOrd="0" parTransId="{3D1EAF17-C384-4D6A-8835-8C9CDEA8DE1E}" sibTransId="{96C63289-1C9D-4457-BBDC-4C10B61130AA}"/>
    <dgm:cxn modelId="{2B681542-584A-4418-A58B-FFEEFC0F49F5}" type="presOf" srcId="{D0BDB2D4-0C75-4FB4-8F55-8CEC31396817}" destId="{6EDABB78-39B4-44CA-A87F-F7FADB6DE5FE}" srcOrd="1" destOrd="0" presId="urn:microsoft.com/office/officeart/2005/8/layout/orgChart1"/>
    <dgm:cxn modelId="{B35A3242-2283-4D13-AB19-FFED21107CD9}" type="presOf" srcId="{65D5A439-0D1B-4B53-A115-E92572A9488A}" destId="{E4ECE53E-7C97-4DB8-B9D8-4758DD0ACD9C}" srcOrd="1" destOrd="0" presId="urn:microsoft.com/office/officeart/2005/8/layout/orgChart1"/>
    <dgm:cxn modelId="{EA6F2863-BEE5-4B76-8617-3461E516CEAA}" type="presOf" srcId="{E2D89470-06E3-4CD9-9BD9-8004BD276829}" destId="{B86C51AC-BF79-473C-8DA1-4F6C03CF89BA}" srcOrd="0" destOrd="0" presId="urn:microsoft.com/office/officeart/2005/8/layout/orgChart1"/>
    <dgm:cxn modelId="{921D4244-9D9F-46C1-8B19-A28BCE872EC2}" type="presOf" srcId="{D267EC1D-C714-4BA8-86B8-CAE781042FE5}" destId="{5ADF604C-320D-47E5-9D3D-BDC6B408033C}" srcOrd="0" destOrd="0" presId="urn:microsoft.com/office/officeart/2005/8/layout/orgChart1"/>
    <dgm:cxn modelId="{668ECB44-8F44-4017-9130-8FF5C91AD8BF}" type="presOf" srcId="{3917BD52-4F08-497A-891A-B1728CD9811B}" destId="{4F8A69FB-8343-4B3D-8DCA-88A5C1C2075D}" srcOrd="0" destOrd="0" presId="urn:microsoft.com/office/officeart/2005/8/layout/orgChart1"/>
    <dgm:cxn modelId="{8C72C946-A476-4F84-8DBB-AC819ED82D74}" type="presOf" srcId="{969EF0D1-BA37-4E15-AAF7-322B6F9A78B5}" destId="{E12F782A-60EF-4619-803B-8C6FAF720396}" srcOrd="0" destOrd="0" presId="urn:microsoft.com/office/officeart/2005/8/layout/orgChart1"/>
    <dgm:cxn modelId="{696DB849-A0F7-4021-8DF9-C62E8449C448}" type="presOf" srcId="{530F6C80-B375-42F8-A365-350490EA02CD}" destId="{D11C87C4-A7E8-4DC6-A375-6F8EE7F7D9A6}" srcOrd="0" destOrd="0" presId="urn:microsoft.com/office/officeart/2005/8/layout/orgChart1"/>
    <dgm:cxn modelId="{7C5B916C-33A9-4EF8-AA95-DF977DAFE241}" type="presOf" srcId="{45F4F8C1-2006-42D1-B661-5CF154AA503F}" destId="{F980A0C8-F838-4E0C-AF33-7226E5897866}" srcOrd="1" destOrd="0" presId="urn:microsoft.com/office/officeart/2005/8/layout/orgChart1"/>
    <dgm:cxn modelId="{D623AB6E-C6B6-43AD-A40C-A74678F1A099}" type="presOf" srcId="{185F7C2D-94CE-4891-BFD4-84D2CFF92A68}" destId="{BD51ECCF-D6E6-4713-89A1-D437957D4D38}" srcOrd="1" destOrd="0" presId="urn:microsoft.com/office/officeart/2005/8/layout/orgChart1"/>
    <dgm:cxn modelId="{42AE2E50-7EA3-473E-9A3A-C7EBBA0F4B2D}" type="presOf" srcId="{3917BD52-4F08-497A-891A-B1728CD9811B}" destId="{FC46BD75-B14C-46E1-812A-48B1962F56F0}" srcOrd="1" destOrd="0" presId="urn:microsoft.com/office/officeart/2005/8/layout/orgChart1"/>
    <dgm:cxn modelId="{035FA170-AA4A-48EE-A6AE-8E872B45C649}" type="presOf" srcId="{F4A6BD0C-60AB-4FF5-AA5A-301193670853}" destId="{057280D7-5113-4936-A513-82A2BCE386D7}" srcOrd="1" destOrd="0" presId="urn:microsoft.com/office/officeart/2005/8/layout/orgChart1"/>
    <dgm:cxn modelId="{FCAC6753-8254-444B-A8FB-5521421AE64D}" type="presOf" srcId="{3D32E295-5AB1-495E-9FE3-0C07D264CC15}" destId="{0DBE9D0D-052A-4CBF-B269-2A13BC796BD4}" srcOrd="1" destOrd="0" presId="urn:microsoft.com/office/officeart/2005/8/layout/orgChart1"/>
    <dgm:cxn modelId="{552EC873-616E-41C4-97CE-4715C71067E8}" type="presOf" srcId="{A6DC71A1-2EE2-4DC9-A0B2-BEA4AD7EB609}" destId="{0E4A2148-A77D-4067-9D43-57FB75155BE3}" srcOrd="1" destOrd="0" presId="urn:microsoft.com/office/officeart/2005/8/layout/orgChart1"/>
    <dgm:cxn modelId="{E2201474-A874-4B7D-B559-D6F55FCF6144}" type="presOf" srcId="{6A2C7D6C-2E7C-48C2-B7A0-C4BB28DA381E}" destId="{C1743911-D16A-4191-8BB2-8B784800CB8B}" srcOrd="0" destOrd="0" presId="urn:microsoft.com/office/officeart/2005/8/layout/orgChart1"/>
    <dgm:cxn modelId="{449A2255-80D9-45DB-9538-71B8BA79FE05}" type="presOf" srcId="{8F10CDE2-5C63-4981-BD8F-C472A982631C}" destId="{A515375A-F6FD-41F8-AFBD-53ECBF4C2346}" srcOrd="0" destOrd="0" presId="urn:microsoft.com/office/officeart/2005/8/layout/orgChart1"/>
    <dgm:cxn modelId="{D1C7FF78-DAF8-403E-883E-35F66FBC8BA6}" srcId="{A6DC71A1-2EE2-4DC9-A0B2-BEA4AD7EB609}" destId="{3917BD52-4F08-497A-891A-B1728CD9811B}" srcOrd="1" destOrd="0" parTransId="{F75884B6-06BF-4E6B-B51E-3A5FFBB42591}" sibTransId="{51734A19-FFBD-483F-B6E3-E1D84C096526}"/>
    <dgm:cxn modelId="{002A3679-BA36-4CCD-B93B-5477001AF224}" srcId="{5EF2E0E7-D434-4668-B580-DDAD456A8EC4}" destId="{DBCFDC00-3FCB-40E8-9DF3-7C1D7CDD7425}" srcOrd="1" destOrd="0" parTransId="{E2D89470-06E3-4CD9-9BD9-8004BD276829}" sibTransId="{E7E0FBDD-1D19-42BE-B1C8-59D219F82027}"/>
    <dgm:cxn modelId="{3815AE79-78C1-40F9-AB02-4273962B93CB}" type="presOf" srcId="{C705DC87-C037-4ADC-88BE-54D7A1F30239}" destId="{DC71CD26-FF1D-46B7-AB7B-8E9DFC0ACAE4}" srcOrd="0" destOrd="0" presId="urn:microsoft.com/office/officeart/2005/8/layout/orgChart1"/>
    <dgm:cxn modelId="{DE8DAC7C-6759-44FC-BC40-9B1D91FC436D}" type="presOf" srcId="{F65174CF-5AF3-4D22-A5A2-3B02203979A0}" destId="{F5398054-762C-49E1-B685-CAF353D7724B}" srcOrd="1" destOrd="0" presId="urn:microsoft.com/office/officeart/2005/8/layout/orgChart1"/>
    <dgm:cxn modelId="{767BE67C-C79D-45CC-A6C9-26D77906FEA4}" type="presOf" srcId="{5942A8A3-6D75-4B2A-A9C9-1525F209E0F8}" destId="{A901ADD7-B222-4650-8591-E4C1933EF3A9}" srcOrd="0" destOrd="0" presId="urn:microsoft.com/office/officeart/2005/8/layout/orgChart1"/>
    <dgm:cxn modelId="{287C3F85-FD8A-4C68-93CD-91EB1C9ABA7D}" type="presOf" srcId="{DBCFDC00-3FCB-40E8-9DF3-7C1D7CDD7425}" destId="{3D377746-EFF3-4A96-AF10-2D5FB848BDE1}" srcOrd="0" destOrd="0" presId="urn:microsoft.com/office/officeart/2005/8/layout/orgChart1"/>
    <dgm:cxn modelId="{78450189-7476-46D0-8E37-E3F006869BF1}" type="presOf" srcId="{A6DC71A1-2EE2-4DC9-A0B2-BEA4AD7EB609}" destId="{85CB2AE5-D8D6-432E-9395-3029B4EC30E3}" srcOrd="0" destOrd="0" presId="urn:microsoft.com/office/officeart/2005/8/layout/orgChart1"/>
    <dgm:cxn modelId="{36D72095-A7DA-40C9-990F-BD6BEE166510}" type="presOf" srcId="{AABAAD88-472F-4ED8-8764-0CB8C89C4AD0}" destId="{A90910E4-D080-44DE-AD1D-B05DFB311E19}" srcOrd="0" destOrd="0" presId="urn:microsoft.com/office/officeart/2005/8/layout/orgChart1"/>
    <dgm:cxn modelId="{14F21098-9C8A-4E34-BFC5-5FC17685DA38}" srcId="{A6DC71A1-2EE2-4DC9-A0B2-BEA4AD7EB609}" destId="{45F4F8C1-2006-42D1-B661-5CF154AA503F}" srcOrd="4" destOrd="0" parTransId="{5942A8A3-6D75-4B2A-A9C9-1525F209E0F8}" sibTransId="{10884DE5-8E21-4211-840D-0EF7DAE8195E}"/>
    <dgm:cxn modelId="{13CCB599-7703-4B18-AE38-3B0D4B6A7AC4}" type="presOf" srcId="{D159DE3D-3EB4-40AE-B0F4-C5F54AF1FE67}" destId="{9FF3E622-3ED1-4DDD-86C0-D0F7F3D46372}" srcOrd="0" destOrd="0" presId="urn:microsoft.com/office/officeart/2005/8/layout/orgChart1"/>
    <dgm:cxn modelId="{4CC4F9A1-8AFB-4C09-B967-AAB09D2B55F4}" type="presOf" srcId="{C8084DCA-3B3F-43F8-BD0D-C8496B1F22D0}" destId="{A4D4F45A-F16B-4A4E-AC76-C12183FAE78A}" srcOrd="0" destOrd="0" presId="urn:microsoft.com/office/officeart/2005/8/layout/orgChart1"/>
    <dgm:cxn modelId="{A6F069A4-8997-42ED-BCEA-105AE4978EE3}" srcId="{A6DC71A1-2EE2-4DC9-A0B2-BEA4AD7EB609}" destId="{F4A6BD0C-60AB-4FF5-AA5A-301193670853}" srcOrd="0" destOrd="0" parTransId="{AABAAD88-472F-4ED8-8764-0CB8C89C4AD0}" sibTransId="{71ACF50F-AA90-441E-BCEB-1D4C862082D9}"/>
    <dgm:cxn modelId="{EB8EA1A5-B1DF-4756-B38A-4ACBF2A7E00B}" type="presOf" srcId="{F75884B6-06BF-4E6B-B51E-3A5FFBB42591}" destId="{25E174B9-00AE-4827-8D34-B07913BA789E}" srcOrd="0" destOrd="0" presId="urn:microsoft.com/office/officeart/2005/8/layout/orgChart1"/>
    <dgm:cxn modelId="{50DCE7A9-5FEE-454F-A440-F570A8E3DCC2}" srcId="{185F7C2D-94CE-4891-BFD4-84D2CFF92A68}" destId="{D159DE3D-3EB4-40AE-B0F4-C5F54AF1FE67}" srcOrd="0" destOrd="0" parTransId="{D267EC1D-C714-4BA8-86B8-CAE781042FE5}" sibTransId="{51B884D8-B6F1-4DD8-8712-2FBDD9E2752B}"/>
    <dgm:cxn modelId="{F2ECE1AB-107B-4D27-89A2-8DBC77175602}" type="presOf" srcId="{65D5A439-0D1B-4B53-A115-E92572A9488A}" destId="{87CDEED9-AEF1-4E5B-A01F-47598A0743CE}" srcOrd="0" destOrd="0" presId="urn:microsoft.com/office/officeart/2005/8/layout/orgChart1"/>
    <dgm:cxn modelId="{3588BAB0-C900-4780-948A-B2601CA82494}" type="presOf" srcId="{3085FABE-CD60-483E-B0B6-D774C3381A26}" destId="{1191C612-3949-452D-ADE3-092BFEA796AF}" srcOrd="0" destOrd="0" presId="urn:microsoft.com/office/officeart/2005/8/layout/orgChart1"/>
    <dgm:cxn modelId="{9BA3CAB1-52F8-47C9-8499-FB68FAC87E43}" type="presOf" srcId="{B6329850-A095-47C9-9D25-C0D043AF74B6}" destId="{C6A850A1-0322-4305-9EA2-589B6C9AAFEE}" srcOrd="0" destOrd="0" presId="urn:microsoft.com/office/officeart/2005/8/layout/orgChart1"/>
    <dgm:cxn modelId="{CC7507B6-DC0E-447F-96B1-A513CB30F399}" type="presOf" srcId="{D0BDB2D4-0C75-4FB4-8F55-8CEC31396817}" destId="{80AC4A14-2325-4D99-AFBF-B7F6786203C6}" srcOrd="0" destOrd="0" presId="urn:microsoft.com/office/officeart/2005/8/layout/orgChart1"/>
    <dgm:cxn modelId="{9341EEC2-CE62-4C8D-8FFE-8A2AC3D42B0D}" srcId="{185F7C2D-94CE-4891-BFD4-84D2CFF92A68}" destId="{530F6C80-B375-42F8-A365-350490EA02CD}" srcOrd="1" destOrd="0" parTransId="{E35B5C27-B7B0-42DA-84FC-6B91C08D3635}" sibTransId="{FB03B2A9-736C-4F93-8AD5-D63279631778}"/>
    <dgm:cxn modelId="{FF78C5C8-4213-4854-89FF-8A3724D5D3DD}" type="presOf" srcId="{DFA04F8A-1A02-4354-955D-3FC31A47B393}" destId="{1395A1F2-A9C7-4446-98FE-808AF6AD4DC5}" srcOrd="0" destOrd="0" presId="urn:microsoft.com/office/officeart/2005/8/layout/orgChart1"/>
    <dgm:cxn modelId="{F54EDFC9-99EC-4498-8B56-3EF1077AFCD9}" srcId="{530F6C80-B375-42F8-A365-350490EA02CD}" destId="{D0BDB2D4-0C75-4FB4-8F55-8CEC31396817}" srcOrd="1" destOrd="0" parTransId="{969EF0D1-BA37-4E15-AAF7-322B6F9A78B5}" sibTransId="{E913F4A2-1F40-43EF-856E-2892647EB212}"/>
    <dgm:cxn modelId="{A9C4FBCA-5AB5-48E9-BEF4-04A389EE7789}" type="presOf" srcId="{530F6C80-B375-42F8-A365-350490EA02CD}" destId="{9CA5DAD7-1915-4B80-9487-EDB950A04D46}" srcOrd="1" destOrd="0" presId="urn:microsoft.com/office/officeart/2005/8/layout/orgChart1"/>
    <dgm:cxn modelId="{04352FCB-DE42-42E2-961D-49416765AB81}" type="presOf" srcId="{45F4F8C1-2006-42D1-B661-5CF154AA503F}" destId="{B60E7AF3-9FEC-4060-ADEF-5121D5196D3E}" srcOrd="0" destOrd="0" presId="urn:microsoft.com/office/officeart/2005/8/layout/orgChart1"/>
    <dgm:cxn modelId="{B6A069CC-3290-4FB3-B5F0-B6D44BABDA04}" type="presOf" srcId="{5EF2E0E7-D434-4668-B580-DDAD456A8EC4}" destId="{179C8C3F-9996-4F66-8837-18910045848E}" srcOrd="0" destOrd="0" presId="urn:microsoft.com/office/officeart/2005/8/layout/orgChart1"/>
    <dgm:cxn modelId="{F2B547CF-297F-4056-9F7A-898A17AC59FF}" type="presOf" srcId="{DBCFDC00-3FCB-40E8-9DF3-7C1D7CDD7425}" destId="{90428226-ACD4-468A-ADFE-7375A0C367E0}" srcOrd="1" destOrd="0" presId="urn:microsoft.com/office/officeart/2005/8/layout/orgChart1"/>
    <dgm:cxn modelId="{C58FBBD0-7214-4A1C-B3CE-50D00A5CA0BD}" type="presOf" srcId="{3D32E295-5AB1-495E-9FE3-0C07D264CC15}" destId="{CA336851-C61B-441A-8C8F-3F1067FBD1A1}" srcOrd="0" destOrd="0" presId="urn:microsoft.com/office/officeart/2005/8/layout/orgChart1"/>
    <dgm:cxn modelId="{3A2839D1-89ED-4164-B368-EF971FC17366}" type="presOf" srcId="{54AA394C-87E6-4D84-8AD1-2F51D3330485}" destId="{C647FA97-1F41-4C0D-9933-1F37F5155A4A}" srcOrd="1" destOrd="0" presId="urn:microsoft.com/office/officeart/2005/8/layout/orgChart1"/>
    <dgm:cxn modelId="{AD4664E5-D503-449A-8F52-BFE21FBA805C}" type="presOf" srcId="{A109628C-A919-47D8-9D39-9FAD2A5D6497}" destId="{1F80EB41-D946-4F9A-9D17-6DBB525FEA16}" srcOrd="0" destOrd="0" presId="urn:microsoft.com/office/officeart/2005/8/layout/orgChart1"/>
    <dgm:cxn modelId="{C0105BE6-EF2F-4F23-AD38-3023A72AF903}" type="presOf" srcId="{D159DE3D-3EB4-40AE-B0F4-C5F54AF1FE67}" destId="{8B172690-7B20-4445-B686-E72B61023A38}" srcOrd="1" destOrd="0" presId="urn:microsoft.com/office/officeart/2005/8/layout/orgChart1"/>
    <dgm:cxn modelId="{653321F5-8764-4B75-8CF5-A54C5ADCDEA1}" type="presOf" srcId="{E35B5C27-B7B0-42DA-84FC-6B91C08D3635}" destId="{31A9C595-A39A-4579-8736-879937893CCD}" srcOrd="0" destOrd="0" presId="urn:microsoft.com/office/officeart/2005/8/layout/orgChart1"/>
    <dgm:cxn modelId="{E36BADF8-2D6B-4ADB-9DD0-F63CDA91C659}" srcId="{A6DC71A1-2EE2-4DC9-A0B2-BEA4AD7EB609}" destId="{C705DC87-C037-4ADC-88BE-54D7A1F30239}" srcOrd="3" destOrd="0" parTransId="{9CAB409C-CC27-4E1C-9A4D-C486FF2ED15B}" sibTransId="{4050CF66-CCFC-4466-91B4-17EA30C6F58E}"/>
    <dgm:cxn modelId="{BDD014F9-6DC2-447D-B00F-BD07340965C7}" type="presOf" srcId="{114359C8-4880-4729-AA88-BCD045F4C813}" destId="{60163CAE-84F2-4EF2-8D4C-2FDE618E1445}" srcOrd="0" destOrd="0" presId="urn:microsoft.com/office/officeart/2005/8/layout/orgChart1"/>
    <dgm:cxn modelId="{7A94E8FA-04B0-448B-9185-D6DFAEAD4B19}" type="presOf" srcId="{BFD085C9-BFE9-47D2-BB19-C5FBA1F6E433}" destId="{7931AFC0-3B3B-45D0-AB8D-9978413FC623}" srcOrd="0" destOrd="0" presId="urn:microsoft.com/office/officeart/2005/8/layout/orgChart1"/>
    <dgm:cxn modelId="{CEFF5D89-E0E5-4945-B357-677F2356A454}" type="presParOf" srcId="{A515375A-F6FD-41F8-AFBD-53ECBF4C2346}" destId="{3553F049-14B1-4337-9773-EFF6BD0C373A}" srcOrd="0" destOrd="0" presId="urn:microsoft.com/office/officeart/2005/8/layout/orgChart1"/>
    <dgm:cxn modelId="{4DD7CAAE-1419-4B73-91E4-9739D406A034}" type="presParOf" srcId="{3553F049-14B1-4337-9773-EFF6BD0C373A}" destId="{63C12CCF-5F96-4436-A2A1-EE780B0666F1}" srcOrd="0" destOrd="0" presId="urn:microsoft.com/office/officeart/2005/8/layout/orgChart1"/>
    <dgm:cxn modelId="{7F083955-B054-47B2-80D4-CF29E5FABF74}" type="presParOf" srcId="{63C12CCF-5F96-4436-A2A1-EE780B0666F1}" destId="{20AD89B7-F604-4322-936C-AF1A8B5E7FD7}" srcOrd="0" destOrd="0" presId="urn:microsoft.com/office/officeart/2005/8/layout/orgChart1"/>
    <dgm:cxn modelId="{88D41E9C-07D4-4CA6-AAF8-800D3F16E0F7}" type="presParOf" srcId="{63C12CCF-5F96-4436-A2A1-EE780B0666F1}" destId="{BD51ECCF-D6E6-4713-89A1-D437957D4D38}" srcOrd="1" destOrd="0" presId="urn:microsoft.com/office/officeart/2005/8/layout/orgChart1"/>
    <dgm:cxn modelId="{8CE19172-C564-433C-9D55-FE3E4F5D36EA}" type="presParOf" srcId="{3553F049-14B1-4337-9773-EFF6BD0C373A}" destId="{64F1EE2D-7989-435C-A8FD-73437896E735}" srcOrd="1" destOrd="0" presId="urn:microsoft.com/office/officeart/2005/8/layout/orgChart1"/>
    <dgm:cxn modelId="{DBB1896E-B3CB-43C1-ADED-580515895AFA}" type="presParOf" srcId="{64F1EE2D-7989-435C-A8FD-73437896E735}" destId="{5ADF604C-320D-47E5-9D3D-BDC6B408033C}" srcOrd="0" destOrd="0" presId="urn:microsoft.com/office/officeart/2005/8/layout/orgChart1"/>
    <dgm:cxn modelId="{03B24053-B6FC-46B0-A20C-7B01A4F449DF}" type="presParOf" srcId="{64F1EE2D-7989-435C-A8FD-73437896E735}" destId="{CEC12402-5EAF-4F4A-B448-E8BA50E67BF7}" srcOrd="1" destOrd="0" presId="urn:microsoft.com/office/officeart/2005/8/layout/orgChart1"/>
    <dgm:cxn modelId="{B71B043A-225D-4E53-858A-4D65A8FA245C}" type="presParOf" srcId="{CEC12402-5EAF-4F4A-B448-E8BA50E67BF7}" destId="{5A9A0801-3A74-4A94-9E83-D85E7EE475F4}" srcOrd="0" destOrd="0" presId="urn:microsoft.com/office/officeart/2005/8/layout/orgChart1"/>
    <dgm:cxn modelId="{126E9B65-09D4-464E-BBB4-9606B09E0C54}" type="presParOf" srcId="{5A9A0801-3A74-4A94-9E83-D85E7EE475F4}" destId="{9FF3E622-3ED1-4DDD-86C0-D0F7F3D46372}" srcOrd="0" destOrd="0" presId="urn:microsoft.com/office/officeart/2005/8/layout/orgChart1"/>
    <dgm:cxn modelId="{1F9F9C3F-8DEB-4CA7-9081-370BB649B1BD}" type="presParOf" srcId="{5A9A0801-3A74-4A94-9E83-D85E7EE475F4}" destId="{8B172690-7B20-4445-B686-E72B61023A38}" srcOrd="1" destOrd="0" presId="urn:microsoft.com/office/officeart/2005/8/layout/orgChart1"/>
    <dgm:cxn modelId="{B141A3E1-C82E-4805-9D12-6A5325AF7392}" type="presParOf" srcId="{CEC12402-5EAF-4F4A-B448-E8BA50E67BF7}" destId="{B62B07FA-6522-4AD4-9A76-5DC82963A174}" srcOrd="1" destOrd="0" presId="urn:microsoft.com/office/officeart/2005/8/layout/orgChart1"/>
    <dgm:cxn modelId="{D4102441-806F-46FA-A05D-C0C5D50671F0}" type="presParOf" srcId="{B62B07FA-6522-4AD4-9A76-5DC82963A174}" destId="{A4D4F45A-F16B-4A4E-AC76-C12183FAE78A}" srcOrd="0" destOrd="0" presId="urn:microsoft.com/office/officeart/2005/8/layout/orgChart1"/>
    <dgm:cxn modelId="{60B3EDF3-A220-4016-A29F-7B7E62F71E3A}" type="presParOf" srcId="{B62B07FA-6522-4AD4-9A76-5DC82963A174}" destId="{AAC5D1D7-6BBF-4FC4-9C64-B365FA0BE8F8}" srcOrd="1" destOrd="0" presId="urn:microsoft.com/office/officeart/2005/8/layout/orgChart1"/>
    <dgm:cxn modelId="{28C5CB9C-7687-4CA8-A9EB-14A4BF5EB33F}" type="presParOf" srcId="{AAC5D1D7-6BBF-4FC4-9C64-B365FA0BE8F8}" destId="{F411C6E8-0F16-4463-83E0-8DC51735FF88}" srcOrd="0" destOrd="0" presId="urn:microsoft.com/office/officeart/2005/8/layout/orgChart1"/>
    <dgm:cxn modelId="{3496230A-8D75-4B19-8EFE-F41FFFFDA0F7}" type="presParOf" srcId="{F411C6E8-0F16-4463-83E0-8DC51735FF88}" destId="{1D637B9D-B253-4D8B-998C-F357D68CE8EB}" srcOrd="0" destOrd="0" presId="urn:microsoft.com/office/officeart/2005/8/layout/orgChart1"/>
    <dgm:cxn modelId="{6AB5A82E-0C32-432F-8FA5-DA2D115CD0E0}" type="presParOf" srcId="{F411C6E8-0F16-4463-83E0-8DC51735FF88}" destId="{C647FA97-1F41-4C0D-9933-1F37F5155A4A}" srcOrd="1" destOrd="0" presId="urn:microsoft.com/office/officeart/2005/8/layout/orgChart1"/>
    <dgm:cxn modelId="{67C511ED-A95E-4E65-BA31-EAB4551F14C6}" type="presParOf" srcId="{AAC5D1D7-6BBF-4FC4-9C64-B365FA0BE8F8}" destId="{C0851912-4B18-4163-9412-01A6CBB9FEE7}" srcOrd="1" destOrd="0" presId="urn:microsoft.com/office/officeart/2005/8/layout/orgChart1"/>
    <dgm:cxn modelId="{E62B8F7B-B84A-4BE2-B2F1-F4A6176D09F4}" type="presParOf" srcId="{AAC5D1D7-6BBF-4FC4-9C64-B365FA0BE8F8}" destId="{4C5A4447-74CB-4C74-AEDD-7680A3F748E8}" srcOrd="2" destOrd="0" presId="urn:microsoft.com/office/officeart/2005/8/layout/orgChart1"/>
    <dgm:cxn modelId="{CCE63EDC-E6C5-4B7C-9FAB-14C536F458E8}" type="presParOf" srcId="{CEC12402-5EAF-4F4A-B448-E8BA50E67BF7}" destId="{C3FA5D1E-CCB0-4737-902A-6588F0E01BEB}" srcOrd="2" destOrd="0" presId="urn:microsoft.com/office/officeart/2005/8/layout/orgChart1"/>
    <dgm:cxn modelId="{B7C4F591-5538-407A-A1E8-A430432072CC}" type="presParOf" srcId="{64F1EE2D-7989-435C-A8FD-73437896E735}" destId="{31A9C595-A39A-4579-8736-879937893CCD}" srcOrd="2" destOrd="0" presId="urn:microsoft.com/office/officeart/2005/8/layout/orgChart1"/>
    <dgm:cxn modelId="{429EEB7C-2758-4D54-9C35-F715C3930EB6}" type="presParOf" srcId="{64F1EE2D-7989-435C-A8FD-73437896E735}" destId="{9EA8D02A-3A2B-4855-B79D-FC689FD10387}" srcOrd="3" destOrd="0" presId="urn:microsoft.com/office/officeart/2005/8/layout/orgChart1"/>
    <dgm:cxn modelId="{F081A5A1-9D65-4351-9436-00F9BC708C70}" type="presParOf" srcId="{9EA8D02A-3A2B-4855-B79D-FC689FD10387}" destId="{5C1423B8-8285-4908-B0CC-A349EEF0A4B5}" srcOrd="0" destOrd="0" presId="urn:microsoft.com/office/officeart/2005/8/layout/orgChart1"/>
    <dgm:cxn modelId="{59734008-4D0D-497A-BB6C-31312AD19483}" type="presParOf" srcId="{5C1423B8-8285-4908-B0CC-A349EEF0A4B5}" destId="{D11C87C4-A7E8-4DC6-A375-6F8EE7F7D9A6}" srcOrd="0" destOrd="0" presId="urn:microsoft.com/office/officeart/2005/8/layout/orgChart1"/>
    <dgm:cxn modelId="{22CA4BD1-97FC-40F4-B78E-F2CB221A39A8}" type="presParOf" srcId="{5C1423B8-8285-4908-B0CC-A349EEF0A4B5}" destId="{9CA5DAD7-1915-4B80-9487-EDB950A04D46}" srcOrd="1" destOrd="0" presId="urn:microsoft.com/office/officeart/2005/8/layout/orgChart1"/>
    <dgm:cxn modelId="{2785D29F-9EB8-4B4A-9E4B-FCC2373DB880}" type="presParOf" srcId="{9EA8D02A-3A2B-4855-B79D-FC689FD10387}" destId="{628A2FB4-2C4E-4C04-B549-FB690E65D0D4}" srcOrd="1" destOrd="0" presId="urn:microsoft.com/office/officeart/2005/8/layout/orgChart1"/>
    <dgm:cxn modelId="{53768CC0-72D2-4E62-BA0D-F9BC58F53CEA}" type="presParOf" srcId="{628A2FB4-2C4E-4C04-B549-FB690E65D0D4}" destId="{60163CAE-84F2-4EF2-8D4C-2FDE618E1445}" srcOrd="0" destOrd="0" presId="urn:microsoft.com/office/officeart/2005/8/layout/orgChart1"/>
    <dgm:cxn modelId="{AC004191-59E8-4301-9EF8-9D677F2D666D}" type="presParOf" srcId="{628A2FB4-2C4E-4C04-B549-FB690E65D0D4}" destId="{3967C5CE-2FBA-4308-A7DD-AB235BDCC8AD}" srcOrd="1" destOrd="0" presId="urn:microsoft.com/office/officeart/2005/8/layout/orgChart1"/>
    <dgm:cxn modelId="{F5000B03-98CD-4EFE-B9CE-0EA1F961A933}" type="presParOf" srcId="{3967C5CE-2FBA-4308-A7DD-AB235BDCC8AD}" destId="{2D968D61-D3FB-4109-8292-95282B6AE308}" srcOrd="0" destOrd="0" presId="urn:microsoft.com/office/officeart/2005/8/layout/orgChart1"/>
    <dgm:cxn modelId="{6599129F-99B9-49B5-A3D2-2A8C84B7169F}" type="presParOf" srcId="{2D968D61-D3FB-4109-8292-95282B6AE308}" destId="{0D859092-8B09-4D3C-819B-3E6B5AC0E066}" srcOrd="0" destOrd="0" presId="urn:microsoft.com/office/officeart/2005/8/layout/orgChart1"/>
    <dgm:cxn modelId="{2D44E892-24F8-4B0A-ABD1-F874CBAC89C2}" type="presParOf" srcId="{2D968D61-D3FB-4109-8292-95282B6AE308}" destId="{EE43AF0F-F2B0-472D-92A2-BE71A9567E06}" srcOrd="1" destOrd="0" presId="urn:microsoft.com/office/officeart/2005/8/layout/orgChart1"/>
    <dgm:cxn modelId="{832A345C-6D25-4079-AB8E-0F2BD9F4B36F}" type="presParOf" srcId="{3967C5CE-2FBA-4308-A7DD-AB235BDCC8AD}" destId="{27AAB7DE-15C0-422A-8A12-BA6F73A00A65}" srcOrd="1" destOrd="0" presId="urn:microsoft.com/office/officeart/2005/8/layout/orgChart1"/>
    <dgm:cxn modelId="{537D4EEA-9C11-439E-839F-92C44814B226}" type="presParOf" srcId="{3967C5CE-2FBA-4308-A7DD-AB235BDCC8AD}" destId="{9D0A99C4-6432-4670-8329-4701DDBC3B3F}" srcOrd="2" destOrd="0" presId="urn:microsoft.com/office/officeart/2005/8/layout/orgChart1"/>
    <dgm:cxn modelId="{89F8EB7C-44F6-45E3-AA60-0D25552E5E80}" type="presParOf" srcId="{628A2FB4-2C4E-4C04-B549-FB690E65D0D4}" destId="{E12F782A-60EF-4619-803B-8C6FAF720396}" srcOrd="2" destOrd="0" presId="urn:microsoft.com/office/officeart/2005/8/layout/orgChart1"/>
    <dgm:cxn modelId="{572375D1-143B-4D7F-8BFE-56B17A0C1EE7}" type="presParOf" srcId="{628A2FB4-2C4E-4C04-B549-FB690E65D0D4}" destId="{8A8E338C-C791-494A-965A-FE90DB752332}" srcOrd="3" destOrd="0" presId="urn:microsoft.com/office/officeart/2005/8/layout/orgChart1"/>
    <dgm:cxn modelId="{40F76C70-1F58-4E99-AD74-D4FD5DFBF1BF}" type="presParOf" srcId="{8A8E338C-C791-494A-965A-FE90DB752332}" destId="{6B4A27FC-DA7D-4D96-AB99-66BEC8B60C69}" srcOrd="0" destOrd="0" presId="urn:microsoft.com/office/officeart/2005/8/layout/orgChart1"/>
    <dgm:cxn modelId="{855DCC1D-EC51-468C-BDC7-3C94C1A05CC3}" type="presParOf" srcId="{6B4A27FC-DA7D-4D96-AB99-66BEC8B60C69}" destId="{80AC4A14-2325-4D99-AFBF-B7F6786203C6}" srcOrd="0" destOrd="0" presId="urn:microsoft.com/office/officeart/2005/8/layout/orgChart1"/>
    <dgm:cxn modelId="{3C6148D2-4A20-4281-9654-82DA726FE739}" type="presParOf" srcId="{6B4A27FC-DA7D-4D96-AB99-66BEC8B60C69}" destId="{6EDABB78-39B4-44CA-A87F-F7FADB6DE5FE}" srcOrd="1" destOrd="0" presId="urn:microsoft.com/office/officeart/2005/8/layout/orgChart1"/>
    <dgm:cxn modelId="{D5122D63-B08D-4A00-B345-C05CE1DFA085}" type="presParOf" srcId="{8A8E338C-C791-494A-965A-FE90DB752332}" destId="{D4141F3D-2B68-498B-8715-B0AB9A58C0D2}" srcOrd="1" destOrd="0" presId="urn:microsoft.com/office/officeart/2005/8/layout/orgChart1"/>
    <dgm:cxn modelId="{DDCCC5D3-64F7-4D41-8F54-66DB047BD294}" type="presParOf" srcId="{8A8E338C-C791-494A-965A-FE90DB752332}" destId="{A40E202D-B3D1-4490-877D-A262A3DCE28F}" srcOrd="2" destOrd="0" presId="urn:microsoft.com/office/officeart/2005/8/layout/orgChart1"/>
    <dgm:cxn modelId="{0911B55B-66B1-4235-A6DC-75622B153E8E}" type="presParOf" srcId="{9EA8D02A-3A2B-4855-B79D-FC689FD10387}" destId="{E9187D6E-193A-43AB-A5D5-48B4F2DA695F}" srcOrd="2" destOrd="0" presId="urn:microsoft.com/office/officeart/2005/8/layout/orgChart1"/>
    <dgm:cxn modelId="{2C45A692-E28A-468A-9360-A0C725236396}" type="presParOf" srcId="{64F1EE2D-7989-435C-A8FD-73437896E735}" destId="{AD5B1A6B-07BB-4DAE-BA50-DEFCE9E260D0}" srcOrd="4" destOrd="0" presId="urn:microsoft.com/office/officeart/2005/8/layout/orgChart1"/>
    <dgm:cxn modelId="{D51C063F-6CA5-4B98-AE6F-9525FAB29654}" type="presParOf" srcId="{64F1EE2D-7989-435C-A8FD-73437896E735}" destId="{948CF1CF-A627-422F-AA60-AE6EAB6A1FE7}" srcOrd="5" destOrd="0" presId="urn:microsoft.com/office/officeart/2005/8/layout/orgChart1"/>
    <dgm:cxn modelId="{9860EFE1-C878-4848-801B-C273D6DFEDB0}" type="presParOf" srcId="{948CF1CF-A627-422F-AA60-AE6EAB6A1FE7}" destId="{2430A4D3-CD8B-4E8C-AB95-0EBC47CB35D6}" srcOrd="0" destOrd="0" presId="urn:microsoft.com/office/officeart/2005/8/layout/orgChart1"/>
    <dgm:cxn modelId="{FAB5F139-2109-4F68-BA96-49935F0CDD90}" type="presParOf" srcId="{2430A4D3-CD8B-4E8C-AB95-0EBC47CB35D6}" destId="{85CB2AE5-D8D6-432E-9395-3029B4EC30E3}" srcOrd="0" destOrd="0" presId="urn:microsoft.com/office/officeart/2005/8/layout/orgChart1"/>
    <dgm:cxn modelId="{AE442AF8-5C64-416F-9923-AFCF504AB2A5}" type="presParOf" srcId="{2430A4D3-CD8B-4E8C-AB95-0EBC47CB35D6}" destId="{0E4A2148-A77D-4067-9D43-57FB75155BE3}" srcOrd="1" destOrd="0" presId="urn:microsoft.com/office/officeart/2005/8/layout/orgChart1"/>
    <dgm:cxn modelId="{59C36B08-02F3-47D5-98FA-6C7254A695DB}" type="presParOf" srcId="{948CF1CF-A627-422F-AA60-AE6EAB6A1FE7}" destId="{038EB591-1E14-438D-A187-4946C32EF7DC}" srcOrd="1" destOrd="0" presId="urn:microsoft.com/office/officeart/2005/8/layout/orgChart1"/>
    <dgm:cxn modelId="{2954DF14-DDD8-4EA2-BA07-8A357DF61647}" type="presParOf" srcId="{038EB591-1E14-438D-A187-4946C32EF7DC}" destId="{A90910E4-D080-44DE-AD1D-B05DFB311E19}" srcOrd="0" destOrd="0" presId="urn:microsoft.com/office/officeart/2005/8/layout/orgChart1"/>
    <dgm:cxn modelId="{DF9693FC-A099-4CE5-9A8F-FC5A88422A54}" type="presParOf" srcId="{038EB591-1E14-438D-A187-4946C32EF7DC}" destId="{8154FB96-FE0F-40D7-A58B-7A213F3AF013}" srcOrd="1" destOrd="0" presId="urn:microsoft.com/office/officeart/2005/8/layout/orgChart1"/>
    <dgm:cxn modelId="{3D02665D-497F-4243-A54B-26082282783A}" type="presParOf" srcId="{8154FB96-FE0F-40D7-A58B-7A213F3AF013}" destId="{BC15318C-DCE3-42DD-B565-0F763AD6F0E1}" srcOrd="0" destOrd="0" presId="urn:microsoft.com/office/officeart/2005/8/layout/orgChart1"/>
    <dgm:cxn modelId="{68C57F3B-D560-4448-8C2C-E13AEAE126E2}" type="presParOf" srcId="{BC15318C-DCE3-42DD-B565-0F763AD6F0E1}" destId="{C8A86448-4FE2-4F8E-BC64-FBA44FFC4AC5}" srcOrd="0" destOrd="0" presId="urn:microsoft.com/office/officeart/2005/8/layout/orgChart1"/>
    <dgm:cxn modelId="{D11281AF-26A4-46A3-B0BD-E443250B8BF8}" type="presParOf" srcId="{BC15318C-DCE3-42DD-B565-0F763AD6F0E1}" destId="{057280D7-5113-4936-A513-82A2BCE386D7}" srcOrd="1" destOrd="0" presId="urn:microsoft.com/office/officeart/2005/8/layout/orgChart1"/>
    <dgm:cxn modelId="{58116418-E211-4C59-A5E4-047BE5B60E2A}" type="presParOf" srcId="{8154FB96-FE0F-40D7-A58B-7A213F3AF013}" destId="{675DE5D5-5DC4-4CE5-8BED-422861F01EB0}" srcOrd="1" destOrd="0" presId="urn:microsoft.com/office/officeart/2005/8/layout/orgChart1"/>
    <dgm:cxn modelId="{FA72AE23-F719-40C1-A5A0-7C968A43C02A}" type="presParOf" srcId="{8154FB96-FE0F-40D7-A58B-7A213F3AF013}" destId="{201F1E1F-6F3F-4833-822D-9908F87EED85}" srcOrd="2" destOrd="0" presId="urn:microsoft.com/office/officeart/2005/8/layout/orgChart1"/>
    <dgm:cxn modelId="{7F6FDA67-385F-48DE-A2C3-1286B97C4AFC}" type="presParOf" srcId="{038EB591-1E14-438D-A187-4946C32EF7DC}" destId="{25E174B9-00AE-4827-8D34-B07913BA789E}" srcOrd="2" destOrd="0" presId="urn:microsoft.com/office/officeart/2005/8/layout/orgChart1"/>
    <dgm:cxn modelId="{BF70CD05-B29E-4FEF-9FB0-76C26CE0449B}" type="presParOf" srcId="{038EB591-1E14-438D-A187-4946C32EF7DC}" destId="{97248C6F-3D6F-4FA7-802D-0A86D85F0FD0}" srcOrd="3" destOrd="0" presId="urn:microsoft.com/office/officeart/2005/8/layout/orgChart1"/>
    <dgm:cxn modelId="{F91256A8-3417-4D08-9D28-B128BA21F545}" type="presParOf" srcId="{97248C6F-3D6F-4FA7-802D-0A86D85F0FD0}" destId="{27DBBB44-768B-42F9-820E-6B46A00ECB93}" srcOrd="0" destOrd="0" presId="urn:microsoft.com/office/officeart/2005/8/layout/orgChart1"/>
    <dgm:cxn modelId="{57E15390-B0D1-4431-ABDB-69E75E2DDDF1}" type="presParOf" srcId="{27DBBB44-768B-42F9-820E-6B46A00ECB93}" destId="{4F8A69FB-8343-4B3D-8DCA-88A5C1C2075D}" srcOrd="0" destOrd="0" presId="urn:microsoft.com/office/officeart/2005/8/layout/orgChart1"/>
    <dgm:cxn modelId="{30D0D45F-AFBB-42E0-9D76-503184D7A65F}" type="presParOf" srcId="{27DBBB44-768B-42F9-820E-6B46A00ECB93}" destId="{FC46BD75-B14C-46E1-812A-48B1962F56F0}" srcOrd="1" destOrd="0" presId="urn:microsoft.com/office/officeart/2005/8/layout/orgChart1"/>
    <dgm:cxn modelId="{1F407AD5-B934-4973-8E06-0F9221711694}" type="presParOf" srcId="{97248C6F-3D6F-4FA7-802D-0A86D85F0FD0}" destId="{B2DD2744-97C0-4041-A6B7-DE1CCA525EF8}" srcOrd="1" destOrd="0" presId="urn:microsoft.com/office/officeart/2005/8/layout/orgChart1"/>
    <dgm:cxn modelId="{52B1F512-B9EC-434D-8D20-D9E69B1ADDB4}" type="presParOf" srcId="{97248C6F-3D6F-4FA7-802D-0A86D85F0FD0}" destId="{D4CAE303-CA66-4864-9AA2-776F10BF1B99}" srcOrd="2" destOrd="0" presId="urn:microsoft.com/office/officeart/2005/8/layout/orgChart1"/>
    <dgm:cxn modelId="{092151DC-1345-4313-9103-3EBB2CCB3841}" type="presParOf" srcId="{038EB591-1E14-438D-A187-4946C32EF7DC}" destId="{C1743911-D16A-4191-8BB2-8B784800CB8B}" srcOrd="4" destOrd="0" presId="urn:microsoft.com/office/officeart/2005/8/layout/orgChart1"/>
    <dgm:cxn modelId="{F043BFFE-7257-4537-BAD9-70436A14DF20}" type="presParOf" srcId="{038EB591-1E14-438D-A187-4946C32EF7DC}" destId="{84242570-2B9F-4EE0-9AEC-BB319588719C}" srcOrd="5" destOrd="0" presId="urn:microsoft.com/office/officeart/2005/8/layout/orgChart1"/>
    <dgm:cxn modelId="{47A4C509-B64F-4AA6-B6A6-1F2694D9A585}" type="presParOf" srcId="{84242570-2B9F-4EE0-9AEC-BB319588719C}" destId="{E0CFAFA8-C6EA-4DBB-A36F-D93FA5501A66}" srcOrd="0" destOrd="0" presId="urn:microsoft.com/office/officeart/2005/8/layout/orgChart1"/>
    <dgm:cxn modelId="{952D377A-5757-4810-98C0-3959198072E4}" type="presParOf" srcId="{E0CFAFA8-C6EA-4DBB-A36F-D93FA5501A66}" destId="{1191C612-3949-452D-ADE3-092BFEA796AF}" srcOrd="0" destOrd="0" presId="urn:microsoft.com/office/officeart/2005/8/layout/orgChart1"/>
    <dgm:cxn modelId="{CAA1FFA9-ED9E-479C-9BC0-BECD3CD7015E}" type="presParOf" srcId="{E0CFAFA8-C6EA-4DBB-A36F-D93FA5501A66}" destId="{E6B35B9E-E907-4009-92B8-2529AE876EEB}" srcOrd="1" destOrd="0" presId="urn:microsoft.com/office/officeart/2005/8/layout/orgChart1"/>
    <dgm:cxn modelId="{2A3BC12A-A18F-400A-94F5-8B72791B3483}" type="presParOf" srcId="{84242570-2B9F-4EE0-9AEC-BB319588719C}" destId="{1CF64D27-49C4-4B7E-B489-9C29162D2A24}" srcOrd="1" destOrd="0" presId="urn:microsoft.com/office/officeart/2005/8/layout/orgChart1"/>
    <dgm:cxn modelId="{5A5058D0-B5B8-45FA-B607-56CCAF8F9E36}" type="presParOf" srcId="{84242570-2B9F-4EE0-9AEC-BB319588719C}" destId="{0A9B91D5-50F6-4EA7-952E-8E0A22478FB7}" srcOrd="2" destOrd="0" presId="urn:microsoft.com/office/officeart/2005/8/layout/orgChart1"/>
    <dgm:cxn modelId="{4BAD4881-F527-431E-85DE-470C132EFD86}" type="presParOf" srcId="{038EB591-1E14-438D-A187-4946C32EF7DC}" destId="{7C359B0B-EF9D-4F9D-BF1D-7FA762966B0E}" srcOrd="6" destOrd="0" presId="urn:microsoft.com/office/officeart/2005/8/layout/orgChart1"/>
    <dgm:cxn modelId="{8370BF86-DA3C-4760-ABD5-8C7F0D1637DA}" type="presParOf" srcId="{038EB591-1E14-438D-A187-4946C32EF7DC}" destId="{799D5D31-DC73-4944-8A8B-624BF06EEEEB}" srcOrd="7" destOrd="0" presId="urn:microsoft.com/office/officeart/2005/8/layout/orgChart1"/>
    <dgm:cxn modelId="{78E61FC3-C515-40A2-BC80-59FA81090664}" type="presParOf" srcId="{799D5D31-DC73-4944-8A8B-624BF06EEEEB}" destId="{E970AEBB-E271-436B-AC10-3217ED8D4ED1}" srcOrd="0" destOrd="0" presId="urn:microsoft.com/office/officeart/2005/8/layout/orgChart1"/>
    <dgm:cxn modelId="{32810304-570E-4D71-B6D2-60DF1BA4F296}" type="presParOf" srcId="{E970AEBB-E271-436B-AC10-3217ED8D4ED1}" destId="{DC71CD26-FF1D-46B7-AB7B-8E9DFC0ACAE4}" srcOrd="0" destOrd="0" presId="urn:microsoft.com/office/officeart/2005/8/layout/orgChart1"/>
    <dgm:cxn modelId="{A0BDD74D-1916-4D2B-BEAA-6D13E9CDBEED}" type="presParOf" srcId="{E970AEBB-E271-436B-AC10-3217ED8D4ED1}" destId="{AEA22E5F-BE0A-43EC-AE16-CE4B75AC1B2D}" srcOrd="1" destOrd="0" presId="urn:microsoft.com/office/officeart/2005/8/layout/orgChart1"/>
    <dgm:cxn modelId="{8949AD57-6E22-4E72-A6AE-43FDA9C05657}" type="presParOf" srcId="{799D5D31-DC73-4944-8A8B-624BF06EEEEB}" destId="{ADE58FFD-C017-4676-95D1-C6DD492A298B}" srcOrd="1" destOrd="0" presId="urn:microsoft.com/office/officeart/2005/8/layout/orgChart1"/>
    <dgm:cxn modelId="{7C03FB7D-C578-4C01-AD64-183736496E31}" type="presParOf" srcId="{799D5D31-DC73-4944-8A8B-624BF06EEEEB}" destId="{56EF3F70-5B92-4E4F-BC5F-DB39800EB364}" srcOrd="2" destOrd="0" presId="urn:microsoft.com/office/officeart/2005/8/layout/orgChart1"/>
    <dgm:cxn modelId="{AB596B83-CCEA-4D71-900A-463420E089BB}" type="presParOf" srcId="{038EB591-1E14-438D-A187-4946C32EF7DC}" destId="{A901ADD7-B222-4650-8591-E4C1933EF3A9}" srcOrd="8" destOrd="0" presId="urn:microsoft.com/office/officeart/2005/8/layout/orgChart1"/>
    <dgm:cxn modelId="{EE14837C-6EB9-4824-B0E7-5A94F8470379}" type="presParOf" srcId="{038EB591-1E14-438D-A187-4946C32EF7DC}" destId="{1DBA20DB-615D-40B2-8530-7A05643A201A}" srcOrd="9" destOrd="0" presId="urn:microsoft.com/office/officeart/2005/8/layout/orgChart1"/>
    <dgm:cxn modelId="{01B525AC-7F85-4ABA-A913-F914E72E2335}" type="presParOf" srcId="{1DBA20DB-615D-40B2-8530-7A05643A201A}" destId="{91CB871D-1DC6-4BF2-B098-91C1A6EDC28B}" srcOrd="0" destOrd="0" presId="urn:microsoft.com/office/officeart/2005/8/layout/orgChart1"/>
    <dgm:cxn modelId="{3E3F4266-0431-4ED4-8257-134A681EF582}" type="presParOf" srcId="{91CB871D-1DC6-4BF2-B098-91C1A6EDC28B}" destId="{B60E7AF3-9FEC-4060-ADEF-5121D5196D3E}" srcOrd="0" destOrd="0" presId="urn:microsoft.com/office/officeart/2005/8/layout/orgChart1"/>
    <dgm:cxn modelId="{9802897B-34F2-4FB3-827A-607356A0D167}" type="presParOf" srcId="{91CB871D-1DC6-4BF2-B098-91C1A6EDC28B}" destId="{F980A0C8-F838-4E0C-AF33-7226E5897866}" srcOrd="1" destOrd="0" presId="urn:microsoft.com/office/officeart/2005/8/layout/orgChart1"/>
    <dgm:cxn modelId="{31987893-FE67-4561-BA9A-07A496268E59}" type="presParOf" srcId="{1DBA20DB-615D-40B2-8530-7A05643A201A}" destId="{9FD458B2-C5F3-424A-88B3-558B00E9D6B4}" srcOrd="1" destOrd="0" presId="urn:microsoft.com/office/officeart/2005/8/layout/orgChart1"/>
    <dgm:cxn modelId="{2E6B5615-822E-43FC-A8CF-F1E4D1B1A273}" type="presParOf" srcId="{1DBA20DB-615D-40B2-8530-7A05643A201A}" destId="{D2105B4A-F009-4A54-82CD-138E11600EFC}" srcOrd="2" destOrd="0" presId="urn:microsoft.com/office/officeart/2005/8/layout/orgChart1"/>
    <dgm:cxn modelId="{F5290F9B-3957-4FB0-A02F-1A38CE210E39}" type="presParOf" srcId="{948CF1CF-A627-422F-AA60-AE6EAB6A1FE7}" destId="{BA3A0449-5234-4161-BEED-690C0B97528B}" srcOrd="2" destOrd="0" presId="urn:microsoft.com/office/officeart/2005/8/layout/orgChart1"/>
    <dgm:cxn modelId="{86BED929-6F0D-48AD-93E8-BF3E41DAB35A}" type="presParOf" srcId="{64F1EE2D-7989-435C-A8FD-73437896E735}" destId="{C6A850A1-0322-4305-9EA2-589B6C9AAFEE}" srcOrd="6" destOrd="0" presId="urn:microsoft.com/office/officeart/2005/8/layout/orgChart1"/>
    <dgm:cxn modelId="{4D9A88C8-D423-47EB-9CBE-66CFDDAAC700}" type="presParOf" srcId="{64F1EE2D-7989-435C-A8FD-73437896E735}" destId="{306EEB2C-1F8F-4748-8D45-234CCE7B5DAD}" srcOrd="7" destOrd="0" presId="urn:microsoft.com/office/officeart/2005/8/layout/orgChart1"/>
    <dgm:cxn modelId="{3BDF2562-06E6-451B-BFC4-28D6D1D39D92}" type="presParOf" srcId="{306EEB2C-1F8F-4748-8D45-234CCE7B5DAD}" destId="{B9F58876-71E3-4C05-A92E-D008521641DD}" srcOrd="0" destOrd="0" presId="urn:microsoft.com/office/officeart/2005/8/layout/orgChart1"/>
    <dgm:cxn modelId="{8465B564-E2E0-4936-8A07-0073B2AEC1A6}" type="presParOf" srcId="{B9F58876-71E3-4C05-A92E-D008521641DD}" destId="{179C8C3F-9996-4F66-8837-18910045848E}" srcOrd="0" destOrd="0" presId="urn:microsoft.com/office/officeart/2005/8/layout/orgChart1"/>
    <dgm:cxn modelId="{9184629F-FB29-4A29-9A44-3BA08F4D5EB5}" type="presParOf" srcId="{B9F58876-71E3-4C05-A92E-D008521641DD}" destId="{F4038843-E704-4637-A62A-9205826E103E}" srcOrd="1" destOrd="0" presId="urn:microsoft.com/office/officeart/2005/8/layout/orgChart1"/>
    <dgm:cxn modelId="{0805FDB7-9C0F-47DB-9762-52521296B6AF}" type="presParOf" srcId="{306EEB2C-1F8F-4748-8D45-234CCE7B5DAD}" destId="{1977D040-7C94-46FC-A574-CD78A4462AFF}" srcOrd="1" destOrd="0" presId="urn:microsoft.com/office/officeart/2005/8/layout/orgChart1"/>
    <dgm:cxn modelId="{BEF739F1-9492-42F5-BFB5-E452E20A26EF}" type="presParOf" srcId="{1977D040-7C94-46FC-A574-CD78A4462AFF}" destId="{7931AFC0-3B3B-45D0-AB8D-9978413FC623}" srcOrd="0" destOrd="0" presId="urn:microsoft.com/office/officeart/2005/8/layout/orgChart1"/>
    <dgm:cxn modelId="{12DA4BD8-3042-4416-BD25-8A4BE74AD35A}" type="presParOf" srcId="{1977D040-7C94-46FC-A574-CD78A4462AFF}" destId="{8EA52586-8510-451C-A92D-A784A8F927A8}" srcOrd="1" destOrd="0" presId="urn:microsoft.com/office/officeart/2005/8/layout/orgChart1"/>
    <dgm:cxn modelId="{36545054-F883-4EE8-AA65-199D458CA5E3}" type="presParOf" srcId="{8EA52586-8510-451C-A92D-A784A8F927A8}" destId="{E7A156CD-1017-494C-8AA8-BF87F92CDEDB}" srcOrd="0" destOrd="0" presId="urn:microsoft.com/office/officeart/2005/8/layout/orgChart1"/>
    <dgm:cxn modelId="{3F7AECB9-B5FB-4871-A760-27646B9E4857}" type="presParOf" srcId="{E7A156CD-1017-494C-8AA8-BF87F92CDEDB}" destId="{87CDEED9-AEF1-4E5B-A01F-47598A0743CE}" srcOrd="0" destOrd="0" presId="urn:microsoft.com/office/officeart/2005/8/layout/orgChart1"/>
    <dgm:cxn modelId="{6CCAA705-1F83-4CB7-B204-B747B7465B6D}" type="presParOf" srcId="{E7A156CD-1017-494C-8AA8-BF87F92CDEDB}" destId="{E4ECE53E-7C97-4DB8-B9D8-4758DD0ACD9C}" srcOrd="1" destOrd="0" presId="urn:microsoft.com/office/officeart/2005/8/layout/orgChart1"/>
    <dgm:cxn modelId="{B5189B1A-6C92-41B9-98E3-2D46C74630EE}" type="presParOf" srcId="{8EA52586-8510-451C-A92D-A784A8F927A8}" destId="{7DFA28A3-60FA-4A66-A905-F618E9EB7CC7}" srcOrd="1" destOrd="0" presId="urn:microsoft.com/office/officeart/2005/8/layout/orgChart1"/>
    <dgm:cxn modelId="{AC22BA7E-BB13-4E8D-9065-2ED0FB4BCE25}" type="presParOf" srcId="{8EA52586-8510-451C-A92D-A784A8F927A8}" destId="{82AA1C52-87AF-4521-8EB9-EE5AF5894ECF}" srcOrd="2" destOrd="0" presId="urn:microsoft.com/office/officeart/2005/8/layout/orgChart1"/>
    <dgm:cxn modelId="{6946A3A2-9F9C-4CCA-91C5-02126F7C9187}" type="presParOf" srcId="{1977D040-7C94-46FC-A574-CD78A4462AFF}" destId="{B86C51AC-BF79-473C-8DA1-4F6C03CF89BA}" srcOrd="2" destOrd="0" presId="urn:microsoft.com/office/officeart/2005/8/layout/orgChart1"/>
    <dgm:cxn modelId="{69D08795-958A-48A7-8C67-E2F1C438DC0B}" type="presParOf" srcId="{1977D040-7C94-46FC-A574-CD78A4462AFF}" destId="{44C16E0A-BE9C-4F1A-9017-FE1A6DD59592}" srcOrd="3" destOrd="0" presId="urn:microsoft.com/office/officeart/2005/8/layout/orgChart1"/>
    <dgm:cxn modelId="{C24AC1C6-E3EF-4ED1-AC13-E6A1E955EC9B}" type="presParOf" srcId="{44C16E0A-BE9C-4F1A-9017-FE1A6DD59592}" destId="{6748BA3F-419C-45E7-9DF5-386348B3C08B}" srcOrd="0" destOrd="0" presId="urn:microsoft.com/office/officeart/2005/8/layout/orgChart1"/>
    <dgm:cxn modelId="{93EA1F03-39AE-42B0-BD9A-C1B323A835EF}" type="presParOf" srcId="{6748BA3F-419C-45E7-9DF5-386348B3C08B}" destId="{3D377746-EFF3-4A96-AF10-2D5FB848BDE1}" srcOrd="0" destOrd="0" presId="urn:microsoft.com/office/officeart/2005/8/layout/orgChart1"/>
    <dgm:cxn modelId="{B3746AA9-ABE9-4B24-A960-5F89738CA322}" type="presParOf" srcId="{6748BA3F-419C-45E7-9DF5-386348B3C08B}" destId="{90428226-ACD4-468A-ADFE-7375A0C367E0}" srcOrd="1" destOrd="0" presId="urn:microsoft.com/office/officeart/2005/8/layout/orgChart1"/>
    <dgm:cxn modelId="{B4A17E35-6AF1-4DE7-84C7-DD139594B9C0}" type="presParOf" srcId="{44C16E0A-BE9C-4F1A-9017-FE1A6DD59592}" destId="{DD10B1FC-016E-4C33-ACD2-8D246F107679}" srcOrd="1" destOrd="0" presId="urn:microsoft.com/office/officeart/2005/8/layout/orgChart1"/>
    <dgm:cxn modelId="{5BED11D9-1C3C-471F-9FC6-2F4EDA782056}" type="presParOf" srcId="{44C16E0A-BE9C-4F1A-9017-FE1A6DD59592}" destId="{D266DF19-EFB3-4535-8F8F-CC755BBEB802}" srcOrd="2" destOrd="0" presId="urn:microsoft.com/office/officeart/2005/8/layout/orgChart1"/>
    <dgm:cxn modelId="{804F4AD0-9692-4D04-9A63-DFE434BC6301}" type="presParOf" srcId="{1977D040-7C94-46FC-A574-CD78A4462AFF}" destId="{1F80EB41-D946-4F9A-9D17-6DBB525FEA16}" srcOrd="4" destOrd="0" presId="urn:microsoft.com/office/officeart/2005/8/layout/orgChart1"/>
    <dgm:cxn modelId="{D0B0D1E9-6F78-4936-A02F-99CD14B98A15}" type="presParOf" srcId="{1977D040-7C94-46FC-A574-CD78A4462AFF}" destId="{8F569086-A554-47D6-8DDF-CB1BA7D3474F}" srcOrd="5" destOrd="0" presId="urn:microsoft.com/office/officeart/2005/8/layout/orgChart1"/>
    <dgm:cxn modelId="{0E421D9C-F94D-41E2-85A5-B9B85FB1D0C8}" type="presParOf" srcId="{8F569086-A554-47D6-8DDF-CB1BA7D3474F}" destId="{803C4AC8-C2F1-4368-A86B-F53C7A6C29B1}" srcOrd="0" destOrd="0" presId="urn:microsoft.com/office/officeart/2005/8/layout/orgChart1"/>
    <dgm:cxn modelId="{4DA1FFB5-657A-4CC2-A971-CB4F0C10A04E}" type="presParOf" srcId="{803C4AC8-C2F1-4368-A86B-F53C7A6C29B1}" destId="{E3BC923E-95FD-4F61-9D0F-1D91495F827D}" srcOrd="0" destOrd="0" presId="urn:microsoft.com/office/officeart/2005/8/layout/orgChart1"/>
    <dgm:cxn modelId="{E6B6083C-7C04-4B28-8506-A7781B04A9B9}" type="presParOf" srcId="{803C4AC8-C2F1-4368-A86B-F53C7A6C29B1}" destId="{F5398054-762C-49E1-B685-CAF353D7724B}" srcOrd="1" destOrd="0" presId="urn:microsoft.com/office/officeart/2005/8/layout/orgChart1"/>
    <dgm:cxn modelId="{E35DFAB6-6833-4EB4-B029-246A9DA06CBB}" type="presParOf" srcId="{8F569086-A554-47D6-8DDF-CB1BA7D3474F}" destId="{B7D536B3-6621-421A-B3D5-C2B4BD044F12}" srcOrd="1" destOrd="0" presId="urn:microsoft.com/office/officeart/2005/8/layout/orgChart1"/>
    <dgm:cxn modelId="{73303E21-F921-47A8-B113-DFB6265B3ED5}" type="presParOf" srcId="{8F569086-A554-47D6-8DDF-CB1BA7D3474F}" destId="{0D22F905-170F-4C00-B156-65C09FC1F5F8}" srcOrd="2" destOrd="0" presId="urn:microsoft.com/office/officeart/2005/8/layout/orgChart1"/>
    <dgm:cxn modelId="{DD39EF20-3EBA-449F-BC97-F047664DD53F}" type="presParOf" srcId="{1977D040-7C94-46FC-A574-CD78A4462AFF}" destId="{1395A1F2-A9C7-4446-98FE-808AF6AD4DC5}" srcOrd="6" destOrd="0" presId="urn:microsoft.com/office/officeart/2005/8/layout/orgChart1"/>
    <dgm:cxn modelId="{1B919995-7C4B-4B29-AAA8-F8DA9C46B73A}" type="presParOf" srcId="{1977D040-7C94-46FC-A574-CD78A4462AFF}" destId="{DA7D3107-E90C-47F3-8C1C-CC5DDE1FE63F}" srcOrd="7" destOrd="0" presId="urn:microsoft.com/office/officeart/2005/8/layout/orgChart1"/>
    <dgm:cxn modelId="{DBD67727-7030-4089-9C9E-9DDE4D5899D8}" type="presParOf" srcId="{DA7D3107-E90C-47F3-8C1C-CC5DDE1FE63F}" destId="{92FDFCF1-0CB8-4C57-969D-247EEDC92F2B}" srcOrd="0" destOrd="0" presId="urn:microsoft.com/office/officeart/2005/8/layout/orgChart1"/>
    <dgm:cxn modelId="{A1AAA574-53EF-4D70-BB64-A41EDED8C834}" type="presParOf" srcId="{92FDFCF1-0CB8-4C57-969D-247EEDC92F2B}" destId="{CA336851-C61B-441A-8C8F-3F1067FBD1A1}" srcOrd="0" destOrd="0" presId="urn:microsoft.com/office/officeart/2005/8/layout/orgChart1"/>
    <dgm:cxn modelId="{4020F438-7419-461A-B5C6-5A08A8C45FB1}" type="presParOf" srcId="{92FDFCF1-0CB8-4C57-969D-247EEDC92F2B}" destId="{0DBE9D0D-052A-4CBF-B269-2A13BC796BD4}" srcOrd="1" destOrd="0" presId="urn:microsoft.com/office/officeart/2005/8/layout/orgChart1"/>
    <dgm:cxn modelId="{AB7ED378-3BD3-439F-AD1F-36CDE8B631B1}" type="presParOf" srcId="{DA7D3107-E90C-47F3-8C1C-CC5DDE1FE63F}" destId="{5E52F60B-603D-4B4C-A233-67C4C702DD33}" srcOrd="1" destOrd="0" presId="urn:microsoft.com/office/officeart/2005/8/layout/orgChart1"/>
    <dgm:cxn modelId="{C576AA6B-1E26-4673-A912-4EF532E7D923}" type="presParOf" srcId="{DA7D3107-E90C-47F3-8C1C-CC5DDE1FE63F}" destId="{E06173E2-4A97-43FA-8907-5B013F81ACC6}" srcOrd="2" destOrd="0" presId="urn:microsoft.com/office/officeart/2005/8/layout/orgChart1"/>
    <dgm:cxn modelId="{A2567A3E-58C4-49F0-AE59-BACE521D78AA}" type="presParOf" srcId="{306EEB2C-1F8F-4748-8D45-234CCE7B5DAD}" destId="{80FFEE30-5032-4134-83CC-0831C3903FD8}" srcOrd="2" destOrd="0" presId="urn:microsoft.com/office/officeart/2005/8/layout/orgChart1"/>
    <dgm:cxn modelId="{6D1EBAB8-6980-460E-81A3-D09EEC8F2EDF}" type="presParOf" srcId="{3553F049-14B1-4337-9773-EFF6BD0C373A}" destId="{54281965-2958-4C14-8223-5BD80C541897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5A1F2-A9C7-4446-98FE-808AF6AD4DC5}">
      <dsp:nvSpPr>
        <dsp:cNvPr id="0" name=""/>
        <dsp:cNvSpPr/>
      </dsp:nvSpPr>
      <dsp:spPr>
        <a:xfrm>
          <a:off x="1105781" y="1363330"/>
          <a:ext cx="168679" cy="2912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535"/>
              </a:lnTo>
              <a:lnTo>
                <a:pt x="168679" y="291253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F80EB41-D946-4F9A-9D17-6DBB525FEA16}">
      <dsp:nvSpPr>
        <dsp:cNvPr id="0" name=""/>
        <dsp:cNvSpPr/>
      </dsp:nvSpPr>
      <dsp:spPr>
        <a:xfrm>
          <a:off x="1105781" y="1363330"/>
          <a:ext cx="168679" cy="211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118"/>
              </a:lnTo>
              <a:lnTo>
                <a:pt x="168679" y="2114118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B86C51AC-BF79-473C-8DA1-4F6C03CF89BA}">
      <dsp:nvSpPr>
        <dsp:cNvPr id="0" name=""/>
        <dsp:cNvSpPr/>
      </dsp:nvSpPr>
      <dsp:spPr>
        <a:xfrm>
          <a:off x="1105781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31AFC0-3B3B-45D0-AB8D-9978413FC623}">
      <dsp:nvSpPr>
        <dsp:cNvPr id="0" name=""/>
        <dsp:cNvSpPr/>
      </dsp:nvSpPr>
      <dsp:spPr>
        <a:xfrm>
          <a:off x="1105781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6A850A1-0322-4305-9EA2-589B6C9AAFEE}">
      <dsp:nvSpPr>
        <dsp:cNvPr id="0" name=""/>
        <dsp:cNvSpPr/>
      </dsp:nvSpPr>
      <dsp:spPr>
        <a:xfrm>
          <a:off x="1555593" y="564913"/>
          <a:ext cx="2041023" cy="236151"/>
        </a:xfrm>
        <a:custGeom>
          <a:avLst/>
          <a:gdLst/>
          <a:ahLst/>
          <a:cxnLst/>
          <a:rect l="0" t="0" r="0" b="0"/>
          <a:pathLst>
            <a:path>
              <a:moveTo>
                <a:pt x="2041023" y="0"/>
              </a:moveTo>
              <a:lnTo>
                <a:pt x="2041023" y="118075"/>
              </a:lnTo>
              <a:lnTo>
                <a:pt x="0" y="118075"/>
              </a:lnTo>
              <a:lnTo>
                <a:pt x="0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901ADD7-B222-4650-8591-E4C1933EF3A9}">
      <dsp:nvSpPr>
        <dsp:cNvPr id="0" name=""/>
        <dsp:cNvSpPr/>
      </dsp:nvSpPr>
      <dsp:spPr>
        <a:xfrm>
          <a:off x="2466463" y="1363330"/>
          <a:ext cx="168679" cy="3710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0952"/>
              </a:lnTo>
              <a:lnTo>
                <a:pt x="168679" y="3710952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C359B0B-EF9D-4F9D-BF1D-7FA762966B0E}">
      <dsp:nvSpPr>
        <dsp:cNvPr id="0" name=""/>
        <dsp:cNvSpPr/>
      </dsp:nvSpPr>
      <dsp:spPr>
        <a:xfrm>
          <a:off x="2466463" y="1363330"/>
          <a:ext cx="168679" cy="2912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2535"/>
              </a:lnTo>
              <a:lnTo>
                <a:pt x="168679" y="291253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1743911-D16A-4191-8BB2-8B784800CB8B}">
      <dsp:nvSpPr>
        <dsp:cNvPr id="0" name=""/>
        <dsp:cNvSpPr/>
      </dsp:nvSpPr>
      <dsp:spPr>
        <a:xfrm>
          <a:off x="2466463" y="1363330"/>
          <a:ext cx="168679" cy="211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118"/>
              </a:lnTo>
              <a:lnTo>
                <a:pt x="168679" y="2114118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5E174B9-00AE-4827-8D34-B07913BA789E}">
      <dsp:nvSpPr>
        <dsp:cNvPr id="0" name=""/>
        <dsp:cNvSpPr/>
      </dsp:nvSpPr>
      <dsp:spPr>
        <a:xfrm>
          <a:off x="2466463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90910E4-D080-44DE-AD1D-B05DFB311E19}">
      <dsp:nvSpPr>
        <dsp:cNvPr id="0" name=""/>
        <dsp:cNvSpPr/>
      </dsp:nvSpPr>
      <dsp:spPr>
        <a:xfrm>
          <a:off x="2466463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D5B1A6B-07BB-4DAE-BA50-DEFCE9E260D0}">
      <dsp:nvSpPr>
        <dsp:cNvPr id="0" name=""/>
        <dsp:cNvSpPr/>
      </dsp:nvSpPr>
      <dsp:spPr>
        <a:xfrm>
          <a:off x="2916276" y="564913"/>
          <a:ext cx="680341" cy="236151"/>
        </a:xfrm>
        <a:custGeom>
          <a:avLst/>
          <a:gdLst/>
          <a:ahLst/>
          <a:cxnLst/>
          <a:rect l="0" t="0" r="0" b="0"/>
          <a:pathLst>
            <a:path>
              <a:moveTo>
                <a:pt x="680341" y="0"/>
              </a:moveTo>
              <a:lnTo>
                <a:pt x="680341" y="118075"/>
              </a:lnTo>
              <a:lnTo>
                <a:pt x="0" y="118075"/>
              </a:lnTo>
              <a:lnTo>
                <a:pt x="0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E12F782A-60EF-4619-803B-8C6FAF720396}">
      <dsp:nvSpPr>
        <dsp:cNvPr id="0" name=""/>
        <dsp:cNvSpPr/>
      </dsp:nvSpPr>
      <dsp:spPr>
        <a:xfrm>
          <a:off x="3827146" y="1363330"/>
          <a:ext cx="168679" cy="13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701"/>
              </a:lnTo>
              <a:lnTo>
                <a:pt x="168679" y="131570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60163CAE-84F2-4EF2-8D4C-2FDE618E1445}">
      <dsp:nvSpPr>
        <dsp:cNvPr id="0" name=""/>
        <dsp:cNvSpPr/>
      </dsp:nvSpPr>
      <dsp:spPr>
        <a:xfrm>
          <a:off x="3827146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1A9C595-A39A-4579-8736-879937893CCD}">
      <dsp:nvSpPr>
        <dsp:cNvPr id="0" name=""/>
        <dsp:cNvSpPr/>
      </dsp:nvSpPr>
      <dsp:spPr>
        <a:xfrm>
          <a:off x="3596617" y="564913"/>
          <a:ext cx="680341" cy="2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5"/>
              </a:lnTo>
              <a:lnTo>
                <a:pt x="680341" y="118075"/>
              </a:lnTo>
              <a:lnTo>
                <a:pt x="680341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4D4F45A-F16B-4A4E-AC76-C12183FAE78A}">
      <dsp:nvSpPr>
        <dsp:cNvPr id="0" name=""/>
        <dsp:cNvSpPr/>
      </dsp:nvSpPr>
      <dsp:spPr>
        <a:xfrm>
          <a:off x="5187829" y="1363330"/>
          <a:ext cx="168679" cy="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284"/>
              </a:lnTo>
              <a:lnTo>
                <a:pt x="168679" y="517284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ADF604C-320D-47E5-9D3D-BDC6B408033C}">
      <dsp:nvSpPr>
        <dsp:cNvPr id="0" name=""/>
        <dsp:cNvSpPr/>
      </dsp:nvSpPr>
      <dsp:spPr>
        <a:xfrm>
          <a:off x="3596617" y="564913"/>
          <a:ext cx="2041023" cy="2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5"/>
              </a:lnTo>
              <a:lnTo>
                <a:pt x="2041023" y="118075"/>
              </a:lnTo>
              <a:lnTo>
                <a:pt x="2041023" y="23615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0AD89B7-F604-4322-936C-AF1A8B5E7FD7}">
      <dsp:nvSpPr>
        <dsp:cNvPr id="0" name=""/>
        <dsp:cNvSpPr/>
      </dsp:nvSpPr>
      <dsp:spPr>
        <a:xfrm>
          <a:off x="3034352" y="2647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Fotogrāfu pasūtījumu datu uzskaites sistēma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3034352" y="2647"/>
        <a:ext cx="1124531" cy="562265"/>
      </dsp:txXfrm>
    </dsp:sp>
    <dsp:sp modelId="{9FF3E622-3ED1-4DDD-86C0-D0F7F3D46372}">
      <dsp:nvSpPr>
        <dsp:cNvPr id="0" name=""/>
        <dsp:cNvSpPr/>
      </dsp:nvSpPr>
      <dsp:spPr>
        <a:xfrm>
          <a:off x="5075375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Administrators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5075375" y="801064"/>
        <a:ext cx="1124531" cy="562265"/>
      </dsp:txXfrm>
    </dsp:sp>
    <dsp:sp modelId="{1D637B9D-B253-4D8B-998C-F357D68CE8EB}">
      <dsp:nvSpPr>
        <dsp:cNvPr id="0" name=""/>
        <dsp:cNvSpPr/>
      </dsp:nvSpPr>
      <dsp:spPr>
        <a:xfrm>
          <a:off x="5356508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Datubāzes ierakstu pārvaldīšana</a:t>
          </a:r>
          <a:endParaRPr lang="en-US" sz="1000" kern="1200">
            <a:ln>
              <a:noFill/>
            </a:ln>
          </a:endParaRPr>
        </a:p>
      </dsp:txBody>
      <dsp:txXfrm>
        <a:off x="5356508" y="1599481"/>
        <a:ext cx="1124531" cy="562265"/>
      </dsp:txXfrm>
    </dsp:sp>
    <dsp:sp modelId="{D11C87C4-A7E8-4DC6-A375-6F8EE7F7D9A6}">
      <dsp:nvSpPr>
        <dsp:cNvPr id="0" name=""/>
        <dsp:cNvSpPr/>
      </dsp:nvSpPr>
      <dsp:spPr>
        <a:xfrm>
          <a:off x="3714693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Fotogrāfs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3714693" y="801064"/>
        <a:ext cx="1124531" cy="562265"/>
      </dsp:txXfrm>
    </dsp:sp>
    <dsp:sp modelId="{0D859092-8B09-4D3C-819B-3E6B5AC0E066}">
      <dsp:nvSpPr>
        <dsp:cNvPr id="0" name=""/>
        <dsp:cNvSpPr/>
      </dsp:nvSpPr>
      <dsp:spPr>
        <a:xfrm>
          <a:off x="3995826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Visu pasūtījumu pārvaldīšana</a:t>
          </a:r>
          <a:endParaRPr lang="en-US" sz="1000" kern="1200">
            <a:ln>
              <a:noFill/>
            </a:ln>
          </a:endParaRPr>
        </a:p>
      </dsp:txBody>
      <dsp:txXfrm>
        <a:off x="3995826" y="1599481"/>
        <a:ext cx="1124531" cy="562265"/>
      </dsp:txXfrm>
    </dsp:sp>
    <dsp:sp modelId="{80AC4A14-2325-4D99-AFBF-B7F6786203C6}">
      <dsp:nvSpPr>
        <dsp:cNvPr id="0" name=""/>
        <dsp:cNvSpPr/>
      </dsp:nvSpPr>
      <dsp:spPr>
        <a:xfrm>
          <a:off x="3995826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Darbības ar visu pasūtījumu bilžu galerijām</a:t>
          </a:r>
          <a:endParaRPr lang="en-US" sz="1000" kern="1200">
            <a:ln>
              <a:noFill/>
            </a:ln>
          </a:endParaRPr>
        </a:p>
      </dsp:txBody>
      <dsp:txXfrm>
        <a:off x="3995826" y="2397898"/>
        <a:ext cx="1124531" cy="562265"/>
      </dsp:txXfrm>
    </dsp:sp>
    <dsp:sp modelId="{85CB2AE5-D8D6-432E-9395-3029B4EC30E3}">
      <dsp:nvSpPr>
        <dsp:cNvPr id="0" name=""/>
        <dsp:cNvSpPr/>
      </dsp:nvSpPr>
      <dsp:spPr>
        <a:xfrm>
          <a:off x="2354010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Reģistrēts lietotājs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2354010" y="801064"/>
        <a:ext cx="1124531" cy="562265"/>
      </dsp:txXfrm>
    </dsp:sp>
    <dsp:sp modelId="{C8A86448-4FE2-4F8E-BC64-FBA44FFC4AC5}">
      <dsp:nvSpPr>
        <dsp:cNvPr id="0" name=""/>
        <dsp:cNvSpPr/>
      </dsp:nvSpPr>
      <dsp:spPr>
        <a:xfrm>
          <a:off x="2635143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Pasūtījumu veidošana</a:t>
          </a:r>
          <a:endParaRPr lang="en-US" sz="1000" kern="1200">
            <a:ln>
              <a:noFill/>
            </a:ln>
          </a:endParaRPr>
        </a:p>
      </dsp:txBody>
      <dsp:txXfrm>
        <a:off x="2635143" y="1599481"/>
        <a:ext cx="1124531" cy="562265"/>
      </dsp:txXfrm>
    </dsp:sp>
    <dsp:sp modelId="{4F8A69FB-8343-4B3D-8DCA-88A5C1C2075D}">
      <dsp:nvSpPr>
        <dsp:cNvPr id="0" name=""/>
        <dsp:cNvSpPr/>
      </dsp:nvSpPr>
      <dsp:spPr>
        <a:xfrm>
          <a:off x="2635143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Savu pasūtījumu apskatīšana, labošana un dzēšana</a:t>
          </a:r>
          <a:endParaRPr lang="en-US" sz="1000" kern="1200">
            <a:ln>
              <a:noFill/>
            </a:ln>
          </a:endParaRPr>
        </a:p>
      </dsp:txBody>
      <dsp:txXfrm>
        <a:off x="2635143" y="2397898"/>
        <a:ext cx="1124531" cy="562265"/>
      </dsp:txXfrm>
    </dsp:sp>
    <dsp:sp modelId="{1191C612-3949-452D-ADE3-092BFEA796AF}">
      <dsp:nvSpPr>
        <dsp:cNvPr id="0" name=""/>
        <dsp:cNvSpPr/>
      </dsp:nvSpPr>
      <dsp:spPr>
        <a:xfrm>
          <a:off x="2635143" y="3196315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Darbības ar savu pasūtījumu bilžu galerijām</a:t>
          </a:r>
          <a:endParaRPr lang="en-US" sz="1000" kern="1200">
            <a:ln>
              <a:noFill/>
            </a:ln>
          </a:endParaRPr>
        </a:p>
      </dsp:txBody>
      <dsp:txXfrm>
        <a:off x="2635143" y="3196315"/>
        <a:ext cx="1124531" cy="562265"/>
      </dsp:txXfrm>
    </dsp:sp>
    <dsp:sp modelId="{DC71CD26-FF1D-46B7-AB7B-8E9DFC0ACAE4}">
      <dsp:nvSpPr>
        <dsp:cNvPr id="0" name=""/>
        <dsp:cNvSpPr/>
      </dsp:nvSpPr>
      <dsp:spPr>
        <a:xfrm>
          <a:off x="2635143" y="3994732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Profila rediģēšana</a:t>
          </a:r>
          <a:endParaRPr lang="en-US" sz="1000" kern="1200">
            <a:ln>
              <a:noFill/>
            </a:ln>
          </a:endParaRPr>
        </a:p>
      </dsp:txBody>
      <dsp:txXfrm>
        <a:off x="2635143" y="3994732"/>
        <a:ext cx="1124531" cy="562265"/>
      </dsp:txXfrm>
    </dsp:sp>
    <dsp:sp modelId="{B60E7AF3-9FEC-4060-ADEF-5121D5196D3E}">
      <dsp:nvSpPr>
        <dsp:cNvPr id="0" name=""/>
        <dsp:cNvSpPr/>
      </dsp:nvSpPr>
      <dsp:spPr>
        <a:xfrm>
          <a:off x="2635143" y="4793149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Izrakstīšanās</a:t>
          </a:r>
          <a:endParaRPr lang="en-US" sz="1000" kern="1200">
            <a:ln>
              <a:noFill/>
            </a:ln>
          </a:endParaRPr>
        </a:p>
      </dsp:txBody>
      <dsp:txXfrm>
        <a:off x="2635143" y="4793149"/>
        <a:ext cx="1124531" cy="562265"/>
      </dsp:txXfrm>
    </dsp:sp>
    <dsp:sp modelId="{179C8C3F-9996-4F66-8837-18910045848E}">
      <dsp:nvSpPr>
        <dsp:cNvPr id="0" name=""/>
        <dsp:cNvSpPr/>
      </dsp:nvSpPr>
      <dsp:spPr>
        <a:xfrm>
          <a:off x="993328" y="801064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b="1" kern="1200">
              <a:ln>
                <a:noFill/>
              </a:ln>
              <a:solidFill>
                <a:sysClr val="windowText" lastClr="000000"/>
              </a:solidFill>
            </a:rPr>
            <a:t>Nereģistrēts lietotājs</a:t>
          </a:r>
          <a:endParaRPr lang="en-US" sz="1000" b="1" kern="1200">
            <a:ln>
              <a:noFill/>
            </a:ln>
            <a:solidFill>
              <a:sysClr val="windowText" lastClr="000000"/>
            </a:solidFill>
          </a:endParaRPr>
        </a:p>
      </dsp:txBody>
      <dsp:txXfrm>
        <a:off x="993328" y="801064"/>
        <a:ext cx="1124531" cy="562265"/>
      </dsp:txXfrm>
    </dsp:sp>
    <dsp:sp modelId="{87CDEED9-AEF1-4E5B-A01F-47598A0743CE}">
      <dsp:nvSpPr>
        <dsp:cNvPr id="0" name=""/>
        <dsp:cNvSpPr/>
      </dsp:nvSpPr>
      <dsp:spPr>
        <a:xfrm>
          <a:off x="1274460" y="1599481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Piedāvāto pakalpojumu informācijas apskatīšana</a:t>
          </a:r>
          <a:endParaRPr lang="en-US" sz="1000" kern="1200">
            <a:ln>
              <a:noFill/>
            </a:ln>
          </a:endParaRPr>
        </a:p>
      </dsp:txBody>
      <dsp:txXfrm>
        <a:off x="1274460" y="1599481"/>
        <a:ext cx="1124531" cy="562265"/>
      </dsp:txXfrm>
    </dsp:sp>
    <dsp:sp modelId="{3D377746-EFF3-4A96-AF10-2D5FB848BDE1}">
      <dsp:nvSpPr>
        <dsp:cNvPr id="0" name=""/>
        <dsp:cNvSpPr/>
      </dsp:nvSpPr>
      <dsp:spPr>
        <a:xfrm>
          <a:off x="1274460" y="2397898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Iesaistīto fotogrāfu apraksta apskatīšana</a:t>
          </a:r>
          <a:endParaRPr lang="en-US" sz="1000" kern="1200">
            <a:ln>
              <a:noFill/>
            </a:ln>
          </a:endParaRPr>
        </a:p>
      </dsp:txBody>
      <dsp:txXfrm>
        <a:off x="1274460" y="2397898"/>
        <a:ext cx="1124531" cy="562265"/>
      </dsp:txXfrm>
    </dsp:sp>
    <dsp:sp modelId="{E3BC923E-95FD-4F61-9D0F-1D91495F827D}">
      <dsp:nvSpPr>
        <dsp:cNvPr id="0" name=""/>
        <dsp:cNvSpPr/>
      </dsp:nvSpPr>
      <dsp:spPr>
        <a:xfrm>
          <a:off x="1274460" y="3196315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Reģistrēšanās</a:t>
          </a:r>
          <a:endParaRPr lang="en-US" sz="1000" kern="1200">
            <a:ln>
              <a:noFill/>
            </a:ln>
          </a:endParaRPr>
        </a:p>
      </dsp:txBody>
      <dsp:txXfrm>
        <a:off x="1274460" y="3196315"/>
        <a:ext cx="1124531" cy="562265"/>
      </dsp:txXfrm>
    </dsp:sp>
    <dsp:sp modelId="{CA336851-C61B-441A-8C8F-3F1067FBD1A1}">
      <dsp:nvSpPr>
        <dsp:cNvPr id="0" name=""/>
        <dsp:cNvSpPr/>
      </dsp:nvSpPr>
      <dsp:spPr>
        <a:xfrm>
          <a:off x="1274460" y="3994732"/>
          <a:ext cx="1124531" cy="562265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000" kern="1200">
              <a:ln>
                <a:noFill/>
              </a:ln>
            </a:rPr>
            <a:t>Pieslēgšanās</a:t>
          </a:r>
          <a:endParaRPr lang="en-US" sz="1000" kern="1200">
            <a:ln>
              <a:noFill/>
            </a:ln>
          </a:endParaRPr>
        </a:p>
      </dsp:txBody>
      <dsp:txXfrm>
        <a:off x="1274460" y="3994732"/>
        <a:ext cx="1124531" cy="56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1B4B5-2019-4164-9A5E-7198BBE691F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AA6D9-8481-4768-8F5A-819143BB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DEE-F27F-4A59-A018-A6DECE2C29E6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5DEE-F27F-4A59-A018-A6DECE2C29E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5DEE-F27F-4A59-A018-A6DECE2C29E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A89EEB-5A54-4454-A9E9-D7B0729C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6675-E950-48EA-BDF6-7AFFBE7C2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/>
              <a:t>Fotogrāfa pasūtījumu datu uzskaites sistēma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CD8C6-EFAB-492E-B4F5-FF2DCE117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>
                <a:solidFill>
                  <a:schemeClr val="tx1"/>
                </a:solidFill>
              </a:rPr>
              <a:t>Gundars Pelle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50D00-3F89-4873-A9D9-DAFF5D5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041362"/>
            <a:ext cx="12191999" cy="365125"/>
          </a:xfrm>
        </p:spPr>
        <p:txBody>
          <a:bodyPr/>
          <a:lstStyle/>
          <a:p>
            <a:pPr algn="ctr"/>
            <a:fld id="{7CAE0811-C52B-4363-A7E9-DC252A5A626C}" type="datetimeyyyy">
              <a:rPr lang="lv-LV" sz="2400" smtClean="0">
                <a:solidFill>
                  <a:schemeClr val="tx1"/>
                </a:solidFill>
              </a:rPr>
              <a:pPr algn="ctr"/>
              <a:t>2022. g.</a:t>
            </a:fld>
            <a:endParaRPr lang="lv-LV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67AF-2F28-4FE6-B627-1B11D869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Uzdevuma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C883-4A95-4331-A7FC-646B55DC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/>
              <a:t>Izveidot fotogrāfa pasūtījumu datu uzskaites sistēmu</a:t>
            </a:r>
          </a:p>
          <a:p>
            <a:r>
              <a:rPr lang="lv-LV"/>
              <a:t>Klienti var pasūtīt fotogrāfa pakalpojumus</a:t>
            </a:r>
          </a:p>
          <a:p>
            <a:r>
              <a:rPr lang="lv-LV"/>
              <a:t>Fotogrāfs pasūtījumus var apskatīt un izpildīt atbilstoši klienta vēlmēm</a:t>
            </a:r>
          </a:p>
          <a:p>
            <a:r>
              <a:rPr lang="lv-LV"/>
              <a:t>Mazināt nepieciešamo konsultēšanās laiku ar klientu</a:t>
            </a:r>
          </a:p>
          <a:p>
            <a:r>
              <a:rPr lang="lv-LV"/>
              <a:t>Fotogrāfa laika grafika veidošana un uzturēšana</a:t>
            </a:r>
          </a:p>
        </p:txBody>
      </p:sp>
    </p:spTree>
    <p:extLst>
      <p:ext uri="{BB962C8B-B14F-4D97-AF65-F5344CB8AC3E}">
        <p14:creationId xmlns:p14="http://schemas.microsoft.com/office/powerpoint/2010/main" val="7199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1A1-BDC8-4917-ACBB-50FF9223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Izmantotās izstrādes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329F-DB7A-4CDD-85BF-DBF5BCA7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/>
              <a:t>Django, Python</a:t>
            </a:r>
          </a:p>
          <a:p>
            <a:r>
              <a:rPr lang="lv-LV"/>
              <a:t>PyCharm Community Edition</a:t>
            </a:r>
          </a:p>
          <a:p>
            <a:r>
              <a:rPr lang="lv-LV"/>
              <a:t>HTML, CSS, JavaScript, jQuery</a:t>
            </a:r>
          </a:p>
          <a:p>
            <a:r>
              <a:rPr lang="lv-LV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9580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0D4D-6550-489F-ACDC-92EFF424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Funkcionālās dekompozīcijas diagramma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FBD77F-4128-4D52-BB26-F46E7AF0F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771077"/>
              </p:ext>
            </p:extLst>
          </p:nvPr>
        </p:nvGraphicFramePr>
        <p:xfrm>
          <a:off x="1799634" y="1371600"/>
          <a:ext cx="7474368" cy="535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1E6-E68A-4825-BEBC-51C79B92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A5E1-6E71-4154-978D-B25D97D5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4" y="1007701"/>
            <a:ext cx="8324011" cy="57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5F6-17A5-4DD2-A75A-2942A59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Datu plūsmu diagramma</a:t>
            </a:r>
            <a:br>
              <a:rPr lang="lv-LV" dirty="0"/>
            </a:br>
            <a:r>
              <a:rPr lang="lv-LV" dirty="0"/>
              <a:t>Pasūtījumu apskate</a:t>
            </a:r>
            <a:br>
              <a:rPr lang="lv-LV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BA2A6-0FC4-4374-A017-05407D0F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1" y="1362975"/>
            <a:ext cx="10711430" cy="54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9B8C-BCE9-487A-B5AC-3C9F6674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shēma</a:t>
            </a:r>
            <a:b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7B17-4A77-491B-935C-65B8AB6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" y="1034716"/>
            <a:ext cx="10672176" cy="69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46D8-B684-4B4B-AF0E-9E0EE33E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testa piemērs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BDF829-A901-4098-B6ED-F7824E1F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2" y="1333765"/>
            <a:ext cx="10013767" cy="52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8F72-412A-4FC3-935A-144E73954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5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135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Wingdings 3</vt:lpstr>
      <vt:lpstr>Facet</vt:lpstr>
      <vt:lpstr>Fotogrāfa pasūtījumu datu uzskaites sistēma </vt:lpstr>
      <vt:lpstr>Uzdevuma nostādne</vt:lpstr>
      <vt:lpstr>Izmantotās izstrādes tehnoloģijas</vt:lpstr>
      <vt:lpstr>Funkcionālās dekompozīcijas diagramma </vt:lpstr>
      <vt:lpstr>ER diagramma</vt:lpstr>
      <vt:lpstr>Datu plūsmu diagramma Pasūtījumu apskate </vt:lpstr>
      <vt:lpstr>Tabulu saišu shēma </vt:lpstr>
      <vt:lpstr>Sistēmas testa piemērs 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Gundars Pelle</dc:creator>
  <cp:lastModifiedBy>Gundars Pelle</cp:lastModifiedBy>
  <cp:revision>108</cp:revision>
  <dcterms:created xsi:type="dcterms:W3CDTF">2022-06-07T06:41:18Z</dcterms:created>
  <dcterms:modified xsi:type="dcterms:W3CDTF">2022-06-19T19:45:40Z</dcterms:modified>
</cp:coreProperties>
</file>