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Oswald" panose="00000500000000000000" pitchFamily="2" charset="0"/>
      <p:regular r:id="rId16"/>
      <p:bold r:id="rId17"/>
    </p:embeddedFont>
    <p:embeddedFont>
      <p:font typeface="Source Code Pro" panose="020B050903040302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34B997-0293-4310-9EFC-D70A003F3EC2}">
  <a:tblStyle styleId="{F234B997-0293-4310-9EFC-D70A003F3E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eec2058b5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eec2058b5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eec2058b5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eec2058b5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eec2058b5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eec2058b5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ec2058b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ec2058b5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eec2058b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eec2058b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eec2058b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eec2058b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eec2058b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eec2058b5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ec2058b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ec2058b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ec2058b5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eec2058b5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ec2058b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ec2058b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ec2058b5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ec2058b5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eec2058b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eec2058b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Predstavitev projektne naloge, Blaž Zorko, 3.Ra</a:t>
            </a:r>
            <a:endParaRPr/>
          </a:p>
        </p:txBody>
      </p:sp>
      <p:pic>
        <p:nvPicPr>
          <p:cNvPr id="63" name="Google Shape;63;p13" title="simdj_p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8925" y="614571"/>
            <a:ext cx="4726149" cy="166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Razlike med verzijama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32" name="Google Shape;132;p22"/>
          <p:cNvGraphicFramePr/>
          <p:nvPr>
            <p:extLst>
              <p:ext uri="{D42A27DB-BD31-4B8C-83A1-F6EECF244321}">
                <p14:modId xmlns:p14="http://schemas.microsoft.com/office/powerpoint/2010/main" val="2098260305"/>
              </p:ext>
            </p:extLst>
          </p:nvPr>
        </p:nvGraphicFramePr>
        <p:xfrm>
          <a:off x="715475" y="1958750"/>
          <a:ext cx="7425600" cy="2293260"/>
        </p:xfrm>
        <a:graphic>
          <a:graphicData uri="http://schemas.openxmlformats.org/drawingml/2006/table">
            <a:tbl>
              <a:tblPr>
                <a:noFill/>
                <a:tableStyleId>{F234B997-0293-4310-9EFC-D70A003F3EC2}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75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>
                          <a:solidFill>
                            <a:schemeClr val="dk2"/>
                          </a:solidFill>
                        </a:rPr>
                        <a:t>BREZPLAČNA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>
                          <a:solidFill>
                            <a:schemeClr val="dk2"/>
                          </a:solidFill>
                        </a:rPr>
                        <a:t>neomejeno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>
                          <a:solidFill>
                            <a:schemeClr val="dk2"/>
                          </a:solidFill>
                        </a:rPr>
                        <a:t>gostje se ne morejo registrirati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>
                          <a:solidFill>
                            <a:schemeClr val="dk2"/>
                          </a:solidFill>
                        </a:rPr>
                        <a:t>omejene pesmi za lounge glasbo, samo simDJ reklame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51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>
                          <a:solidFill>
                            <a:schemeClr val="dk2"/>
                          </a:solidFill>
                        </a:rPr>
                        <a:t>LICENCIRANA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chemeClr val="dk2"/>
                          </a:solidFill>
                        </a:rPr>
                        <a:t>S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kodo</a:t>
                      </a:r>
                      <a:r>
                        <a:rPr lang="en-GB" sz="1100" dirty="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zaklenjena na trimesečno</a:t>
                      </a:r>
                      <a:r>
                        <a:rPr lang="en-GB" sz="1100" dirty="0">
                          <a:solidFill>
                            <a:schemeClr val="dk2"/>
                          </a:solidFill>
                        </a:rPr>
                        <a:t>,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6 mesečno in</a:t>
                      </a:r>
                      <a:endParaRPr sz="11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celoletno kodo</a:t>
                      </a:r>
                      <a:endParaRPr sz="1100" dirty="0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gostje imajo lahko svoj profil s širšim izborom glasbe, možnostjo oddaje predlogov,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prijavljeni</a:t>
                      </a:r>
                      <a:r>
                        <a:rPr lang="en-GB" sz="1100" dirty="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uporabniki</a:t>
                      </a:r>
                      <a:r>
                        <a:rPr lang="en-GB" sz="1100" dirty="0">
                          <a:solidFill>
                            <a:schemeClr val="dk2"/>
                          </a:solidFill>
                        </a:rPr>
                        <a:t> se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vrinejo</a:t>
                      </a: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 na vrh čakalne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vrste</a:t>
                      </a: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,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možnost</a:t>
                      </a:r>
                      <a:r>
                        <a:rPr lang="en-GB" sz="1100" dirty="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dodajanja</a:t>
                      </a:r>
                      <a:r>
                        <a:rPr lang="en-GB" sz="1100" dirty="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pesmi</a:t>
                      </a:r>
                      <a:r>
                        <a:rPr lang="en-GB" sz="1100" dirty="0">
                          <a:solidFill>
                            <a:schemeClr val="dk2"/>
                          </a:solidFill>
                        </a:rPr>
                        <a:t> med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priljubljene</a:t>
                      </a:r>
                      <a:endParaRPr sz="1100" dirty="0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širši izbor </a:t>
                      </a:r>
                      <a:r>
                        <a:rPr lang="en-GB" sz="1100" dirty="0" err="1">
                          <a:solidFill>
                            <a:schemeClr val="dk2"/>
                          </a:solidFill>
                        </a:rPr>
                        <a:t>privzete</a:t>
                      </a: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 glasbe + možnost prekl</a:t>
                      </a:r>
                      <a:r>
                        <a:rPr lang="en-GB" sz="1100">
                          <a:solidFill>
                            <a:schemeClr val="dk2"/>
                          </a:solidFill>
                        </a:rPr>
                        <a:t>apljanja</a:t>
                      </a:r>
                      <a:r>
                        <a:rPr lang="sl" sz="110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na spletni radio, dodajanje lastnih pesmi, možnost izpisa za SAZAS</a:t>
                      </a:r>
                      <a:endParaRPr sz="1100"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100" dirty="0">
                          <a:solidFill>
                            <a:schemeClr val="dk2"/>
                          </a:solidFill>
                        </a:rPr>
                        <a:t>lastni reklamni prostor</a:t>
                      </a:r>
                      <a:endParaRPr sz="1100" dirty="0">
                        <a:solidFill>
                          <a:schemeClr val="dk2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and orange square with black text&#10;&#10;AI-generated content may be incorrect.">
            <a:extLst>
              <a:ext uri="{FF2B5EF4-FFF2-40B4-BE49-F238E27FC236}">
                <a16:creationId xmlns:a16="http://schemas.microsoft.com/office/drawing/2014/main" id="{F230625F-AD2A-3747-B0D1-A2E02CBB1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53" y="0"/>
            <a:ext cx="6858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Vprašanja</a:t>
            </a:r>
            <a:endParaRPr lang="en-GB" dirty="0"/>
          </a:p>
        </p:txBody>
      </p:sp>
      <p:pic>
        <p:nvPicPr>
          <p:cNvPr id="144" name="Google Shape;144;p24" title="simdj_pngcr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4974"/>
            <a:ext cx="1361524" cy="4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Kako so nastali vprašaj in druga ločila | Časoris">
            <a:extLst>
              <a:ext uri="{FF2B5EF4-FFF2-40B4-BE49-F238E27FC236}">
                <a16:creationId xmlns:a16="http://schemas.microsoft.com/office/drawing/2014/main" id="{D1B1EF4A-4EA1-067E-357D-F9A359709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275" y="1308025"/>
            <a:ext cx="2527450" cy="25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Zaključek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125" y="1070150"/>
            <a:ext cx="336232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5" title="simdj_pngc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64974"/>
            <a:ext cx="1361524" cy="4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779432"/>
            <a:ext cx="47562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dirty="0"/>
            </a:br>
            <a:r>
              <a:rPr lang="sl" dirty="0"/>
              <a:t>Problem - zakaj glasbena platforma simDJ</a:t>
            </a:r>
            <a:r>
              <a:rPr lang="en-GB" dirty="0"/>
              <a:t>?</a:t>
            </a:r>
            <a:endParaRPr dirty="0"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7562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l"/>
              <a:t>Monotona glasba v lokalih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l"/>
              <a:t>Gostje pogosto nezadovoljni z glasbo v barih.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l"/>
              <a:t>DJ-ji so dragi (100–500 €/večer).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l"/>
              <a:t>Pesmi v lokalu so neprilagojene.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l"/>
              <a:t>Dolgočasni radio.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l"/>
              <a:t>Posledica: manjša angažiranost gostov, krajši obiski.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262" y="0"/>
            <a:ext cx="3920728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simdj_pngc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64974"/>
            <a:ext cx="1361524" cy="4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Rešitev - Prihodnost glasbe v lokalu - Gostje so DJ-ji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5673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Interaktivna platforma za bare in lokale.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Gostje postanejo DJ-ji z izbiro pesmi prek svojih telefonov.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Zabava, interakcija, dodatni prihodki za lokale (Raziskava je pokazala, da glasba v lokalih v povprečju poveča prihodek za 44 %, med vikendom pa kar za 60 %, vir: SAZAS)</a:t>
            </a:r>
            <a:endParaRPr/>
          </a:p>
        </p:txBody>
      </p:sp>
      <p:pic>
        <p:nvPicPr>
          <p:cNvPr id="78" name="Google Shape;78;p15" title="picklisten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2374" y="1105999"/>
            <a:ext cx="2705600" cy="18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 title="simdj_pngc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64974"/>
            <a:ext cx="1361524" cy="4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338" y="2916899"/>
            <a:ext cx="2681138" cy="213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/>
              <a:t>Rešitev za lokale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791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SimDJ avtomatsko shrani vse predvajane pesmi v datoteko za SAZAS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Na zaslonih se prikazujejo tudi reklame (digital signage).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Možnost dodatnega zaslužka za lokale (sponzorirane akcije za pospeševanje prodaje)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/>
          </a:p>
        </p:txBody>
      </p:sp>
      <p:pic>
        <p:nvPicPr>
          <p:cNvPr id="87" name="Google Shape;87;p16" title="simdj_pngcr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4974"/>
            <a:ext cx="1361524" cy="4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2125" y="131100"/>
            <a:ext cx="2284449" cy="48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01" y="368100"/>
            <a:ext cx="3413350" cy="447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55088" y="1565474"/>
            <a:ext cx="2681138" cy="213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9625" y="188813"/>
            <a:ext cx="2284449" cy="48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223224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dirty="0"/>
              <a:t>Konkurenca</a:t>
            </a:r>
            <a:endParaRPr dirty="0"/>
          </a:p>
        </p:txBody>
      </p:sp>
      <p:graphicFrame>
        <p:nvGraphicFramePr>
          <p:cNvPr id="101" name="Google Shape;101;p18"/>
          <p:cNvGraphicFramePr/>
          <p:nvPr>
            <p:extLst>
              <p:ext uri="{D42A27DB-BD31-4B8C-83A1-F6EECF244321}">
                <p14:modId xmlns:p14="http://schemas.microsoft.com/office/powerpoint/2010/main" val="2501809401"/>
              </p:ext>
            </p:extLst>
          </p:nvPr>
        </p:nvGraphicFramePr>
        <p:xfrm>
          <a:off x="377688" y="880990"/>
          <a:ext cx="8454612" cy="4214345"/>
        </p:xfrm>
        <a:graphic>
          <a:graphicData uri="http://schemas.openxmlformats.org/drawingml/2006/table">
            <a:tbl>
              <a:tblPr>
                <a:noFill/>
                <a:tableStyleId>{F234B997-0293-4310-9EFC-D70A003F3EC2}</a:tableStyleId>
              </a:tblPr>
              <a:tblGrid>
                <a:gridCol w="140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9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9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9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9102">
                  <a:extLst>
                    <a:ext uri="{9D8B030D-6E8A-4147-A177-3AD203B41FA5}">
                      <a16:colId xmlns:a16="http://schemas.microsoft.com/office/drawing/2014/main" val="2047721172"/>
                    </a:ext>
                  </a:extLst>
                </a:gridCol>
              </a:tblGrid>
              <a:tr h="415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dirty="0"/>
                        <a:t>simDJ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/>
                        <a:t>sanco-aparati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dirty="0"/>
                        <a:t>jukeboxonline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dirty="0"/>
                        <a:t>globalwebdj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/>
                        <a:t>partynet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200"/>
                        <a:t>brez dodatne potrebne opreme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dirty="0"/>
                        <a:t>✅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dirty="0"/>
                        <a:t>❌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dirty="0"/>
                        <a:t>✅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❌</a:t>
                      </a:r>
                      <a:endParaRPr sz="22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200"/>
                        <a:t>brez namestitve software-a za goste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dirty="0"/>
                        <a:t>✅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✅</a:t>
                      </a:r>
                      <a:endParaRPr sz="22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200"/>
                        <a:t>ni nujna prijava uporabnika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✅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❌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dirty="0"/>
                        <a:t>❌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❌</a:t>
                      </a:r>
                      <a:endParaRPr sz="22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7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200"/>
                        <a:t>možnost dodajanja svojih pesmi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✅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❌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❌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❌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❌</a:t>
                      </a:r>
                      <a:endParaRPr sz="22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200" dirty="0"/>
                        <a:t>brezplačna </a:t>
                      </a:r>
                      <a:r>
                        <a:rPr lang="en-GB" sz="1200" dirty="0"/>
                        <a:t>in </a:t>
                      </a:r>
                      <a:r>
                        <a:rPr lang="en-GB" sz="1200" dirty="0" err="1"/>
                        <a:t>plačljiva</a:t>
                      </a:r>
                      <a:r>
                        <a:rPr lang="en-GB" sz="1200" dirty="0"/>
                        <a:t> </a:t>
                      </a:r>
                      <a:r>
                        <a:rPr lang="en-GB" sz="1200" dirty="0" err="1"/>
                        <a:t>verzija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✅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❌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l" sz="2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❌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1200"/>
                        <a:t>gost izbira pesmi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✅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/>
                        <a:t>✅</a:t>
                      </a:r>
                      <a:endParaRPr sz="2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dirty="0"/>
                        <a:t>✅</a:t>
                      </a:r>
                      <a:endParaRPr sz="2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l" sz="2200" dirty="0"/>
                        <a:t>❌</a:t>
                      </a:r>
                      <a:endParaRPr sz="2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l" sz="2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❌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02" name="Google Shape;102;p18" title="simdj_pngcr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9950" y="111449"/>
            <a:ext cx="1361524" cy="4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l"/>
              <a:t>Trg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676807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dirty="0"/>
              <a:t>V Sloveniji: ~5.000 barov in kavarn.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l" dirty="0"/>
              <a:t>Trend: Interaktivne tehnologije (digitalni meniji …)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sl" dirty="0"/>
              <a:t>Ciljna skupina: Mladi (18–35 let).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9" name="Google Shape;109;p19" title="simdj_pngcr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64974"/>
            <a:ext cx="1361524" cy="47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ukebox - Picture of Bradley's Spanish Bar, London - Tripadvisor">
            <a:extLst>
              <a:ext uri="{FF2B5EF4-FFF2-40B4-BE49-F238E27FC236}">
                <a16:creationId xmlns:a16="http://schemas.microsoft.com/office/drawing/2014/main" id="{3C6C94CB-19CB-41C5-D313-E722B4B6D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126" y="1106000"/>
            <a:ext cx="3351374" cy="335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sl"/>
              <a:t>Ocena prihodkov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PAKET NAROČNIN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sl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3-mesečni (90€)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sl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6-mesečni (150€)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sl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12-mesečni (280€)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5 % trga (100 lokalov):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x 30 € naročnina = 3.000 € / mesec, letno ~36.000 €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10 % trga (200 lokalov):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6.000 € / mesec, letno ~72.000 €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sl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dodatno oglaševanje, personalizacija, dogodki, lahko zaslužek naraste nad 100 € letno/lokal.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116" name="Google Shape;116;p20" title="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521" y="110921"/>
            <a:ext cx="4854524" cy="29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 title="simdj_pngc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64974"/>
            <a:ext cx="1361524" cy="4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Postopek</a:t>
            </a:r>
            <a:r>
              <a:rPr lang="en-GB" dirty="0"/>
              <a:t> </a:t>
            </a:r>
            <a:r>
              <a:rPr lang="en-GB" dirty="0" err="1"/>
              <a:t>uporabe</a:t>
            </a:r>
            <a:endParaRPr dirty="0"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42873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Gost skenira QR kodo na zaslonu lokala.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Vnese aktivacijsko kodo iz zaslona.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Izbere pesem iz seznama.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Pesem se doda v čakalno vrsto.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l"/>
              <a:t>Zaslon prikazuje čakalno vrsto, QR kodo, aktivacijsko kodo in reklame.</a:t>
            </a:r>
            <a:endParaRPr/>
          </a:p>
        </p:txBody>
      </p:sp>
      <p:pic>
        <p:nvPicPr>
          <p:cNvPr id="124" name="Google Shape;124;p21" title="reklamasimdj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303" y="781600"/>
            <a:ext cx="4010225" cy="384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 title="simdj_pngcr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64974"/>
            <a:ext cx="1361524" cy="47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439</Words>
  <Application>Microsoft Office PowerPoint</Application>
  <PresentationFormat>On-screen Show (16:9)</PresentationFormat>
  <Paragraphs>95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Source Code Pro</vt:lpstr>
      <vt:lpstr>Oswald</vt:lpstr>
      <vt:lpstr>Arial</vt:lpstr>
      <vt:lpstr>Modern Writer</vt:lpstr>
      <vt:lpstr>PowerPoint Presentation</vt:lpstr>
      <vt:lpstr> Problem - zakaj glasbena platforma simDJ?</vt:lpstr>
      <vt:lpstr>Rešitev - Prihodnost glasbe v lokalu - Gostje so DJ-ji</vt:lpstr>
      <vt:lpstr>Rešitev za lokale</vt:lpstr>
      <vt:lpstr>PowerPoint Presentation</vt:lpstr>
      <vt:lpstr>Konkurenca</vt:lpstr>
      <vt:lpstr>Trg</vt:lpstr>
      <vt:lpstr>Ocena prihodkov</vt:lpstr>
      <vt:lpstr>Postopek uporabe</vt:lpstr>
      <vt:lpstr>Razlike med verzijama</vt:lpstr>
      <vt:lpstr>PowerPoint Presentation</vt:lpstr>
      <vt:lpstr>Vprašanja</vt:lpstr>
      <vt:lpstr>Zaključek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Blaž Zorko</cp:lastModifiedBy>
  <cp:revision>7</cp:revision>
  <dcterms:modified xsi:type="dcterms:W3CDTF">2025-05-31T10:20:08Z</dcterms:modified>
</cp:coreProperties>
</file>