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taatliches"/>
      <p:regular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Archivo Medium"/>
      <p:regular r:id="rId18"/>
      <p:bold r:id="rId19"/>
      <p:italic r:id="rId20"/>
      <p:boldItalic r:id="rId21"/>
    </p:embeddedFont>
    <p:embeddedFont>
      <p:font typeface="Archivo"/>
      <p:regular r:id="rId22"/>
      <p:bold r:id="rId23"/>
      <p:italic r:id="rId24"/>
      <p:boldItalic r:id="rId25"/>
    </p:embeddedFont>
    <p:embeddedFont>
      <p:font typeface="Archivo Black"/>
      <p:bold r:id="rId26"/>
      <p:boldItalic r:id="rId27"/>
    </p:embeddedFont>
    <p:embeddedFont>
      <p:font typeface="Archivo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Medium-italic.fntdata"/><Relationship Id="rId22" Type="http://schemas.openxmlformats.org/officeDocument/2006/relationships/font" Target="fonts/Archivo-regular.fntdata"/><Relationship Id="rId21" Type="http://schemas.openxmlformats.org/officeDocument/2006/relationships/font" Target="fonts/ArchivoMedium-boldItalic.fntdata"/><Relationship Id="rId24" Type="http://schemas.openxmlformats.org/officeDocument/2006/relationships/font" Target="fonts/Archivo-italic.fntdata"/><Relationship Id="rId23" Type="http://schemas.openxmlformats.org/officeDocument/2006/relationships/font" Target="fonts/Archiv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chivoBlack-bold.fntdata"/><Relationship Id="rId25" Type="http://schemas.openxmlformats.org/officeDocument/2006/relationships/font" Target="fonts/Archivo-boldItalic.fntdata"/><Relationship Id="rId28" Type="http://schemas.openxmlformats.org/officeDocument/2006/relationships/font" Target="fonts/ArchivoSemiBold-regular.fntdata"/><Relationship Id="rId27" Type="http://schemas.openxmlformats.org/officeDocument/2006/relationships/font" Target="fonts/Archiv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chivo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SemiBold-boldItalic.fntdata"/><Relationship Id="rId30" Type="http://schemas.openxmlformats.org/officeDocument/2006/relationships/font" Target="fonts/Archivo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taatliches-regular.fntdata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ArchivoMedium-bold.fntdata"/><Relationship Id="rId18" Type="http://schemas.openxmlformats.org/officeDocument/2006/relationships/font" Target="fonts/Archiv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507a7f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507a7f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507a7fa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507a7fa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507a7faf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507a7faf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507a7fa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507a7fa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507a7fa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507a7fa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507a7fa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507a7fa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507a7faf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507a7faf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78450" y="407875"/>
            <a:ext cx="6862175" cy="4880700"/>
          </a:xfrm>
          <a:custGeom>
            <a:rect b="b" l="l" r="r" t="t"/>
            <a:pathLst>
              <a:path extrusionOk="0" h="195228" w="274487">
                <a:moveTo>
                  <a:pt x="105679" y="0"/>
                </a:moveTo>
                <a:lnTo>
                  <a:pt x="0" y="107348"/>
                </a:lnTo>
                <a:lnTo>
                  <a:pt x="0" y="195228"/>
                </a:lnTo>
                <a:lnTo>
                  <a:pt x="244730" y="195228"/>
                </a:lnTo>
                <a:lnTo>
                  <a:pt x="274487" y="1685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2459800" y="407525"/>
            <a:ext cx="4224300" cy="422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36250" y="483800"/>
            <a:ext cx="4071600" cy="4071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620025" y="567700"/>
            <a:ext cx="3903900" cy="390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786850" y="734600"/>
            <a:ext cx="3570000" cy="357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861875" y="809625"/>
            <a:ext cx="3420000" cy="3420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939900" y="887600"/>
            <a:ext cx="3264000" cy="3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3020750" y="1646800"/>
            <a:ext cx="3102600" cy="14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020750" y="2954970"/>
            <a:ext cx="31026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SECTION_HEADER_1_1_1_1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328350" y="1423725"/>
            <a:ext cx="27156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328425" y="3652575"/>
            <a:ext cx="2715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/>
          <p:nvPr>
            <p:ph idx="3" type="pic"/>
          </p:nvPr>
        </p:nvSpPr>
        <p:spPr>
          <a:xfrm>
            <a:off x="328275" y="2172225"/>
            <a:ext cx="2715600" cy="14646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4" type="subTitle"/>
          </p:nvPr>
        </p:nvSpPr>
        <p:spPr>
          <a:xfrm>
            <a:off x="3200050" y="1423725"/>
            <a:ext cx="27156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5" type="body"/>
          </p:nvPr>
        </p:nvSpPr>
        <p:spPr>
          <a:xfrm>
            <a:off x="3200125" y="3652575"/>
            <a:ext cx="2715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/>
          <p:nvPr>
            <p:ph idx="6" type="pic"/>
          </p:nvPr>
        </p:nvSpPr>
        <p:spPr>
          <a:xfrm>
            <a:off x="3199975" y="2172225"/>
            <a:ext cx="2715600" cy="14646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1"/>
          <p:cNvSpPr txBox="1"/>
          <p:nvPr>
            <p:ph idx="7" type="subTitle"/>
          </p:nvPr>
        </p:nvSpPr>
        <p:spPr>
          <a:xfrm>
            <a:off x="6071900" y="1423725"/>
            <a:ext cx="27156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8" type="body"/>
          </p:nvPr>
        </p:nvSpPr>
        <p:spPr>
          <a:xfrm>
            <a:off x="6071975" y="3652575"/>
            <a:ext cx="2715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1"/>
          <p:cNvSpPr/>
          <p:nvPr>
            <p:ph idx="9" type="pic"/>
          </p:nvPr>
        </p:nvSpPr>
        <p:spPr>
          <a:xfrm>
            <a:off x="6071825" y="2172225"/>
            <a:ext cx="2715600" cy="146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SECTION_HEADER_1_1_1_1_1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subTitle"/>
          </p:nvPr>
        </p:nvSpPr>
        <p:spPr>
          <a:xfrm>
            <a:off x="1048484" y="1423725"/>
            <a:ext cx="30621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2" type="body"/>
          </p:nvPr>
        </p:nvSpPr>
        <p:spPr>
          <a:xfrm>
            <a:off x="1048569" y="3652575"/>
            <a:ext cx="30621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1" name="Google Shape;91;p12"/>
          <p:cNvSpPr/>
          <p:nvPr>
            <p:ph idx="3" type="pic"/>
          </p:nvPr>
        </p:nvSpPr>
        <p:spPr>
          <a:xfrm>
            <a:off x="1048399" y="2172225"/>
            <a:ext cx="3062100" cy="14646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2"/>
          <p:cNvSpPr txBox="1"/>
          <p:nvPr>
            <p:ph idx="4" type="subTitle"/>
          </p:nvPr>
        </p:nvSpPr>
        <p:spPr>
          <a:xfrm>
            <a:off x="5033560" y="1423725"/>
            <a:ext cx="30618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5" type="body"/>
          </p:nvPr>
        </p:nvSpPr>
        <p:spPr>
          <a:xfrm>
            <a:off x="5033644" y="3652575"/>
            <a:ext cx="30618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4" name="Google Shape;94;p12"/>
          <p:cNvSpPr/>
          <p:nvPr>
            <p:ph idx="6" type="pic"/>
          </p:nvPr>
        </p:nvSpPr>
        <p:spPr>
          <a:xfrm>
            <a:off x="5033475" y="2172225"/>
            <a:ext cx="3061800" cy="146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Does It Do?" type="tx">
  <p:cSld name="TITLE_AND_BODY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>
            <p:ph idx="2" type="pic"/>
          </p:nvPr>
        </p:nvSpPr>
        <p:spPr>
          <a:xfrm>
            <a:off x="5154300" y="0"/>
            <a:ext cx="3989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/>
          <p:nvPr/>
        </p:nvSpPr>
        <p:spPr>
          <a:xfrm>
            <a:off x="245600" y="205150"/>
            <a:ext cx="4662600" cy="471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28850" y="279550"/>
            <a:ext cx="4496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47800" y="391325"/>
            <a:ext cx="42501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450150" y="2405400"/>
            <a:ext cx="42501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BODY_3">
    <p:bg>
      <p:bgPr>
        <a:solidFill>
          <a:schemeClr val="accent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245600" y="205150"/>
            <a:ext cx="3483900" cy="471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328850" y="279550"/>
            <a:ext cx="33174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447800" y="391325"/>
            <a:ext cx="30714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5" name="Google Shape;105;p14"/>
          <p:cNvSpPr/>
          <p:nvPr>
            <p:ph idx="2" type="pic"/>
          </p:nvPr>
        </p:nvSpPr>
        <p:spPr>
          <a:xfrm>
            <a:off x="7425556" y="0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4"/>
          <p:cNvSpPr/>
          <p:nvPr>
            <p:ph idx="3" type="pic"/>
          </p:nvPr>
        </p:nvSpPr>
        <p:spPr>
          <a:xfrm>
            <a:off x="7425556" y="1716137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4"/>
          <p:cNvSpPr/>
          <p:nvPr>
            <p:ph idx="4" type="pic"/>
          </p:nvPr>
        </p:nvSpPr>
        <p:spPr>
          <a:xfrm>
            <a:off x="7425556" y="3425052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4"/>
          <p:cNvSpPr/>
          <p:nvPr>
            <p:ph idx="5" type="pic"/>
          </p:nvPr>
        </p:nvSpPr>
        <p:spPr>
          <a:xfrm>
            <a:off x="5714789" y="25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4"/>
          <p:cNvSpPr/>
          <p:nvPr>
            <p:ph idx="6" type="pic"/>
          </p:nvPr>
        </p:nvSpPr>
        <p:spPr>
          <a:xfrm>
            <a:off x="5714789" y="1716162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4"/>
          <p:cNvSpPr/>
          <p:nvPr>
            <p:ph idx="7" type="pic"/>
          </p:nvPr>
        </p:nvSpPr>
        <p:spPr>
          <a:xfrm>
            <a:off x="5714789" y="3425077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4"/>
          <p:cNvSpPr/>
          <p:nvPr>
            <p:ph idx="8" type="pic"/>
          </p:nvPr>
        </p:nvSpPr>
        <p:spPr>
          <a:xfrm>
            <a:off x="3996389" y="25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4"/>
          <p:cNvSpPr/>
          <p:nvPr>
            <p:ph idx="9" type="pic"/>
          </p:nvPr>
        </p:nvSpPr>
        <p:spPr>
          <a:xfrm>
            <a:off x="3996389" y="1716162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4"/>
          <p:cNvSpPr/>
          <p:nvPr>
            <p:ph idx="13" type="pic"/>
          </p:nvPr>
        </p:nvSpPr>
        <p:spPr>
          <a:xfrm>
            <a:off x="3996389" y="3425077"/>
            <a:ext cx="1718400" cy="17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_AND_BODY_2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>
            <p:ph idx="2" type="pic"/>
          </p:nvPr>
        </p:nvSpPr>
        <p:spPr>
          <a:xfrm>
            <a:off x="5154300" y="0"/>
            <a:ext cx="3989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5"/>
          <p:cNvSpPr/>
          <p:nvPr/>
        </p:nvSpPr>
        <p:spPr>
          <a:xfrm>
            <a:off x="245600" y="205150"/>
            <a:ext cx="4662600" cy="4715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28850" y="279550"/>
            <a:ext cx="4496100" cy="4566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447800" y="391325"/>
            <a:ext cx="42501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465075" y="2802900"/>
            <a:ext cx="42327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AND_BODY_1"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>
            <p:ph idx="2" type="pic"/>
          </p:nvPr>
        </p:nvSpPr>
        <p:spPr>
          <a:xfrm>
            <a:off x="5154300" y="0"/>
            <a:ext cx="3989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6"/>
          <p:cNvSpPr/>
          <p:nvPr/>
        </p:nvSpPr>
        <p:spPr>
          <a:xfrm>
            <a:off x="245600" y="205150"/>
            <a:ext cx="4662600" cy="471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28850" y="279550"/>
            <a:ext cx="4496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47800" y="391325"/>
            <a:ext cx="42501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TITLE_AND_TWO_COLUMNS_1_1">
    <p:bg>
      <p:bgPr>
        <a:solidFill>
          <a:schemeClr val="accent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4572000" y="286475"/>
            <a:ext cx="4243800" cy="456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/>
          <p:nvPr/>
        </p:nvSpPr>
        <p:spPr>
          <a:xfrm rot="518252">
            <a:off x="4911085" y="1325858"/>
            <a:ext cx="1600047" cy="1600047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/>
          <p:nvPr/>
        </p:nvSpPr>
        <p:spPr>
          <a:xfrm rot="-851243">
            <a:off x="7166099" y="3641831"/>
            <a:ext cx="1599795" cy="1599795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6657033" y="1291522"/>
            <a:ext cx="1599900" cy="15999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/>
          <p:nvPr/>
        </p:nvSpPr>
        <p:spPr>
          <a:xfrm rot="-916438">
            <a:off x="4414850" y="3361472"/>
            <a:ext cx="1600017" cy="1600017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7598375" y="3851350"/>
            <a:ext cx="645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447800" y="391325"/>
            <a:ext cx="42501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450150" y="2405400"/>
            <a:ext cx="42501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2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ONLY_1_2">
    <p:bg>
      <p:bgPr>
        <a:solidFill>
          <a:schemeClr val="accent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063775" y="1289756"/>
            <a:ext cx="3199800" cy="31998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5"/>
                </a:solidFill>
              </a:defRPr>
            </a:lvl1pPr>
            <a:lvl2pPr lvl="1" rtl="0">
              <a:buNone/>
              <a:defRPr sz="2000">
                <a:solidFill>
                  <a:schemeClr val="accent5"/>
                </a:solidFill>
              </a:defRPr>
            </a:lvl2pPr>
            <a:lvl3pPr lvl="2" rtl="0">
              <a:buNone/>
              <a:defRPr sz="2000">
                <a:solidFill>
                  <a:schemeClr val="accent5"/>
                </a:solidFill>
              </a:defRPr>
            </a:lvl3pPr>
            <a:lvl4pPr lvl="3" rtl="0">
              <a:buNone/>
              <a:defRPr sz="2000">
                <a:solidFill>
                  <a:schemeClr val="accent5"/>
                </a:solidFill>
              </a:defRPr>
            </a:lvl4pPr>
            <a:lvl5pPr lvl="4" rtl="0">
              <a:buNone/>
              <a:defRPr sz="2000">
                <a:solidFill>
                  <a:schemeClr val="accent5"/>
                </a:solidFill>
              </a:defRPr>
            </a:lvl5pPr>
            <a:lvl6pPr lvl="5" rtl="0">
              <a:buNone/>
              <a:defRPr sz="2000">
                <a:solidFill>
                  <a:schemeClr val="accent5"/>
                </a:solidFill>
              </a:defRPr>
            </a:lvl6pPr>
            <a:lvl7pPr lvl="6" rtl="0">
              <a:buNone/>
              <a:defRPr sz="2000">
                <a:solidFill>
                  <a:schemeClr val="accent5"/>
                </a:solidFill>
              </a:defRPr>
            </a:lvl7pPr>
            <a:lvl8pPr lvl="7" rtl="0">
              <a:buNone/>
              <a:defRPr sz="2000">
                <a:solidFill>
                  <a:schemeClr val="accent5"/>
                </a:solidFill>
              </a:defRPr>
            </a:lvl8pPr>
            <a:lvl9pPr lvl="8" rtl="0">
              <a:buNone/>
              <a:defRPr sz="2000">
                <a:solidFill>
                  <a:schemeClr val="accent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8"/>
          <p:cNvSpPr txBox="1"/>
          <p:nvPr>
            <p:ph idx="1" type="subTitle"/>
          </p:nvPr>
        </p:nvSpPr>
        <p:spPr>
          <a:xfrm>
            <a:off x="464850" y="432024"/>
            <a:ext cx="4209900" cy="15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464850" y="1918250"/>
            <a:ext cx="38415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ONLY_1_1_1">
    <p:bg>
      <p:bgPr>
        <a:solidFill>
          <a:schemeClr val="accent6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5063775" y="288964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063775" y="128974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6663675" y="288949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663675" y="128959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5"/>
                </a:solidFill>
              </a:defRPr>
            </a:lvl1pPr>
            <a:lvl2pPr lvl="1" rtl="0">
              <a:buNone/>
              <a:defRPr sz="2000">
                <a:solidFill>
                  <a:schemeClr val="accent5"/>
                </a:solidFill>
              </a:defRPr>
            </a:lvl2pPr>
            <a:lvl3pPr lvl="2" rtl="0">
              <a:buNone/>
              <a:defRPr sz="2000">
                <a:solidFill>
                  <a:schemeClr val="accent5"/>
                </a:solidFill>
              </a:defRPr>
            </a:lvl3pPr>
            <a:lvl4pPr lvl="3" rtl="0">
              <a:buNone/>
              <a:defRPr sz="2000">
                <a:solidFill>
                  <a:schemeClr val="accent5"/>
                </a:solidFill>
              </a:defRPr>
            </a:lvl4pPr>
            <a:lvl5pPr lvl="4" rtl="0">
              <a:buNone/>
              <a:defRPr sz="2000">
                <a:solidFill>
                  <a:schemeClr val="accent5"/>
                </a:solidFill>
              </a:defRPr>
            </a:lvl5pPr>
            <a:lvl6pPr lvl="5" rtl="0">
              <a:buNone/>
              <a:defRPr sz="2000">
                <a:solidFill>
                  <a:schemeClr val="accent5"/>
                </a:solidFill>
              </a:defRPr>
            </a:lvl6pPr>
            <a:lvl7pPr lvl="6" rtl="0">
              <a:buNone/>
              <a:defRPr sz="2000">
                <a:solidFill>
                  <a:schemeClr val="accent5"/>
                </a:solidFill>
              </a:defRPr>
            </a:lvl7pPr>
            <a:lvl8pPr lvl="7" rtl="0">
              <a:buNone/>
              <a:defRPr sz="2000">
                <a:solidFill>
                  <a:schemeClr val="accent5"/>
                </a:solidFill>
              </a:defRPr>
            </a:lvl8pPr>
            <a:lvl9pPr lvl="8" rtl="0">
              <a:buNone/>
              <a:defRPr sz="2000">
                <a:solidFill>
                  <a:schemeClr val="accent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464850" y="432024"/>
            <a:ext cx="4209900" cy="15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2" type="body"/>
          </p:nvPr>
        </p:nvSpPr>
        <p:spPr>
          <a:xfrm>
            <a:off x="464850" y="1918250"/>
            <a:ext cx="38415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ONE_COLUMN_TEXT_1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 rot="899980">
            <a:off x="2243753" y="243674"/>
            <a:ext cx="4656251" cy="46562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0"/>
          <p:cNvSpPr/>
          <p:nvPr/>
        </p:nvSpPr>
        <p:spPr>
          <a:xfrm rot="900079">
            <a:off x="2386001" y="385904"/>
            <a:ext cx="4371791" cy="4371791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/>
          <p:nvPr/>
        </p:nvSpPr>
        <p:spPr>
          <a:xfrm rot="899951">
            <a:off x="2513416" y="513084"/>
            <a:ext cx="4117381" cy="4117381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/>
          <p:nvPr/>
        </p:nvSpPr>
        <p:spPr>
          <a:xfrm rot="899898">
            <a:off x="2634988" y="634535"/>
            <a:ext cx="3874180" cy="387418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2446825" y="1524800"/>
            <a:ext cx="4250100" cy="20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ONE_COLUMN_TEXT_1_1"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2446825" y="1524800"/>
            <a:ext cx="4250100" cy="20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ONE_COLUMN_TEXT_1_1_1">
    <p:bg>
      <p:bgPr>
        <a:solidFill>
          <a:schemeClr val="accent4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64850" y="1272850"/>
            <a:ext cx="8205000" cy="25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●"/>
              <a:defRPr sz="2800">
                <a:solidFill>
                  <a:schemeClr val="accent4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○"/>
              <a:defRPr sz="2800">
                <a:solidFill>
                  <a:schemeClr val="accent4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■"/>
              <a:defRPr sz="2800">
                <a:solidFill>
                  <a:schemeClr val="accent4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●"/>
              <a:defRPr sz="2800">
                <a:solidFill>
                  <a:schemeClr val="accent4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○"/>
              <a:defRPr sz="2800">
                <a:solidFill>
                  <a:schemeClr val="accent4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■"/>
              <a:defRPr sz="2800">
                <a:solidFill>
                  <a:schemeClr val="accent4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●"/>
              <a:defRPr sz="2800">
                <a:solidFill>
                  <a:schemeClr val="accent4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○"/>
              <a:defRPr sz="2800">
                <a:solidFill>
                  <a:schemeClr val="accent4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■"/>
              <a:defRPr sz="2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ONE_COLUMN_TEXT_1_1_1_1">
    <p:bg>
      <p:bgPr>
        <a:solidFill>
          <a:schemeClr val="accent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5063775" y="288964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5063775" y="128974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6663675" y="288949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6663675" y="128959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3"/>
          <p:cNvSpPr txBox="1"/>
          <p:nvPr>
            <p:ph idx="1" type="subTitle"/>
          </p:nvPr>
        </p:nvSpPr>
        <p:spPr>
          <a:xfrm>
            <a:off x="464850" y="432024"/>
            <a:ext cx="4209900" cy="15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464850" y="1918250"/>
            <a:ext cx="38334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 sz="1700">
                <a:solidFill>
                  <a:schemeClr val="accent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  <a:defRPr sz="1700">
                <a:solidFill>
                  <a:schemeClr val="accent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■"/>
              <a:defRPr sz="1700">
                <a:solidFill>
                  <a:schemeClr val="accent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 sz="1700">
                <a:solidFill>
                  <a:schemeClr val="accent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  <a:defRPr sz="1700">
                <a:solidFill>
                  <a:schemeClr val="accent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■"/>
              <a:defRPr sz="1700">
                <a:solidFill>
                  <a:schemeClr val="accent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 sz="1700">
                <a:solidFill>
                  <a:schemeClr val="accent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  <a:defRPr sz="1700">
                <a:solidFill>
                  <a:schemeClr val="accent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■"/>
              <a:defRPr sz="17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ONE_COLUMN_TEXT_1_1_1_1_1">
    <p:bg>
      <p:bgPr>
        <a:solidFill>
          <a:schemeClr val="accent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4"/>
          <p:cNvSpPr/>
          <p:nvPr>
            <p:ph idx="2" type="pic"/>
          </p:nvPr>
        </p:nvSpPr>
        <p:spPr>
          <a:xfrm>
            <a:off x="351175" y="307450"/>
            <a:ext cx="8445600" cy="4513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CUSTOM_7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6080450" y="1890000"/>
            <a:ext cx="3063300" cy="325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044700" y="1890000"/>
            <a:ext cx="3045000" cy="3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0" y="0"/>
            <a:ext cx="9144000" cy="18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6335500" y="214515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6413500" y="2217769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295350" y="214515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3373350" y="2217769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245600" y="213807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23600" y="2210650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450150" y="10364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2" type="subTitle"/>
          </p:nvPr>
        </p:nvSpPr>
        <p:spPr>
          <a:xfrm>
            <a:off x="525100" y="2390475"/>
            <a:ext cx="592500" cy="592500"/>
          </a:xfrm>
          <a:prstGeom prst="rect">
            <a:avLst/>
          </a:prstGeom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3" type="subTitle"/>
          </p:nvPr>
        </p:nvSpPr>
        <p:spPr>
          <a:xfrm>
            <a:off x="3583975" y="2390125"/>
            <a:ext cx="592500" cy="5925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4" type="subTitle"/>
          </p:nvPr>
        </p:nvSpPr>
        <p:spPr>
          <a:xfrm>
            <a:off x="6595775" y="2390125"/>
            <a:ext cx="592500" cy="5925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6" name="Google Shape;196;p25"/>
          <p:cNvSpPr txBox="1"/>
          <p:nvPr>
            <p:ph idx="5" type="body"/>
          </p:nvPr>
        </p:nvSpPr>
        <p:spPr>
          <a:xfrm>
            <a:off x="64942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5"/>
          <p:cNvSpPr txBox="1"/>
          <p:nvPr>
            <p:ph idx="6" type="body"/>
          </p:nvPr>
        </p:nvSpPr>
        <p:spPr>
          <a:xfrm>
            <a:off x="399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7" type="body"/>
          </p:nvPr>
        </p:nvSpPr>
        <p:spPr>
          <a:xfrm>
            <a:off x="3451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7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>
            <a:off x="6882100" y="1890000"/>
            <a:ext cx="2286000" cy="325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7132750" y="2145150"/>
            <a:ext cx="1787400" cy="2781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7210750" y="2217775"/>
            <a:ext cx="1631400" cy="263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>
            <p:ph idx="1" type="subTitle"/>
          </p:nvPr>
        </p:nvSpPr>
        <p:spPr>
          <a:xfrm>
            <a:off x="7409469" y="2390125"/>
            <a:ext cx="592500" cy="5925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5" name="Google Shape;205;p26"/>
          <p:cNvSpPr txBox="1"/>
          <p:nvPr>
            <p:ph idx="2" type="body"/>
          </p:nvPr>
        </p:nvSpPr>
        <p:spPr>
          <a:xfrm>
            <a:off x="7289200" y="3026475"/>
            <a:ext cx="14817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6" name="Google Shape;206;p26"/>
          <p:cNvSpPr/>
          <p:nvPr/>
        </p:nvSpPr>
        <p:spPr>
          <a:xfrm>
            <a:off x="0" y="1890000"/>
            <a:ext cx="2286000" cy="325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0" y="0"/>
            <a:ext cx="9144000" cy="18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250650" y="2145150"/>
            <a:ext cx="1787400" cy="2781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328650" y="2217775"/>
            <a:ext cx="1631400" cy="263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subTitle"/>
          </p:nvPr>
        </p:nvSpPr>
        <p:spPr>
          <a:xfrm>
            <a:off x="527369" y="2390125"/>
            <a:ext cx="592500" cy="5925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6"/>
          <p:cNvSpPr txBox="1"/>
          <p:nvPr>
            <p:ph idx="4" type="body"/>
          </p:nvPr>
        </p:nvSpPr>
        <p:spPr>
          <a:xfrm>
            <a:off x="407100" y="3026475"/>
            <a:ext cx="14817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4" name="Google Shape;214;p26"/>
          <p:cNvSpPr/>
          <p:nvPr/>
        </p:nvSpPr>
        <p:spPr>
          <a:xfrm>
            <a:off x="2296700" y="1890000"/>
            <a:ext cx="2286000" cy="325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2547350" y="2145150"/>
            <a:ext cx="1787400" cy="278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2625350" y="2217775"/>
            <a:ext cx="1631400" cy="2638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6"/>
          <p:cNvSpPr txBox="1"/>
          <p:nvPr>
            <p:ph idx="5" type="subTitle"/>
          </p:nvPr>
        </p:nvSpPr>
        <p:spPr>
          <a:xfrm>
            <a:off x="2824069" y="2390125"/>
            <a:ext cx="592500" cy="592500"/>
          </a:xfrm>
          <a:prstGeom prst="rect">
            <a:avLst/>
          </a:prstGeom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8" name="Google Shape;218;p26"/>
          <p:cNvSpPr txBox="1"/>
          <p:nvPr>
            <p:ph idx="6" type="body"/>
          </p:nvPr>
        </p:nvSpPr>
        <p:spPr>
          <a:xfrm>
            <a:off x="2703800" y="3026475"/>
            <a:ext cx="14817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9" name="Google Shape;219;p26"/>
          <p:cNvSpPr/>
          <p:nvPr/>
        </p:nvSpPr>
        <p:spPr>
          <a:xfrm>
            <a:off x="4596100" y="1890000"/>
            <a:ext cx="2286000" cy="3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4846750" y="2145150"/>
            <a:ext cx="1787400" cy="278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4924750" y="2217775"/>
            <a:ext cx="1631400" cy="263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6"/>
          <p:cNvSpPr txBox="1"/>
          <p:nvPr>
            <p:ph idx="7" type="subTitle"/>
          </p:nvPr>
        </p:nvSpPr>
        <p:spPr>
          <a:xfrm>
            <a:off x="5123469" y="2390125"/>
            <a:ext cx="592500" cy="5925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23" name="Google Shape;223;p26"/>
          <p:cNvSpPr txBox="1"/>
          <p:nvPr>
            <p:ph idx="8" type="body"/>
          </p:nvPr>
        </p:nvSpPr>
        <p:spPr>
          <a:xfrm>
            <a:off x="5003200" y="3026475"/>
            <a:ext cx="14817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7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6080450" y="1890000"/>
            <a:ext cx="3063300" cy="325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3044700" y="1890000"/>
            <a:ext cx="3045000" cy="3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0" y="0"/>
            <a:ext cx="9144000" cy="18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6335500" y="214515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6413500" y="2217769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3295350" y="214515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373350" y="2217769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245600" y="213807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323600" y="2210650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" type="subTitle"/>
          </p:nvPr>
        </p:nvSpPr>
        <p:spPr>
          <a:xfrm>
            <a:off x="525100" y="2390475"/>
            <a:ext cx="592500" cy="592500"/>
          </a:xfrm>
          <a:prstGeom prst="rect">
            <a:avLst/>
          </a:prstGeom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2" type="subTitle"/>
          </p:nvPr>
        </p:nvSpPr>
        <p:spPr>
          <a:xfrm>
            <a:off x="3583975" y="2390125"/>
            <a:ext cx="592500" cy="5925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3" type="subTitle"/>
          </p:nvPr>
        </p:nvSpPr>
        <p:spPr>
          <a:xfrm>
            <a:off x="6595775" y="2390125"/>
            <a:ext cx="592500" cy="5925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4" type="body"/>
          </p:nvPr>
        </p:nvSpPr>
        <p:spPr>
          <a:xfrm>
            <a:off x="64942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27"/>
          <p:cNvSpPr txBox="1"/>
          <p:nvPr>
            <p:ph idx="5" type="body"/>
          </p:nvPr>
        </p:nvSpPr>
        <p:spPr>
          <a:xfrm>
            <a:off x="399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6" type="body"/>
          </p:nvPr>
        </p:nvSpPr>
        <p:spPr>
          <a:xfrm>
            <a:off x="3451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7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4559150" y="1890000"/>
            <a:ext cx="4572000" cy="3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0" y="0"/>
            <a:ext cx="9144000" cy="18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4809800" y="2145150"/>
            <a:ext cx="4080300" cy="278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4887800" y="2217775"/>
            <a:ext cx="3924300" cy="263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245600" y="2138075"/>
            <a:ext cx="4080300" cy="278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23600" y="2210650"/>
            <a:ext cx="3924300" cy="26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8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0" name="Google Shape;250;p28"/>
          <p:cNvSpPr txBox="1"/>
          <p:nvPr>
            <p:ph idx="1" type="subTitle"/>
          </p:nvPr>
        </p:nvSpPr>
        <p:spPr>
          <a:xfrm>
            <a:off x="525100" y="2390475"/>
            <a:ext cx="592500" cy="592500"/>
          </a:xfrm>
          <a:prstGeom prst="rect">
            <a:avLst/>
          </a:prstGeom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1" name="Google Shape;251;p28"/>
          <p:cNvSpPr txBox="1"/>
          <p:nvPr>
            <p:ph idx="2" type="subTitle"/>
          </p:nvPr>
        </p:nvSpPr>
        <p:spPr>
          <a:xfrm>
            <a:off x="5098425" y="2390125"/>
            <a:ext cx="592500" cy="5925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3" type="body"/>
          </p:nvPr>
        </p:nvSpPr>
        <p:spPr>
          <a:xfrm>
            <a:off x="399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3" name="Google Shape;253;p28"/>
          <p:cNvSpPr txBox="1"/>
          <p:nvPr>
            <p:ph idx="4" type="body"/>
          </p:nvPr>
        </p:nvSpPr>
        <p:spPr>
          <a:xfrm>
            <a:off x="4966250" y="3026475"/>
            <a:ext cx="3779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5"/>
                </a:solidFill>
              </a:defRPr>
            </a:lvl1pPr>
            <a:lvl2pPr lvl="1" rtl="0">
              <a:buNone/>
              <a:defRPr sz="2000">
                <a:solidFill>
                  <a:schemeClr val="accent5"/>
                </a:solidFill>
              </a:defRPr>
            </a:lvl2pPr>
            <a:lvl3pPr lvl="2" rtl="0">
              <a:buNone/>
              <a:defRPr sz="2000">
                <a:solidFill>
                  <a:schemeClr val="accent5"/>
                </a:solidFill>
              </a:defRPr>
            </a:lvl3pPr>
            <a:lvl4pPr lvl="3" rtl="0">
              <a:buNone/>
              <a:defRPr sz="2000">
                <a:solidFill>
                  <a:schemeClr val="accent5"/>
                </a:solidFill>
              </a:defRPr>
            </a:lvl4pPr>
            <a:lvl5pPr lvl="4" rtl="0">
              <a:buNone/>
              <a:defRPr sz="2000">
                <a:solidFill>
                  <a:schemeClr val="accent5"/>
                </a:solidFill>
              </a:defRPr>
            </a:lvl5pPr>
            <a:lvl6pPr lvl="5" rtl="0">
              <a:buNone/>
              <a:defRPr sz="2000">
                <a:solidFill>
                  <a:schemeClr val="accent5"/>
                </a:solidFill>
              </a:defRPr>
            </a:lvl6pPr>
            <a:lvl7pPr lvl="6" rtl="0">
              <a:buNone/>
              <a:defRPr sz="2000">
                <a:solidFill>
                  <a:schemeClr val="accent5"/>
                </a:solidFill>
              </a:defRPr>
            </a:lvl7pPr>
            <a:lvl8pPr lvl="7" rtl="0">
              <a:buNone/>
              <a:defRPr sz="2000">
                <a:solidFill>
                  <a:schemeClr val="accent5"/>
                </a:solidFill>
              </a:defRPr>
            </a:lvl8pPr>
            <a:lvl9pPr lvl="8" rtl="0">
              <a:buNone/>
              <a:defRPr sz="2000">
                <a:solidFill>
                  <a:schemeClr val="accent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CUSTOM_5_1">
    <p:bg>
      <p:bgPr>
        <a:solidFill>
          <a:schemeClr val="accent3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-178450" y="407875"/>
            <a:ext cx="6862175" cy="4880700"/>
          </a:xfrm>
          <a:custGeom>
            <a:rect b="b" l="l" r="r" t="t"/>
            <a:pathLst>
              <a:path extrusionOk="0" h="195228" w="274487">
                <a:moveTo>
                  <a:pt x="105679" y="0"/>
                </a:moveTo>
                <a:lnTo>
                  <a:pt x="0" y="107348"/>
                </a:lnTo>
                <a:lnTo>
                  <a:pt x="0" y="195228"/>
                </a:lnTo>
                <a:lnTo>
                  <a:pt x="244730" y="195228"/>
                </a:lnTo>
                <a:lnTo>
                  <a:pt x="274487" y="1685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57" name="Google Shape;257;p29"/>
          <p:cNvSpPr/>
          <p:nvPr/>
        </p:nvSpPr>
        <p:spPr>
          <a:xfrm>
            <a:off x="2459800" y="407525"/>
            <a:ext cx="4224300" cy="42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2536250" y="483800"/>
            <a:ext cx="4071600" cy="4071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2620025" y="567700"/>
            <a:ext cx="3903900" cy="39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2786850" y="734600"/>
            <a:ext cx="3570000" cy="3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2861875" y="809625"/>
            <a:ext cx="3420000" cy="3420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2939900" y="887600"/>
            <a:ext cx="3264000" cy="3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3020750" y="1646800"/>
            <a:ext cx="3102600" cy="14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idx="1" type="subTitle"/>
          </p:nvPr>
        </p:nvSpPr>
        <p:spPr>
          <a:xfrm>
            <a:off x="3020750" y="2954970"/>
            <a:ext cx="31026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5_1_1"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404750" y="407525"/>
            <a:ext cx="4224300" cy="422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0"/>
          <p:cNvSpPr/>
          <p:nvPr/>
        </p:nvSpPr>
        <p:spPr>
          <a:xfrm>
            <a:off x="481200" y="483800"/>
            <a:ext cx="4071600" cy="4071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564975" y="567700"/>
            <a:ext cx="3903900" cy="390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731800" y="734600"/>
            <a:ext cx="3570000" cy="35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806825" y="809625"/>
            <a:ext cx="3420000" cy="3420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884850" y="887600"/>
            <a:ext cx="3264000" cy="3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0"/>
          <p:cNvSpPr txBox="1"/>
          <p:nvPr>
            <p:ph type="title"/>
          </p:nvPr>
        </p:nvSpPr>
        <p:spPr>
          <a:xfrm>
            <a:off x="965700" y="1825950"/>
            <a:ext cx="3102600" cy="14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4809206" y="1281900"/>
            <a:ext cx="3833400" cy="25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">
    <p:bg>
      <p:bgPr>
        <a:solidFill>
          <a:schemeClr val="accent6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1"/>
          <p:cNvSpPr/>
          <p:nvPr/>
        </p:nvSpPr>
        <p:spPr>
          <a:xfrm rot="899980">
            <a:off x="2243753" y="243674"/>
            <a:ext cx="4656251" cy="46562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1"/>
          <p:cNvSpPr/>
          <p:nvPr/>
        </p:nvSpPr>
        <p:spPr>
          <a:xfrm rot="900079">
            <a:off x="2386001" y="385904"/>
            <a:ext cx="4371791" cy="4371791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1"/>
          <p:cNvSpPr/>
          <p:nvPr/>
        </p:nvSpPr>
        <p:spPr>
          <a:xfrm rot="899951">
            <a:off x="2513416" y="513084"/>
            <a:ext cx="4117381" cy="411738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1"/>
          <p:cNvSpPr/>
          <p:nvPr/>
        </p:nvSpPr>
        <p:spPr>
          <a:xfrm rot="899898">
            <a:off x="2634988" y="634535"/>
            <a:ext cx="3874180" cy="387418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1"/>
          <p:cNvSpPr txBox="1"/>
          <p:nvPr>
            <p:ph idx="1" type="subTitle"/>
          </p:nvPr>
        </p:nvSpPr>
        <p:spPr>
          <a:xfrm>
            <a:off x="2139625" y="1728800"/>
            <a:ext cx="4864500" cy="16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3_1">
    <p:bg>
      <p:bgPr>
        <a:solidFill>
          <a:schemeClr val="accent6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2"/>
          <p:cNvSpPr/>
          <p:nvPr/>
        </p:nvSpPr>
        <p:spPr>
          <a:xfrm rot="899980">
            <a:off x="2243753" y="243674"/>
            <a:ext cx="4656251" cy="46562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2"/>
          <p:cNvSpPr/>
          <p:nvPr/>
        </p:nvSpPr>
        <p:spPr>
          <a:xfrm rot="900079">
            <a:off x="2386001" y="385904"/>
            <a:ext cx="4371791" cy="4371791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2"/>
          <p:cNvSpPr/>
          <p:nvPr/>
        </p:nvSpPr>
        <p:spPr>
          <a:xfrm rot="899951">
            <a:off x="2513416" y="513084"/>
            <a:ext cx="4117381" cy="411738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2"/>
          <p:cNvSpPr/>
          <p:nvPr/>
        </p:nvSpPr>
        <p:spPr>
          <a:xfrm rot="899898">
            <a:off x="2634988" y="634535"/>
            <a:ext cx="3874180" cy="387418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2446825" y="1524800"/>
            <a:ext cx="4250100" cy="20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2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SECTION_HEADER_1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dk2"/>
                </a:solidFill>
              </a:defRPr>
            </a:lvl1pPr>
            <a:lvl2pPr lvl="1" rtl="0">
              <a:buNone/>
              <a:defRPr sz="2000">
                <a:solidFill>
                  <a:schemeClr val="dk2"/>
                </a:solidFill>
              </a:defRPr>
            </a:lvl2pPr>
            <a:lvl3pPr lvl="2" rtl="0">
              <a:buNone/>
              <a:defRPr sz="2000">
                <a:solidFill>
                  <a:schemeClr val="dk2"/>
                </a:solidFill>
              </a:defRPr>
            </a:lvl3pPr>
            <a:lvl4pPr lvl="3" rtl="0">
              <a:buNone/>
              <a:defRPr sz="2000">
                <a:solidFill>
                  <a:schemeClr val="dk2"/>
                </a:solidFill>
              </a:defRPr>
            </a:lvl4pPr>
            <a:lvl5pPr lvl="4" rtl="0">
              <a:buNone/>
              <a:defRPr sz="2000">
                <a:solidFill>
                  <a:schemeClr val="dk2"/>
                </a:solidFill>
              </a:defRPr>
            </a:lvl5pPr>
            <a:lvl6pPr lvl="5" rtl="0">
              <a:buNone/>
              <a:defRPr sz="2000">
                <a:solidFill>
                  <a:schemeClr val="dk2"/>
                </a:solidFill>
              </a:defRPr>
            </a:lvl6pPr>
            <a:lvl7pPr lvl="6" rtl="0">
              <a:buNone/>
              <a:defRPr sz="2000">
                <a:solidFill>
                  <a:schemeClr val="dk2"/>
                </a:solidFill>
              </a:defRPr>
            </a:lvl7pPr>
            <a:lvl8pPr lvl="7" rtl="0">
              <a:buNone/>
              <a:defRPr sz="2000">
                <a:solidFill>
                  <a:schemeClr val="dk2"/>
                </a:solidFill>
              </a:defRPr>
            </a:lvl8pPr>
            <a:lvl9pPr lvl="8" rtl="0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50150" y="10364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50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HEADER_1_2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4"/>
                </a:solidFill>
              </a:defRPr>
            </a:lvl1pPr>
            <a:lvl2pPr lvl="1" rtl="0">
              <a:buNone/>
              <a:defRPr sz="2000">
                <a:solidFill>
                  <a:schemeClr val="accent4"/>
                </a:solidFill>
              </a:defRPr>
            </a:lvl2pPr>
            <a:lvl3pPr lvl="2" rtl="0">
              <a:buNone/>
              <a:defRPr sz="2000">
                <a:solidFill>
                  <a:schemeClr val="accent4"/>
                </a:solidFill>
              </a:defRPr>
            </a:lvl3pPr>
            <a:lvl4pPr lvl="3" rtl="0">
              <a:buNone/>
              <a:defRPr sz="2000">
                <a:solidFill>
                  <a:schemeClr val="accent4"/>
                </a:solidFill>
              </a:defRPr>
            </a:lvl4pPr>
            <a:lvl5pPr lvl="4" rtl="0">
              <a:buNone/>
              <a:defRPr sz="2000">
                <a:solidFill>
                  <a:schemeClr val="accent4"/>
                </a:solidFill>
              </a:defRPr>
            </a:lvl5pPr>
            <a:lvl6pPr lvl="5" rtl="0">
              <a:buNone/>
              <a:defRPr sz="2000">
                <a:solidFill>
                  <a:schemeClr val="accent4"/>
                </a:solidFill>
              </a:defRPr>
            </a:lvl6pPr>
            <a:lvl7pPr lvl="6" rtl="0">
              <a:buNone/>
              <a:defRPr sz="2000">
                <a:solidFill>
                  <a:schemeClr val="accent4"/>
                </a:solidFill>
              </a:defRPr>
            </a:lvl7pPr>
            <a:lvl8pPr lvl="7" rtl="0">
              <a:buNone/>
              <a:defRPr sz="2000">
                <a:solidFill>
                  <a:schemeClr val="accent4"/>
                </a:solidFill>
              </a:defRPr>
            </a:lvl8pPr>
            <a:lvl9pPr lvl="8" rtl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450150" y="10364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65075" y="2802900"/>
            <a:ext cx="52401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●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○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■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●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○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■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●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○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■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HEADER_1_1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dk2"/>
                </a:solidFill>
              </a:defRPr>
            </a:lvl1pPr>
            <a:lvl2pPr lvl="1" rtl="0">
              <a:buNone/>
              <a:defRPr sz="2000">
                <a:solidFill>
                  <a:schemeClr val="dk2"/>
                </a:solidFill>
              </a:defRPr>
            </a:lvl2pPr>
            <a:lvl3pPr lvl="2" rtl="0">
              <a:buNone/>
              <a:defRPr sz="2000">
                <a:solidFill>
                  <a:schemeClr val="dk2"/>
                </a:solidFill>
              </a:defRPr>
            </a:lvl3pPr>
            <a:lvl4pPr lvl="3" rtl="0">
              <a:buNone/>
              <a:defRPr sz="2000">
                <a:solidFill>
                  <a:schemeClr val="dk2"/>
                </a:solidFill>
              </a:defRPr>
            </a:lvl4pPr>
            <a:lvl5pPr lvl="4" rtl="0">
              <a:buNone/>
              <a:defRPr sz="2000">
                <a:solidFill>
                  <a:schemeClr val="dk2"/>
                </a:solidFill>
              </a:defRPr>
            </a:lvl5pPr>
            <a:lvl6pPr lvl="5" rtl="0">
              <a:buNone/>
              <a:defRPr sz="2000">
                <a:solidFill>
                  <a:schemeClr val="dk2"/>
                </a:solidFill>
              </a:defRPr>
            </a:lvl6pPr>
            <a:lvl7pPr lvl="6" rtl="0">
              <a:buNone/>
              <a:defRPr sz="2000">
                <a:solidFill>
                  <a:schemeClr val="dk2"/>
                </a:solidFill>
              </a:defRPr>
            </a:lvl7pPr>
            <a:lvl8pPr lvl="7" rtl="0">
              <a:buNone/>
              <a:defRPr sz="2000">
                <a:solidFill>
                  <a:schemeClr val="dk2"/>
                </a:solidFill>
              </a:defRPr>
            </a:lvl8pPr>
            <a:lvl9pPr lvl="8" rtl="0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650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SECTION_HEADER_1_1_1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8" name="Google Shape;58;p10"/>
          <p:cNvSpPr/>
          <p:nvPr/>
        </p:nvSpPr>
        <p:spPr>
          <a:xfrm>
            <a:off x="250425" y="1433825"/>
            <a:ext cx="2871600" cy="160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328425" y="150645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>
            <p:ph idx="1" type="subTitle"/>
          </p:nvPr>
        </p:nvSpPr>
        <p:spPr>
          <a:xfrm>
            <a:off x="372675" y="1546175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0"/>
          <p:cNvSpPr/>
          <p:nvPr/>
        </p:nvSpPr>
        <p:spPr>
          <a:xfrm>
            <a:off x="250400" y="3041900"/>
            <a:ext cx="2871600" cy="1608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328400" y="311450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0"/>
          <p:cNvSpPr txBox="1"/>
          <p:nvPr>
            <p:ph idx="2" type="subTitle"/>
          </p:nvPr>
        </p:nvSpPr>
        <p:spPr>
          <a:xfrm>
            <a:off x="370848" y="3154250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>
            <a:off x="3122025" y="1433825"/>
            <a:ext cx="2871600" cy="1608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3200025" y="150645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0"/>
          <p:cNvSpPr txBox="1"/>
          <p:nvPr>
            <p:ph idx="3" type="subTitle"/>
          </p:nvPr>
        </p:nvSpPr>
        <p:spPr>
          <a:xfrm>
            <a:off x="3244275" y="1546175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7" name="Google Shape;67;p10"/>
          <p:cNvSpPr/>
          <p:nvPr/>
        </p:nvSpPr>
        <p:spPr>
          <a:xfrm>
            <a:off x="3122000" y="3041900"/>
            <a:ext cx="2871600" cy="160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3200000" y="311450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0"/>
          <p:cNvSpPr txBox="1"/>
          <p:nvPr>
            <p:ph idx="4" type="subTitle"/>
          </p:nvPr>
        </p:nvSpPr>
        <p:spPr>
          <a:xfrm>
            <a:off x="3242448" y="3154250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p10"/>
          <p:cNvSpPr/>
          <p:nvPr/>
        </p:nvSpPr>
        <p:spPr>
          <a:xfrm>
            <a:off x="5993675" y="1433825"/>
            <a:ext cx="2871600" cy="160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6071675" y="150645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0"/>
          <p:cNvSpPr txBox="1"/>
          <p:nvPr>
            <p:ph idx="5" type="subTitle"/>
          </p:nvPr>
        </p:nvSpPr>
        <p:spPr>
          <a:xfrm>
            <a:off x="6115925" y="1546175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>
            <a:off x="5993650" y="3041900"/>
            <a:ext cx="2871600" cy="1608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071650" y="311450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0"/>
          <p:cNvSpPr txBox="1"/>
          <p:nvPr>
            <p:ph idx="6" type="subTitle"/>
          </p:nvPr>
        </p:nvSpPr>
        <p:spPr>
          <a:xfrm>
            <a:off x="6114098" y="3154250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9050" y="178475"/>
            <a:ext cx="86859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●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○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■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●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○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■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●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○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■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">
          <p15:clr>
            <a:srgbClr val="E46962"/>
          </p15:clr>
        </p15:guide>
        <p15:guide id="2" pos="158">
          <p15:clr>
            <a:srgbClr val="E46962"/>
          </p15:clr>
        </p15:guide>
        <p15:guide id="3" orient="horz" pos="79">
          <p15:clr>
            <a:srgbClr val="E46962"/>
          </p15:clr>
        </p15:guide>
        <p15:guide id="4" pos="581">
          <p15:clr>
            <a:srgbClr val="E46962"/>
          </p15:clr>
        </p15:guide>
        <p15:guide id="5" pos="660">
          <p15:clr>
            <a:srgbClr val="E46962"/>
          </p15:clr>
        </p15:guide>
        <p15:guide id="6" pos="1083">
          <p15:clr>
            <a:srgbClr val="E46962"/>
          </p15:clr>
        </p15:guide>
        <p15:guide id="7" pos="1163">
          <p15:clr>
            <a:srgbClr val="E46962"/>
          </p15:clr>
        </p15:guide>
        <p15:guide id="8" pos="1585">
          <p15:clr>
            <a:srgbClr val="E46962"/>
          </p15:clr>
        </p15:guide>
        <p15:guide id="9" pos="1665">
          <p15:clr>
            <a:srgbClr val="E46962"/>
          </p15:clr>
        </p15:guide>
        <p15:guide id="10" pos="2088">
          <p15:clr>
            <a:srgbClr val="E46962"/>
          </p15:clr>
        </p15:guide>
        <p15:guide id="11" pos="2167">
          <p15:clr>
            <a:srgbClr val="E46962"/>
          </p15:clr>
        </p15:guide>
        <p15:guide id="12" pos="2590">
          <p15:clr>
            <a:srgbClr val="E46962"/>
          </p15:clr>
        </p15:guide>
        <p15:guide id="13" pos="2669">
          <p15:clr>
            <a:srgbClr val="E46962"/>
          </p15:clr>
        </p15:guide>
        <p15:guide id="14" pos="3092">
          <p15:clr>
            <a:srgbClr val="E46962"/>
          </p15:clr>
        </p15:guide>
        <p15:guide id="15" pos="3171">
          <p15:clr>
            <a:srgbClr val="E46962"/>
          </p15:clr>
        </p15:guide>
        <p15:guide id="16" pos="3594">
          <p15:clr>
            <a:srgbClr val="E46962"/>
          </p15:clr>
        </p15:guide>
        <p15:guide id="17" pos="3673">
          <p15:clr>
            <a:srgbClr val="E46962"/>
          </p15:clr>
        </p15:guide>
        <p15:guide id="18" pos="4096">
          <p15:clr>
            <a:srgbClr val="E46962"/>
          </p15:clr>
        </p15:guide>
        <p15:guide id="19" pos="4175">
          <p15:clr>
            <a:srgbClr val="E46962"/>
          </p15:clr>
        </p15:guide>
        <p15:guide id="20" pos="4598">
          <p15:clr>
            <a:srgbClr val="E46962"/>
          </p15:clr>
        </p15:guide>
        <p15:guide id="21" pos="4677">
          <p15:clr>
            <a:srgbClr val="E46962"/>
          </p15:clr>
        </p15:guide>
        <p15:guide id="22" pos="5100">
          <p15:clr>
            <a:srgbClr val="E46962"/>
          </p15:clr>
        </p15:guide>
        <p15:guide id="23" pos="5179">
          <p15:clr>
            <a:srgbClr val="E46962"/>
          </p15:clr>
        </p15:guide>
        <p15:guide id="24" pos="5602">
          <p15:clr>
            <a:srgbClr val="E46962"/>
          </p15:clr>
        </p15:guide>
        <p15:guide id="25" pos="5681">
          <p15:clr>
            <a:srgbClr val="E46962"/>
          </p15:clr>
        </p15:guide>
        <p15:guide id="26" orient="horz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3020750" y="1646800"/>
            <a:ext cx="3102600" cy="14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293" name="Google Shape;293;p33"/>
          <p:cNvSpPr txBox="1"/>
          <p:nvPr>
            <p:ph idx="1" type="subTitle"/>
          </p:nvPr>
        </p:nvSpPr>
        <p:spPr>
          <a:xfrm>
            <a:off x="3020750" y="2954970"/>
            <a:ext cx="31026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Marcus Blea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4"/>
          <p:cNvSpPr txBox="1"/>
          <p:nvPr>
            <p:ph idx="1" type="subTitle"/>
          </p:nvPr>
        </p:nvSpPr>
        <p:spPr>
          <a:xfrm>
            <a:off x="450150" y="10364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/>
              <a:t>autoencoder</a:t>
            </a:r>
            <a:r>
              <a:rPr lang="en"/>
              <a:t> is a neural network that learns </a:t>
            </a:r>
            <a:r>
              <a:rPr lang="en"/>
              <a:t>efficient</a:t>
            </a:r>
            <a:r>
              <a:rPr lang="en"/>
              <a:t> data </a:t>
            </a:r>
            <a:r>
              <a:rPr lang="en"/>
              <a:t>representations</a:t>
            </a:r>
            <a:r>
              <a:rPr lang="en"/>
              <a:t> by encoding the input into a lower-dimensional latent space and then decoding it back to </a:t>
            </a:r>
            <a:r>
              <a:rPr lang="en"/>
              <a:t>reconstruct</a:t>
            </a:r>
            <a:r>
              <a:rPr lang="en"/>
              <a:t> the original input.</a:t>
            </a:r>
            <a:endParaRPr/>
          </a:p>
        </p:txBody>
      </p:sp>
      <p:sp>
        <p:nvSpPr>
          <p:cNvPr id="300" name="Google Shape;300;p34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AutoEncoder?</a:t>
            </a:r>
            <a:endParaRPr/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325" y="2333450"/>
            <a:ext cx="3849351" cy="216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5"/>
          <p:cNvSpPr txBox="1"/>
          <p:nvPr>
            <p:ph idx="1" type="subTitle"/>
          </p:nvPr>
        </p:nvSpPr>
        <p:spPr>
          <a:xfrm>
            <a:off x="464850" y="432024"/>
            <a:ext cx="4209900" cy="15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Linear Autoencoder</a:t>
            </a:r>
            <a:endParaRPr sz="3600"/>
          </a:p>
        </p:txBody>
      </p:sp>
      <p:sp>
        <p:nvSpPr>
          <p:cNvPr id="308" name="Google Shape;308;p35"/>
          <p:cNvSpPr txBox="1"/>
          <p:nvPr>
            <p:ph idx="2" type="body"/>
          </p:nvPr>
        </p:nvSpPr>
        <p:spPr>
          <a:xfrm>
            <a:off x="464850" y="1918250"/>
            <a:ext cx="38415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type of autoencoder that uses only linear transformations in its encoder and decoder to learn a lower-dimensional linear representation of the input data</a:t>
            </a:r>
            <a:endParaRPr/>
          </a:p>
        </p:txBody>
      </p:sp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175" y="1329125"/>
            <a:ext cx="3118124" cy="3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36"/>
          <p:cNvSpPr txBox="1"/>
          <p:nvPr>
            <p:ph idx="1" type="subTitle"/>
          </p:nvPr>
        </p:nvSpPr>
        <p:spPr>
          <a:xfrm>
            <a:off x="464850" y="432024"/>
            <a:ext cx="4209900" cy="15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Convolutional Autoencoder</a:t>
            </a:r>
            <a:endParaRPr sz="3600"/>
          </a:p>
        </p:txBody>
      </p:sp>
      <p:sp>
        <p:nvSpPr>
          <p:cNvPr id="316" name="Google Shape;316;p36"/>
          <p:cNvSpPr txBox="1"/>
          <p:nvPr>
            <p:ph idx="2" type="body"/>
          </p:nvPr>
        </p:nvSpPr>
        <p:spPr>
          <a:xfrm>
            <a:off x="464850" y="1918250"/>
            <a:ext cx="38415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mploys convolutional layers in its encoder to learn spatial hierarchies of features and transpose convolutional layers in its decoder to reconstruct the input from a compressed representation.</a:t>
            </a:r>
            <a:endParaRPr/>
          </a:p>
        </p:txBody>
      </p:sp>
      <p:sp>
        <p:nvSpPr>
          <p:cNvPr id="317" name="Google Shape;317;p36"/>
          <p:cNvSpPr txBox="1"/>
          <p:nvPr/>
        </p:nvSpPr>
        <p:spPr>
          <a:xfrm>
            <a:off x="4461368" y="3381795"/>
            <a:ext cx="60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4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318" name="Google Shape;3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775" y="1344850"/>
            <a:ext cx="3094524" cy="309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447800" y="391325"/>
            <a:ext cx="42501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point of these examples?</a:t>
            </a:r>
            <a:endParaRPr/>
          </a:p>
        </p:txBody>
      </p:sp>
      <p:sp>
        <p:nvSpPr>
          <p:cNvPr id="324" name="Google Shape;324;p37"/>
          <p:cNvSpPr txBox="1"/>
          <p:nvPr>
            <p:ph idx="1" type="subTitle"/>
          </p:nvPr>
        </p:nvSpPr>
        <p:spPr>
          <a:xfrm>
            <a:off x="450150" y="2405400"/>
            <a:ext cx="42501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tries to learn a compressed </a:t>
            </a:r>
            <a:r>
              <a:rPr lang="en"/>
              <a:t>representation</a:t>
            </a:r>
            <a:r>
              <a:rPr lang="en"/>
              <a:t> of an input so that i can be used to </a:t>
            </a:r>
            <a:r>
              <a:rPr lang="en"/>
              <a:t>reconstruct</a:t>
            </a:r>
            <a:r>
              <a:rPr lang="en"/>
              <a:t> the original input</a:t>
            </a:r>
            <a:endParaRPr/>
          </a:p>
        </p:txBody>
      </p:sp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350" y="301850"/>
            <a:ext cx="4165650" cy="435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2446825" y="1524800"/>
            <a:ext cx="4250100" cy="20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look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39"/>
          <p:cNvSpPr txBox="1"/>
          <p:nvPr>
            <p:ph idx="1" type="subTitle"/>
          </p:nvPr>
        </p:nvSpPr>
        <p:spPr>
          <a:xfrm>
            <a:off x="2139625" y="1728800"/>
            <a:ext cx="4864500" cy="16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Thank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You!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ssignment #1">
  <a:themeElements>
    <a:clrScheme name="Simple Light">
      <a:dk1>
        <a:srgbClr val="590D22"/>
      </a:dk1>
      <a:lt1>
        <a:srgbClr val="FFF0F3"/>
      </a:lt1>
      <a:dk2>
        <a:srgbClr val="E9395D"/>
      </a:dk2>
      <a:lt2>
        <a:srgbClr val="590D22"/>
      </a:lt2>
      <a:accent1>
        <a:srgbClr val="23869E"/>
      </a:accent1>
      <a:accent2>
        <a:srgbClr val="0D4B59"/>
      </a:accent2>
      <a:accent3>
        <a:srgbClr val="F0FBFF"/>
      </a:accent3>
      <a:accent4>
        <a:srgbClr val="A67C27"/>
      </a:accent4>
      <a:accent5>
        <a:srgbClr val="2D2107"/>
      </a:accent5>
      <a:accent6>
        <a:srgbClr val="FFFBF0"/>
      </a:accent6>
      <a:hlink>
        <a:srgbClr val="590D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