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354C-208D-4E36-B6DF-303B5E943D7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7EE-79B6-4726-A8B2-CA5963F0D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01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354C-208D-4E36-B6DF-303B5E943D7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7EE-79B6-4726-A8B2-CA5963F0D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354C-208D-4E36-B6DF-303B5E943D7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7EE-79B6-4726-A8B2-CA5963F0D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92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354C-208D-4E36-B6DF-303B5E943D7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7EE-79B6-4726-A8B2-CA5963F0D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5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354C-208D-4E36-B6DF-303B5E943D7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7EE-79B6-4726-A8B2-CA5963F0D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3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354C-208D-4E36-B6DF-303B5E943D7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7EE-79B6-4726-A8B2-CA5963F0D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08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354C-208D-4E36-B6DF-303B5E943D7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7EE-79B6-4726-A8B2-CA5963F0D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65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354C-208D-4E36-B6DF-303B5E943D7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7EE-79B6-4726-A8B2-CA5963F0D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1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354C-208D-4E36-B6DF-303B5E943D7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7EE-79B6-4726-A8B2-CA5963F0D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55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354C-208D-4E36-B6DF-303B5E943D7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7EE-79B6-4726-A8B2-CA5963F0D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354C-208D-4E36-B6DF-303B5E943D7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7EE-79B6-4726-A8B2-CA5963F0D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74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A354C-208D-4E36-B6DF-303B5E943D78}" type="datetimeFigureOut">
              <a:rPr lang="ru-RU" smtClean="0"/>
              <a:t>29.10.2023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637EE-79B6-4726-A8B2-CA5963F0D8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8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B-diary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Итоговый проект.</a:t>
            </a:r>
          </a:p>
          <a:p>
            <a:r>
              <a:rPr lang="ru-RU" dirty="0" smtClean="0"/>
              <a:t>Выполнил: Анисимов Глеб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07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позволяет создавать и изменять личное расписание</a:t>
            </a:r>
          </a:p>
        </p:txBody>
      </p:sp>
    </p:spTree>
    <p:extLst>
      <p:ext uri="{BB962C8B-B14F-4D97-AF65-F5344CB8AC3E}">
        <p14:creationId xmlns:p14="http://schemas.microsoft.com/office/powerpoint/2010/main" val="230498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4083"/>
            <a:ext cx="10515600" cy="807819"/>
          </a:xfrm>
        </p:spPr>
        <p:txBody>
          <a:bodyPr/>
          <a:lstStyle/>
          <a:p>
            <a:r>
              <a:rPr lang="ru-RU" dirty="0" smtClean="0"/>
              <a:t>Программа: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23736"/>
            <a:ext cx="6357016" cy="61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программы: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7829"/>
            <a:ext cx="3983313" cy="2123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0" y="1690689"/>
            <a:ext cx="4169229" cy="2207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41" y="3981122"/>
            <a:ext cx="4864623" cy="2598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046" y="3898054"/>
            <a:ext cx="5044754" cy="268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1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B-diary</vt:lpstr>
      <vt:lpstr>Функция программы</vt:lpstr>
      <vt:lpstr>Программа:</vt:lpstr>
      <vt:lpstr>Работа программы: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B-diary</dc:title>
  <dc:creator>Глеб</dc:creator>
  <cp:lastModifiedBy>Глеб</cp:lastModifiedBy>
  <cp:revision>1</cp:revision>
  <dcterms:created xsi:type="dcterms:W3CDTF">2023-10-29T05:36:20Z</dcterms:created>
  <dcterms:modified xsi:type="dcterms:W3CDTF">2023-10-29T05:43:20Z</dcterms:modified>
</cp:coreProperties>
</file>