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5"/>
  </p:notesMasterIdLst>
  <p:sldIdLst>
    <p:sldId id="264" r:id="rId2"/>
    <p:sldId id="297" r:id="rId3"/>
    <p:sldId id="298" r:id="rId4"/>
    <p:sldId id="299" r:id="rId5"/>
    <p:sldId id="266" r:id="rId6"/>
    <p:sldId id="256" r:id="rId7"/>
    <p:sldId id="258" r:id="rId8"/>
    <p:sldId id="259" r:id="rId9"/>
    <p:sldId id="260" r:id="rId10"/>
    <p:sldId id="290" r:id="rId11"/>
    <p:sldId id="292" r:id="rId12"/>
    <p:sldId id="261" r:id="rId13"/>
    <p:sldId id="267" r:id="rId14"/>
    <p:sldId id="268" r:id="rId15"/>
    <p:sldId id="270" r:id="rId16"/>
    <p:sldId id="291" r:id="rId17"/>
    <p:sldId id="271" r:id="rId18"/>
    <p:sldId id="273" r:id="rId19"/>
    <p:sldId id="281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9"/>
    <p:restoredTop sz="94706"/>
  </p:normalViewPr>
  <p:slideViewPr>
    <p:cSldViewPr snapToGrid="0" snapToObjects="1">
      <p:cViewPr varScale="1">
        <p:scale>
          <a:sx n="122" d="100"/>
          <a:sy n="122" d="100"/>
        </p:scale>
        <p:origin x="947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1C21E-1610-F840-997A-88EB307E0A1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C0C92-97E4-9540-AC90-F1BBF918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7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3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Date Placeholder 2"/>
          <p:cNvSpPr txBox="1">
            <a:spLocks/>
          </p:cNvSpPr>
          <p:nvPr userDrawn="1"/>
        </p:nvSpPr>
        <p:spPr>
          <a:xfrm>
            <a:off x="1117600" y="6356351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12510-587E-0743-8BB6-FA03E27BCB0C}" type="datetimeFigureOut">
              <a:rPr lang="en-US" sz="1200" smtClean="0"/>
              <a:pPr/>
              <a:t>3/26/2022</a:t>
            </a:fld>
            <a:endParaRPr lang="en-US" sz="1200"/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11480800" y="6356351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830844-789E-4246-80A3-6F7B92FC0B15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01673" y="1600200"/>
            <a:ext cx="7772401" cy="54864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12004" y="859293"/>
            <a:ext cx="5263848" cy="2014537"/>
          </a:xfrm>
        </p:spPr>
        <p:txBody>
          <a:bodyPr>
            <a:norm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314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11480800" y="6356351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830844-789E-4246-80A3-6F7B92FC0B15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07429" y="6298293"/>
            <a:ext cx="3657600" cy="365125"/>
          </a:xfrm>
          <a:prstGeom prst="rect">
            <a:avLst/>
          </a:prstGeom>
        </p:spPr>
        <p:txBody>
          <a:bodyPr/>
          <a:lstStyle/>
          <a:p>
            <a:fld id="{ED830844-789E-4246-80A3-6F7B92FC0B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                          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95881" y="4283756"/>
            <a:ext cx="8029575" cy="2014537"/>
          </a:xfrm>
        </p:spPr>
        <p:txBody>
          <a:bodyPr>
            <a:norm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1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5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7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7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Slika 3">
            <a:extLst>
              <a:ext uri="{FF2B5EF4-FFF2-40B4-BE49-F238E27FC236}">
                <a16:creationId xmlns:a16="http://schemas.microsoft.com/office/drawing/2014/main" id="{22453E0D-2AF5-4B8D-A785-B584DE38E9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9780"/>
            <a:ext cx="12192000" cy="47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3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003" y="859293"/>
            <a:ext cx="5699531" cy="2014537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Rational Game and Level Design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710CEF-7E92-4520-9CDA-5CDD0BE3F1A0}"/>
              </a:ext>
            </a:extLst>
          </p:cNvPr>
          <p:cNvSpPr txBox="1">
            <a:spLocks/>
          </p:cNvSpPr>
          <p:nvPr/>
        </p:nvSpPr>
        <p:spPr>
          <a:xfrm>
            <a:off x="7935223" y="2976902"/>
            <a:ext cx="5263848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LO2</a:t>
            </a:r>
            <a:endParaRPr lang="en-US" sz="7200" b="1" dirty="0">
              <a:solidFill>
                <a:schemeClr val="bg1"/>
              </a:solidFill>
              <a:latin typeface="Arial" panose="020B0604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943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3Cs FIRST!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104433" y="2593617"/>
            <a:ext cx="67296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And </a:t>
            </a:r>
            <a:r>
              <a:rPr lang="en-US" b="1" dirty="0"/>
              <a:t>YOU WILL </a:t>
            </a:r>
            <a:r>
              <a:rPr lang="en-US" dirty="0"/>
              <a:t>succeed!</a:t>
            </a:r>
          </a:p>
        </p:txBody>
      </p:sp>
    </p:spTree>
    <p:extLst>
      <p:ext uri="{BB962C8B-B14F-4D97-AF65-F5344CB8AC3E}">
        <p14:creationId xmlns:p14="http://schemas.microsoft.com/office/powerpoint/2010/main" val="8507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are DRIVEN by 3C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398143" y="1598761"/>
            <a:ext cx="3335548" cy="1817298"/>
            <a:chOff x="874143" y="1598761"/>
            <a:chExt cx="3335548" cy="1817298"/>
          </a:xfrm>
        </p:grpSpPr>
        <p:sp>
          <p:nvSpPr>
            <p:cNvPr id="3" name="Rectangle 2"/>
            <p:cNvSpPr/>
            <p:nvPr/>
          </p:nvSpPr>
          <p:spPr>
            <a:xfrm>
              <a:off x="874143" y="2329132"/>
              <a:ext cx="1265208" cy="598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Character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760453" y="2967485"/>
              <a:ext cx="1449238" cy="4485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Abilities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60453" y="1598761"/>
              <a:ext cx="1449238" cy="4485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0453" y="2283123"/>
              <a:ext cx="1449238" cy="4485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Narrative</a:t>
              </a:r>
            </a:p>
          </p:txBody>
        </p:sp>
        <p:cxnSp>
          <p:nvCxnSpPr>
            <p:cNvPr id="17" name="Straight Arrow Connector 16"/>
            <p:cNvCxnSpPr>
              <a:stCxn id="3" idx="3"/>
              <a:endCxn id="6" idx="1"/>
            </p:cNvCxnSpPr>
            <p:nvPr/>
          </p:nvCxnSpPr>
          <p:spPr>
            <a:xfrm flipV="1">
              <a:off x="2139351" y="1823048"/>
              <a:ext cx="621102" cy="80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" idx="3"/>
              <a:endCxn id="7" idx="1"/>
            </p:cNvCxnSpPr>
            <p:nvPr/>
          </p:nvCxnSpPr>
          <p:spPr>
            <a:xfrm flipV="1">
              <a:off x="2139351" y="2507410"/>
              <a:ext cx="621102" cy="12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3"/>
              <a:endCxn id="4" idx="1"/>
            </p:cNvCxnSpPr>
            <p:nvPr/>
          </p:nvCxnSpPr>
          <p:spPr>
            <a:xfrm>
              <a:off x="2139351" y="2628181"/>
              <a:ext cx="621102" cy="563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398143" y="3191772"/>
            <a:ext cx="3335548" cy="1598762"/>
            <a:chOff x="874143" y="3191772"/>
            <a:chExt cx="3335548" cy="1598762"/>
          </a:xfrm>
        </p:grpSpPr>
        <p:sp>
          <p:nvSpPr>
            <p:cNvPr id="8" name="Rectangle 7"/>
            <p:cNvSpPr/>
            <p:nvPr/>
          </p:nvSpPr>
          <p:spPr>
            <a:xfrm>
              <a:off x="874143" y="3743862"/>
              <a:ext cx="1265208" cy="598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60453" y="3651847"/>
              <a:ext cx="1449238" cy="4485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Other items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8952" y="4341960"/>
              <a:ext cx="1449238" cy="4485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Interaction</a:t>
              </a:r>
            </a:p>
          </p:txBody>
        </p:sp>
        <p:cxnSp>
          <p:nvCxnSpPr>
            <p:cNvPr id="23" name="Straight Arrow Connector 22"/>
            <p:cNvCxnSpPr>
              <a:stCxn id="8" idx="3"/>
              <a:endCxn id="4" idx="1"/>
            </p:cNvCxnSpPr>
            <p:nvPr/>
          </p:nvCxnSpPr>
          <p:spPr>
            <a:xfrm flipV="1">
              <a:off x="2139351" y="3191772"/>
              <a:ext cx="621102" cy="8511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11" idx="1"/>
            </p:cNvCxnSpPr>
            <p:nvPr/>
          </p:nvCxnSpPr>
          <p:spPr>
            <a:xfrm flipV="1">
              <a:off x="2139351" y="3876134"/>
              <a:ext cx="621102" cy="1667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2" idx="1"/>
            </p:cNvCxnSpPr>
            <p:nvPr/>
          </p:nvCxnSpPr>
          <p:spPr>
            <a:xfrm>
              <a:off x="2139351" y="4042911"/>
              <a:ext cx="609601" cy="523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398143" y="4566247"/>
            <a:ext cx="3335548" cy="1593096"/>
            <a:chOff x="874143" y="4566247"/>
            <a:chExt cx="3335548" cy="1593096"/>
          </a:xfrm>
        </p:grpSpPr>
        <p:sp>
          <p:nvSpPr>
            <p:cNvPr id="10" name="Rectangle 9"/>
            <p:cNvSpPr/>
            <p:nvPr/>
          </p:nvSpPr>
          <p:spPr>
            <a:xfrm>
              <a:off x="874143" y="4914179"/>
              <a:ext cx="1265208" cy="598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Camera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8952" y="5020569"/>
              <a:ext cx="1449238" cy="4485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Movement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60453" y="5710769"/>
              <a:ext cx="1449238" cy="4485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  <p:cxnSp>
          <p:nvCxnSpPr>
            <p:cNvPr id="29" name="Straight Arrow Connector 28"/>
            <p:cNvCxnSpPr>
              <a:stCxn id="10" idx="3"/>
              <a:endCxn id="12" idx="1"/>
            </p:cNvCxnSpPr>
            <p:nvPr/>
          </p:nvCxnSpPr>
          <p:spPr>
            <a:xfrm flipV="1">
              <a:off x="2139351" y="4566247"/>
              <a:ext cx="609601" cy="646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3"/>
              <a:endCxn id="13" idx="1"/>
            </p:cNvCxnSpPr>
            <p:nvPr/>
          </p:nvCxnSpPr>
          <p:spPr>
            <a:xfrm>
              <a:off x="2139351" y="5213228"/>
              <a:ext cx="609601" cy="3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3"/>
              <a:endCxn id="14" idx="1"/>
            </p:cNvCxnSpPr>
            <p:nvPr/>
          </p:nvCxnSpPr>
          <p:spPr>
            <a:xfrm>
              <a:off x="2139351" y="5213228"/>
              <a:ext cx="621102" cy="72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>
            <a:off x="6032740" y="2283123"/>
            <a:ext cx="1529751" cy="3229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735019" y="3522191"/>
            <a:ext cx="1932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DELIVER</a:t>
            </a:r>
          </a:p>
        </p:txBody>
      </p:sp>
    </p:spTree>
    <p:extLst>
      <p:ext uri="{BB962C8B-B14F-4D97-AF65-F5344CB8AC3E}">
        <p14:creationId xmlns:p14="http://schemas.microsoft.com/office/powerpoint/2010/main" val="20683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Character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Everything that defines the character!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33691" y="2628181"/>
            <a:ext cx="3335548" cy="1817298"/>
            <a:chOff x="874143" y="1598761"/>
            <a:chExt cx="3335548" cy="1817298"/>
          </a:xfrm>
        </p:grpSpPr>
        <p:sp>
          <p:nvSpPr>
            <p:cNvPr id="8" name="Rectangle 7"/>
            <p:cNvSpPr/>
            <p:nvPr/>
          </p:nvSpPr>
          <p:spPr>
            <a:xfrm>
              <a:off x="874143" y="2208361"/>
              <a:ext cx="1265208" cy="598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Character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60453" y="2967485"/>
              <a:ext cx="1449238" cy="4485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Abilities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60453" y="1598761"/>
              <a:ext cx="1449238" cy="4485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60453" y="2283123"/>
              <a:ext cx="1449238" cy="4485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Narrative</a:t>
              </a:r>
            </a:p>
          </p:txBody>
        </p:sp>
        <p:cxnSp>
          <p:nvCxnSpPr>
            <p:cNvPr id="12" name="Straight Arrow Connector 11"/>
            <p:cNvCxnSpPr>
              <a:stCxn id="8" idx="3"/>
              <a:endCxn id="10" idx="1"/>
            </p:cNvCxnSpPr>
            <p:nvPr/>
          </p:nvCxnSpPr>
          <p:spPr>
            <a:xfrm flipV="1">
              <a:off x="2139351" y="1823048"/>
              <a:ext cx="621102" cy="6843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11" idx="1"/>
            </p:cNvCxnSpPr>
            <p:nvPr/>
          </p:nvCxnSpPr>
          <p:spPr>
            <a:xfrm>
              <a:off x="2139351" y="2507410"/>
              <a:ext cx="6211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>
            <a:xfrm>
              <a:off x="2139351" y="2507410"/>
              <a:ext cx="621102" cy="6843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781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Literally, </a:t>
            </a:r>
            <a:r>
              <a:rPr lang="en-US" b="1" dirty="0"/>
              <a:t>the input scheme!</a:t>
            </a:r>
          </a:p>
          <a:p>
            <a:endParaRPr lang="en-US" dirty="0"/>
          </a:p>
          <a:p>
            <a:r>
              <a:rPr lang="en-US" dirty="0"/>
              <a:t>Defines your difficulty (based on timing)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92151" y="3128511"/>
            <a:ext cx="1265208" cy="598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8" name="Rectangle 7"/>
          <p:cNvSpPr/>
          <p:nvPr/>
        </p:nvSpPr>
        <p:spPr>
          <a:xfrm>
            <a:off x="7378461" y="3203273"/>
            <a:ext cx="1449238" cy="4485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items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66960" y="3893386"/>
            <a:ext cx="1449238" cy="4485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</a:t>
            </a:r>
          </a:p>
        </p:txBody>
      </p:sp>
      <p:cxnSp>
        <p:nvCxnSpPr>
          <p:cNvPr id="10" name="Straight Arrow Connector 9"/>
          <p:cNvCxnSpPr>
            <a:stCxn id="7" idx="3"/>
            <a:endCxn id="17" idx="1"/>
          </p:cNvCxnSpPr>
          <p:nvPr/>
        </p:nvCxnSpPr>
        <p:spPr>
          <a:xfrm flipV="1">
            <a:off x="6757359" y="2608048"/>
            <a:ext cx="621102" cy="819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6757359" y="3427560"/>
            <a:ext cx="621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6757360" y="3427561"/>
            <a:ext cx="609601" cy="69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78461" y="2383761"/>
            <a:ext cx="1449238" cy="4485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Abilities</a:t>
            </a:r>
          </a:p>
        </p:txBody>
      </p:sp>
    </p:spTree>
    <p:extLst>
      <p:ext uri="{BB962C8B-B14F-4D97-AF65-F5344CB8AC3E}">
        <p14:creationId xmlns:p14="http://schemas.microsoft.com/office/powerpoint/2010/main" val="71417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Camera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can you build a world if you don’t know </a:t>
            </a:r>
            <a:r>
              <a:rPr lang="en-US" b="1" dirty="0"/>
              <a:t>from where you will see it</a:t>
            </a:r>
            <a:r>
              <a:rPr lang="en-US" dirty="0"/>
              <a:t>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03985" y="2717317"/>
            <a:ext cx="3335548" cy="1561468"/>
            <a:chOff x="874143" y="4597875"/>
            <a:chExt cx="3335548" cy="1561468"/>
          </a:xfrm>
        </p:grpSpPr>
        <p:sp>
          <p:nvSpPr>
            <p:cNvPr id="7" name="Rectangle 6"/>
            <p:cNvSpPr/>
            <p:nvPr/>
          </p:nvSpPr>
          <p:spPr>
            <a:xfrm>
              <a:off x="874143" y="4945807"/>
              <a:ext cx="1265208" cy="598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Camera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8952" y="5020569"/>
              <a:ext cx="1449238" cy="4485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Movement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60453" y="5710769"/>
              <a:ext cx="1449238" cy="4485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 flipV="1">
              <a:off x="2139351" y="4597875"/>
              <a:ext cx="609601" cy="646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>
              <a:off x="2139351" y="5244856"/>
              <a:ext cx="6096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9" idx="1"/>
            </p:cNvCxnSpPr>
            <p:nvPr/>
          </p:nvCxnSpPr>
          <p:spPr>
            <a:xfrm>
              <a:off x="2139351" y="5244856"/>
              <a:ext cx="621102" cy="690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7878794" y="2487275"/>
            <a:ext cx="1449238" cy="4485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38463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841" y="457200"/>
            <a:ext cx="3906533" cy="1600200"/>
          </a:xfrm>
        </p:spPr>
        <p:txBody>
          <a:bodyPr anchor="t"/>
          <a:lstStyle/>
          <a:p>
            <a:r>
              <a:rPr lang="en-US" dirty="0"/>
              <a:t>Our single goal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88" y="1885727"/>
            <a:ext cx="4629150" cy="307702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Design attractive game mechanics</a:t>
            </a:r>
          </a:p>
        </p:txBody>
      </p:sp>
    </p:spTree>
    <p:extLst>
      <p:ext uri="{BB962C8B-B14F-4D97-AF65-F5344CB8AC3E}">
        <p14:creationId xmlns:p14="http://schemas.microsoft.com/office/powerpoint/2010/main" val="24025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841" y="457200"/>
            <a:ext cx="3906533" cy="1600200"/>
          </a:xfrm>
        </p:spPr>
        <p:txBody>
          <a:bodyPr anchor="t"/>
          <a:lstStyle/>
          <a:p>
            <a:r>
              <a:rPr lang="en-US" dirty="0"/>
              <a:t>Our single method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88" y="1885727"/>
            <a:ext cx="4629150" cy="307702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Design attractive game mechanics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Define the 3Cs for them!</a:t>
            </a:r>
          </a:p>
        </p:txBody>
      </p:sp>
    </p:spTree>
    <p:extLst>
      <p:ext uri="{BB962C8B-B14F-4D97-AF65-F5344CB8AC3E}">
        <p14:creationId xmlns:p14="http://schemas.microsoft.com/office/powerpoint/2010/main" val="1570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841" y="457200"/>
            <a:ext cx="3906533" cy="1600200"/>
          </a:xfrm>
        </p:spPr>
        <p:txBody>
          <a:bodyPr/>
          <a:lstStyle/>
          <a:p>
            <a:r>
              <a:rPr lang="en-US" dirty="0"/>
              <a:t>Time out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14" y="2533650"/>
            <a:ext cx="4980119" cy="27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44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2.2 The GDD</a:t>
            </a:r>
          </a:p>
        </p:txBody>
      </p:sp>
    </p:spTree>
    <p:extLst>
      <p:ext uri="{BB962C8B-B14F-4D97-AF65-F5344CB8AC3E}">
        <p14:creationId xmlns:p14="http://schemas.microsoft.com/office/powerpoint/2010/main" val="245989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841" y="457200"/>
            <a:ext cx="7510695" cy="1600200"/>
          </a:xfrm>
        </p:spPr>
        <p:txBody>
          <a:bodyPr anchor="t"/>
          <a:lstStyle/>
          <a:p>
            <a:r>
              <a:rPr lang="en-US" dirty="0"/>
              <a:t>Why should we use Conventions?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3841" y="2508664"/>
            <a:ext cx="6483479" cy="2983675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Because other developers also use them.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Because YOU need structure!</a:t>
            </a:r>
          </a:p>
        </p:txBody>
      </p:sp>
    </p:spTree>
    <p:extLst>
      <p:ext uri="{BB962C8B-B14F-4D97-AF65-F5344CB8AC3E}">
        <p14:creationId xmlns:p14="http://schemas.microsoft.com/office/powerpoint/2010/main" val="28095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A6986-2A1A-44AF-BDF0-69FB375A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8" y="2276475"/>
            <a:ext cx="71342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6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841" y="457200"/>
            <a:ext cx="7510695" cy="1600200"/>
          </a:xfrm>
        </p:spPr>
        <p:txBody>
          <a:bodyPr anchor="t"/>
          <a:lstStyle/>
          <a:p>
            <a:r>
              <a:rPr lang="en-US" dirty="0"/>
              <a:t>Character?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Individual</a:t>
            </a:r>
          </a:p>
          <a:p>
            <a:endParaRPr lang="en-US" dirty="0"/>
          </a:p>
          <a:p>
            <a:r>
              <a:rPr lang="en-US" dirty="0"/>
              <a:t>Group</a:t>
            </a:r>
          </a:p>
          <a:p>
            <a:endParaRPr lang="en-US" dirty="0"/>
          </a:p>
          <a:p>
            <a:r>
              <a:rPr lang="en-US" dirty="0"/>
              <a:t>Abstract</a:t>
            </a:r>
          </a:p>
          <a:p>
            <a:r>
              <a:rPr lang="en-US" dirty="0"/>
              <a:t>=========================</a:t>
            </a:r>
          </a:p>
          <a:p>
            <a:r>
              <a:rPr lang="en-US" dirty="0"/>
              <a:t>Explain each ability with a mechanic sheet!</a:t>
            </a:r>
          </a:p>
        </p:txBody>
      </p:sp>
    </p:spTree>
    <p:extLst>
      <p:ext uri="{BB962C8B-B14F-4D97-AF65-F5344CB8AC3E}">
        <p14:creationId xmlns:p14="http://schemas.microsoft.com/office/powerpoint/2010/main" val="2875249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841" y="457200"/>
            <a:ext cx="7510695" cy="1600200"/>
          </a:xfrm>
        </p:spPr>
        <p:txBody>
          <a:bodyPr anchor="t"/>
          <a:lstStyle/>
          <a:p>
            <a:r>
              <a:rPr lang="en-US" dirty="0"/>
              <a:t>Control?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List the control scheme and possible interactions</a:t>
            </a:r>
          </a:p>
        </p:txBody>
      </p:sp>
    </p:spTree>
    <p:extLst>
      <p:ext uri="{BB962C8B-B14F-4D97-AF65-F5344CB8AC3E}">
        <p14:creationId xmlns:p14="http://schemas.microsoft.com/office/powerpoint/2010/main" val="415575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841" y="457200"/>
            <a:ext cx="7510695" cy="1600200"/>
          </a:xfrm>
        </p:spPr>
        <p:txBody>
          <a:bodyPr anchor="t"/>
          <a:lstStyle/>
          <a:p>
            <a:r>
              <a:rPr lang="en-US" dirty="0"/>
              <a:t>Camera?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2"/>
          </p:nvPr>
        </p:nvSpPr>
        <p:spPr>
          <a:xfrm>
            <a:off x="2153841" y="2057400"/>
            <a:ext cx="2949178" cy="3811588"/>
          </a:xfrm>
        </p:spPr>
        <p:txBody>
          <a:bodyPr/>
          <a:lstStyle/>
          <a:p>
            <a:r>
              <a:rPr lang="en-US" dirty="0"/>
              <a:t>Define:</a:t>
            </a:r>
          </a:p>
          <a:p>
            <a:pPr marL="285750" indent="-285750">
              <a:buFontTx/>
              <a:buChar char="-"/>
            </a:pPr>
            <a:r>
              <a:rPr lang="en-US" dirty="0"/>
              <a:t>Angle </a:t>
            </a:r>
          </a:p>
          <a:p>
            <a:pPr marL="285750" indent="-285750">
              <a:buFontTx/>
              <a:buChar char="-"/>
            </a:pPr>
            <a:r>
              <a:rPr lang="en-US" dirty="0"/>
              <a:t>Movement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Effects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Any mechanics that interfere with camera</a:t>
            </a:r>
          </a:p>
        </p:txBody>
      </p:sp>
    </p:spTree>
    <p:extLst>
      <p:ext uri="{BB962C8B-B14F-4D97-AF65-F5344CB8AC3E}">
        <p14:creationId xmlns:p14="http://schemas.microsoft.com/office/powerpoint/2010/main" val="186799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853" y="3441928"/>
            <a:ext cx="7049690" cy="2014537"/>
          </a:xfrm>
        </p:spPr>
        <p:txBody>
          <a:bodyPr>
            <a:normAutofit/>
          </a:bodyPr>
          <a:lstStyle/>
          <a:p>
            <a:r>
              <a:rPr lang="en-US" dirty="0"/>
              <a:t>Sounds like a game!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88653" y="4508728"/>
            <a:ext cx="7049690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b="0" dirty="0">
                <a:solidFill>
                  <a:schemeClr val="accent6"/>
                </a:solidFill>
              </a:rPr>
              <a:t>And see you at the workshops!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113" y="430447"/>
            <a:ext cx="3912122" cy="2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50089C-C084-4A62-AD8B-B09894F1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70" y="347102"/>
            <a:ext cx="4724400" cy="10001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6CE0C6-B614-4FEB-839C-560EF018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392" y="339958"/>
            <a:ext cx="3790049" cy="3700883"/>
          </a:xfrm>
        </p:spPr>
        <p:txBody>
          <a:bodyPr>
            <a:normAutofit/>
          </a:bodyPr>
          <a:lstStyle/>
          <a:p>
            <a:r>
              <a:rPr lang="en-US" sz="2400" b="0" dirty="0"/>
              <a:t>For a given game:</a:t>
            </a:r>
            <a:br>
              <a:rPr lang="en-US" sz="2400" b="0" dirty="0"/>
            </a:br>
            <a:r>
              <a:rPr lang="en-US" sz="2400" b="0" dirty="0"/>
              <a:t>- breakdown their Character abilities, presentation on screen, movement types, weaknesses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For your game:</a:t>
            </a:r>
            <a:br>
              <a:rPr lang="en-US" sz="2400" b="0" dirty="0"/>
            </a:br>
            <a:r>
              <a:rPr lang="en-US" sz="2400" b="0" dirty="0"/>
              <a:t>- able to write out a coherent 3C structure in a GDD</a:t>
            </a:r>
          </a:p>
        </p:txBody>
      </p:sp>
    </p:spTree>
    <p:extLst>
      <p:ext uri="{BB962C8B-B14F-4D97-AF65-F5344CB8AC3E}">
        <p14:creationId xmlns:p14="http://schemas.microsoft.com/office/powerpoint/2010/main" val="284450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6CE0C6-B614-4FEB-839C-560EF018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392" y="339958"/>
            <a:ext cx="3790049" cy="5422107"/>
          </a:xfrm>
        </p:spPr>
        <p:txBody>
          <a:bodyPr>
            <a:normAutofit/>
          </a:bodyPr>
          <a:lstStyle/>
          <a:p>
            <a:r>
              <a:rPr lang="en-US" sz="2400" b="0" dirty="0"/>
              <a:t>For a given game:</a:t>
            </a:r>
            <a:br>
              <a:rPr lang="en-US" sz="2400" b="0" dirty="0"/>
            </a:br>
            <a:r>
              <a:rPr lang="en-US" sz="2400" b="0" dirty="0"/>
              <a:t>- breakdown their Character abilities, presentation on screen, movement types, weaknesses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For your game:</a:t>
            </a:r>
            <a:br>
              <a:rPr lang="en-US" sz="2400" b="0" dirty="0"/>
            </a:br>
            <a:r>
              <a:rPr lang="en-US" sz="2400" b="0" dirty="0"/>
              <a:t>- able to write out a coherent 3C structure in a GDD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Make at least one iteration based on playtest feedback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EAFD91-92EA-4CC1-83D7-0C11B8DB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724" y="339958"/>
            <a:ext cx="47244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3C’s</a:t>
            </a:r>
          </a:p>
        </p:txBody>
      </p:sp>
    </p:spTree>
    <p:extLst>
      <p:ext uri="{BB962C8B-B14F-4D97-AF65-F5344CB8AC3E}">
        <p14:creationId xmlns:p14="http://schemas.microsoft.com/office/powerpoint/2010/main" val="140975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3C even mean?</a:t>
            </a:r>
          </a:p>
        </p:txBody>
      </p:sp>
    </p:spTree>
    <p:extLst>
      <p:ext uri="{BB962C8B-B14F-4D97-AF65-F5344CB8AC3E}">
        <p14:creationId xmlns:p14="http://schemas.microsoft.com/office/powerpoint/2010/main" val="201737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4776217"/>
          </a:xfrm>
        </p:spPr>
        <p:txBody>
          <a:bodyPr>
            <a:normAutofit/>
          </a:bodyPr>
          <a:lstStyle/>
          <a:p>
            <a:r>
              <a:rPr lang="en-US" dirty="0"/>
              <a:t>Character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155144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406082" cy="1325563"/>
          </a:xfrm>
        </p:spPr>
        <p:txBody>
          <a:bodyPr/>
          <a:lstStyle/>
          <a:p>
            <a:r>
              <a:rPr lang="en-US" dirty="0"/>
              <a:t>3Cs are the MOST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2650" y="1825626"/>
            <a:ext cx="3886200" cy="2016043"/>
          </a:xfrm>
        </p:spPr>
        <p:txBody>
          <a:bodyPr/>
          <a:lstStyle/>
          <a:p>
            <a:r>
              <a:rPr lang="en-US" dirty="0"/>
              <a:t>For you as a Developer</a:t>
            </a:r>
          </a:p>
          <a:p>
            <a:r>
              <a:rPr lang="en-US" dirty="0"/>
              <a:t>For a Project</a:t>
            </a:r>
          </a:p>
          <a:p>
            <a:r>
              <a:rPr lang="en-US" dirty="0"/>
              <a:t>For the Team!</a:t>
            </a:r>
          </a:p>
        </p:txBody>
      </p:sp>
    </p:spTree>
    <p:extLst>
      <p:ext uri="{BB962C8B-B14F-4D97-AF65-F5344CB8AC3E}">
        <p14:creationId xmlns:p14="http://schemas.microsoft.com/office/powerpoint/2010/main" val="31215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3Cs FIRST!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104433" y="2593617"/>
            <a:ext cx="67296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And </a:t>
            </a:r>
            <a:r>
              <a:rPr lang="en-US" b="1" dirty="0"/>
              <a:t>YOU WILL </a:t>
            </a:r>
            <a:r>
              <a:rPr lang="en-US" dirty="0"/>
              <a:t>succeed!</a:t>
            </a:r>
          </a:p>
        </p:txBody>
      </p:sp>
    </p:spTree>
    <p:extLst>
      <p:ext uri="{BB962C8B-B14F-4D97-AF65-F5344CB8AC3E}">
        <p14:creationId xmlns:p14="http://schemas.microsoft.com/office/powerpoint/2010/main" val="15783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309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Rational Game and Level Design</vt:lpstr>
      <vt:lpstr>PowerPoint Presentation</vt:lpstr>
      <vt:lpstr>For a given game: - breakdown their Character abilities, presentation on screen, movement types, weaknesses  For your game: - able to write out a coherent 3C structure in a GDD</vt:lpstr>
      <vt:lpstr>For a given game: - breakdown their Character abilities, presentation on screen, movement types, weaknesses  For your game: - able to write out a coherent 3C structure in a GDD  Make at least one iteration based on playtest feedback</vt:lpstr>
      <vt:lpstr>2.1 3C’s</vt:lpstr>
      <vt:lpstr>What?</vt:lpstr>
      <vt:lpstr>Character  Control  Camera</vt:lpstr>
      <vt:lpstr>3Cs are the MOST IMPORTANT</vt:lpstr>
      <vt:lpstr>Define the 3Cs FIRST!</vt:lpstr>
      <vt:lpstr>Define the 3Cs FIRST!</vt:lpstr>
      <vt:lpstr>Projects are DRIVEN by 3C</vt:lpstr>
      <vt:lpstr>Character</vt:lpstr>
      <vt:lpstr>Control</vt:lpstr>
      <vt:lpstr>Camera</vt:lpstr>
      <vt:lpstr>Our single goal</vt:lpstr>
      <vt:lpstr>Our single method</vt:lpstr>
      <vt:lpstr>Time out</vt:lpstr>
      <vt:lpstr>2.2 The GDD</vt:lpstr>
      <vt:lpstr>Why should we use Conventions?</vt:lpstr>
      <vt:lpstr>Character?</vt:lpstr>
      <vt:lpstr>Control?</vt:lpstr>
      <vt:lpstr>Camera?</vt:lpstr>
      <vt:lpstr>Sounds like a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zana mrsa</dc:creator>
  <cp:lastModifiedBy>Victor Popa</cp:lastModifiedBy>
  <cp:revision>40</cp:revision>
  <dcterms:created xsi:type="dcterms:W3CDTF">2018-01-24T13:33:55Z</dcterms:created>
  <dcterms:modified xsi:type="dcterms:W3CDTF">2022-03-26T12:47:05Z</dcterms:modified>
</cp:coreProperties>
</file>