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anva Sans" charset="1" panose="020B05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93849" y="2722972"/>
            <a:ext cx="5300301" cy="5300301"/>
          </a:xfrm>
          <a:custGeom>
            <a:avLst/>
            <a:gdLst/>
            <a:ahLst/>
            <a:cxnLst/>
            <a:rect r="r" b="b" t="t" l="l"/>
            <a:pathLst>
              <a:path h="5300301" w="5300301">
                <a:moveTo>
                  <a:pt x="0" y="0"/>
                </a:moveTo>
                <a:lnTo>
                  <a:pt x="5300302" y="0"/>
                </a:lnTo>
                <a:lnTo>
                  <a:pt x="5300302" y="5300301"/>
                </a:lnTo>
                <a:lnTo>
                  <a:pt x="0" y="53003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932452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olaborasi dengan Remote Repository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731459"/>
            <a:ext cx="3962921" cy="462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sz="27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Git Cl</a:t>
            </a:r>
            <a:r>
              <a:rPr lang="en-US" sz="27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one &amp; GitHub Fork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23925"/>
            <a:ext cx="3910886" cy="869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0"/>
              </a:lnSpc>
              <a:spcBef>
                <a:spcPct val="0"/>
              </a:spcBef>
            </a:pPr>
            <a:r>
              <a:rPr lang="en-US" sz="507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922097"/>
            <a:ext cx="7259377" cy="516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Perkenalan tentang Remote Repository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785631"/>
            <a:ext cx="14139486" cy="3864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27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Apa itu Remote Repository?</a:t>
            </a:r>
          </a:p>
          <a:p>
            <a:pPr algn="l">
              <a:lnSpc>
                <a:spcPts val="3839"/>
              </a:lnSpc>
              <a:spcBef>
                <a:spcPct val="0"/>
              </a:spcBef>
            </a:pPr>
            <a:r>
              <a:rPr lang="en-US" sz="27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Remote repository adalah versi dari project Anda yang disimpan di internet atau jaringan lain, bukan di k</a:t>
            </a:r>
            <a:r>
              <a:rPr lang="en-US" sz="27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omputer lokal Anda. Remote repository memungkinkan:</a:t>
            </a:r>
          </a:p>
          <a:p>
            <a:pPr algn="l" marL="592147" indent="-296073" lvl="1">
              <a:lnSpc>
                <a:spcPts val="3839"/>
              </a:lnSpc>
              <a:spcBef>
                <a:spcPct val="0"/>
              </a:spcBef>
              <a:buFont typeface="Arial"/>
              <a:buChar char="•"/>
            </a:pPr>
            <a:r>
              <a:rPr lang="en-US" sz="27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Kolaborasi tim - Multiple developer bekerja pada project yang sama</a:t>
            </a:r>
          </a:p>
          <a:p>
            <a:pPr algn="l" marL="592147" indent="-296073" lvl="1">
              <a:lnSpc>
                <a:spcPts val="3839"/>
              </a:lnSpc>
              <a:spcBef>
                <a:spcPct val="0"/>
              </a:spcBef>
              <a:buFont typeface="Arial"/>
              <a:buChar char="•"/>
            </a:pPr>
            <a:r>
              <a:rPr lang="en-US" sz="27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Backup otomatis - Kode tersimpan aman di cloud</a:t>
            </a:r>
          </a:p>
          <a:p>
            <a:pPr algn="l" marL="592147" indent="-296073" lvl="1">
              <a:lnSpc>
                <a:spcPts val="3839"/>
              </a:lnSpc>
              <a:spcBef>
                <a:spcPct val="0"/>
              </a:spcBef>
              <a:buFont typeface="Arial"/>
              <a:buChar char="•"/>
            </a:pPr>
            <a:r>
              <a:rPr lang="en-US" sz="27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Access dari mana saja - Akses project dari device berbeda</a:t>
            </a:r>
          </a:p>
          <a:p>
            <a:pPr algn="l" marL="592147" indent="-296073" lvl="1">
              <a:lnSpc>
                <a:spcPts val="3839"/>
              </a:lnSpc>
              <a:spcBef>
                <a:spcPct val="0"/>
              </a:spcBef>
              <a:buFont typeface="Arial"/>
              <a:buChar char="•"/>
            </a:pPr>
            <a:r>
              <a:rPr lang="en-US" sz="27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Version control terpusat - Satu sumber kebenaran untuk project</a:t>
            </a:r>
          </a:p>
          <a:p>
            <a:pPr algn="l">
              <a:lnSpc>
                <a:spcPts val="383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18159" y="3771152"/>
            <a:ext cx="1830345" cy="1370103"/>
          </a:xfrm>
          <a:custGeom>
            <a:avLst/>
            <a:gdLst/>
            <a:ahLst/>
            <a:cxnLst/>
            <a:rect r="r" b="b" t="t" l="l"/>
            <a:pathLst>
              <a:path h="1370103" w="1830345">
                <a:moveTo>
                  <a:pt x="0" y="0"/>
                </a:moveTo>
                <a:lnTo>
                  <a:pt x="1830344" y="0"/>
                </a:lnTo>
                <a:lnTo>
                  <a:pt x="1830344" y="1370103"/>
                </a:lnTo>
                <a:lnTo>
                  <a:pt x="0" y="13701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90484" y="3771152"/>
            <a:ext cx="1311334" cy="1311334"/>
          </a:xfrm>
          <a:custGeom>
            <a:avLst/>
            <a:gdLst/>
            <a:ahLst/>
            <a:cxnLst/>
            <a:rect r="r" b="b" t="t" l="l"/>
            <a:pathLst>
              <a:path h="1311334" w="1311334">
                <a:moveTo>
                  <a:pt x="0" y="0"/>
                </a:moveTo>
                <a:lnTo>
                  <a:pt x="1311334" y="0"/>
                </a:lnTo>
                <a:lnTo>
                  <a:pt x="1311334" y="1311333"/>
                </a:lnTo>
                <a:lnTo>
                  <a:pt x="0" y="13113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23925"/>
            <a:ext cx="3910886" cy="869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0"/>
              </a:lnSpc>
              <a:spcBef>
                <a:spcPct val="0"/>
              </a:spcBef>
            </a:pPr>
            <a:r>
              <a:rPr lang="en-US" sz="507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968022"/>
            <a:ext cx="7073118" cy="516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Mengapa Remote Repository Penting?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399053"/>
            <a:ext cx="7625358" cy="318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0"/>
              </a:lnSpc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Tanpa Remote Repository:</a:t>
            </a:r>
          </a:p>
          <a:p>
            <a:pPr algn="l" marL="657020" indent="-328510" lvl="1">
              <a:lnSpc>
                <a:spcPts val="4260"/>
              </a:lnSpc>
              <a:spcBef>
                <a:spcPct val="0"/>
              </a:spcBef>
              <a:buFont typeface="Arial"/>
              <a:buChar char="•"/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File hilang jika k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omputer rusak</a:t>
            </a:r>
          </a:p>
          <a:p>
            <a:pPr algn="l" marL="657020" indent="-328510" lvl="1">
              <a:lnSpc>
                <a:spcPts val="4260"/>
              </a:lnSpc>
              <a:spcBef>
                <a:spcPct val="0"/>
              </a:spcBef>
              <a:buFont typeface="Arial"/>
              <a:buChar char="•"/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Sulit berkolaborasi dengan tim</a:t>
            </a:r>
          </a:p>
          <a:p>
            <a:pPr algn="l" marL="657020" indent="-328510" lvl="1">
              <a:lnSpc>
                <a:spcPts val="4260"/>
              </a:lnSpc>
              <a:spcBef>
                <a:spcPct val="0"/>
              </a:spcBef>
              <a:buFont typeface="Arial"/>
              <a:buChar char="•"/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Tidak ada backup otomatis</a:t>
            </a:r>
          </a:p>
          <a:p>
            <a:pPr algn="l" marL="657020" indent="-328510" lvl="1">
              <a:lnSpc>
                <a:spcPts val="4260"/>
              </a:lnSpc>
              <a:spcBef>
                <a:spcPct val="0"/>
              </a:spcBef>
              <a:buFont typeface="Arial"/>
              <a:buChar char="•"/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Konflik file saat sharing via email/USB</a:t>
            </a:r>
          </a:p>
          <a:p>
            <a:pPr algn="l">
              <a:lnSpc>
                <a:spcPts val="426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633942" y="4399053"/>
            <a:ext cx="7244804" cy="318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0"/>
              </a:lnSpc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Dengan Remote Repository:</a:t>
            </a:r>
          </a:p>
          <a:p>
            <a:pPr algn="l" marL="657020" indent="-328510" lvl="1">
              <a:lnSpc>
                <a:spcPts val="4260"/>
              </a:lnSpc>
              <a:spcBef>
                <a:spcPct val="0"/>
              </a:spcBef>
              <a:buFont typeface="Arial"/>
              <a:buChar char="•"/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Kod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 aman tersimpan di cl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oud</a:t>
            </a:r>
          </a:p>
          <a:p>
            <a:pPr algn="l" marL="657020" indent="-328510" lvl="1">
              <a:lnSpc>
                <a:spcPts val="4260"/>
              </a:lnSpc>
              <a:spcBef>
                <a:spcPct val="0"/>
              </a:spcBef>
              <a:buFont typeface="Arial"/>
              <a:buChar char="•"/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Tim dapat bekerja bersamaan</a:t>
            </a:r>
          </a:p>
          <a:p>
            <a:pPr algn="l" marL="657020" indent="-328510" lvl="1">
              <a:lnSpc>
                <a:spcPts val="4260"/>
              </a:lnSpc>
              <a:spcBef>
                <a:spcPct val="0"/>
              </a:spcBef>
              <a:buFont typeface="Arial"/>
              <a:buChar char="•"/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istory lengkap semua perubahan</a:t>
            </a:r>
          </a:p>
          <a:p>
            <a:pPr algn="l" marL="657020" indent="-328510" lvl="1">
              <a:lnSpc>
                <a:spcPts val="4260"/>
              </a:lnSpc>
              <a:spcBef>
                <a:spcPct val="0"/>
              </a:spcBef>
              <a:buFont typeface="Arial"/>
              <a:buChar char="•"/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onflict resolution yang terstruktur</a:t>
            </a:r>
          </a:p>
          <a:p>
            <a:pPr algn="l">
              <a:lnSpc>
                <a:spcPts val="4260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r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358098"/>
            <a:ext cx="7013881" cy="3945308"/>
          </a:xfrm>
          <a:custGeom>
            <a:avLst/>
            <a:gdLst/>
            <a:ahLst/>
            <a:cxnLst/>
            <a:rect r="r" b="b" t="t" l="l"/>
            <a:pathLst>
              <a:path h="3945308" w="7013881">
                <a:moveTo>
                  <a:pt x="0" y="0"/>
                </a:moveTo>
                <a:lnTo>
                  <a:pt x="7013881" y="0"/>
                </a:lnTo>
                <a:lnTo>
                  <a:pt x="7013881" y="3945308"/>
                </a:lnTo>
                <a:lnTo>
                  <a:pt x="0" y="39453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23925"/>
            <a:ext cx="7422562" cy="871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00"/>
              </a:lnSpc>
              <a:spcBef>
                <a:spcPct val="0"/>
              </a:spcBef>
            </a:pPr>
            <a:r>
              <a:rPr lang="en-US" sz="507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Git Clone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980653"/>
            <a:ext cx="15746844" cy="463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  <a:spcBef>
                <a:spcPct val="0"/>
              </a:spcBef>
            </a:pPr>
            <a:r>
              <a:rPr lang="en-US" sz="27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Clone </a:t>
            </a:r>
            <a:r>
              <a:rPr lang="en-US" sz="27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adalah proses membuat c</a:t>
            </a:r>
            <a:r>
              <a:rPr lang="en-US" sz="27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opy lengkap dari remote repository ke komputer lokal Anda.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45419" y="5358098"/>
            <a:ext cx="7013881" cy="3945308"/>
          </a:xfrm>
          <a:custGeom>
            <a:avLst/>
            <a:gdLst/>
            <a:ahLst/>
            <a:cxnLst/>
            <a:rect r="r" b="b" t="t" l="l"/>
            <a:pathLst>
              <a:path h="3945308" w="7013881">
                <a:moveTo>
                  <a:pt x="0" y="0"/>
                </a:moveTo>
                <a:lnTo>
                  <a:pt x="7013881" y="0"/>
                </a:lnTo>
                <a:lnTo>
                  <a:pt x="7013881" y="3945308"/>
                </a:lnTo>
                <a:lnTo>
                  <a:pt x="0" y="39453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461990"/>
            <a:ext cx="2774305" cy="513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Repository si 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846683" y="4461990"/>
            <a:ext cx="9083576" cy="513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Repository si B, telah di clone dari repository si 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76169" y="2575287"/>
            <a:ext cx="8067831" cy="1943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  <a:spcBef>
                <a:spcPct val="0"/>
              </a:spcBef>
            </a:pPr>
            <a:r>
              <a:rPr lang="en-US" sz="22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Kapan Menggunakan Cl</a:t>
            </a:r>
            <a:r>
              <a:rPr lang="en-US" sz="22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one?</a:t>
            </a:r>
          </a:p>
          <a:p>
            <a:pPr algn="l" marL="481082" indent="-240541" lvl="1">
              <a:lnSpc>
                <a:spcPts val="3119"/>
              </a:lnSpc>
              <a:spcBef>
                <a:spcPct val="0"/>
              </a:spcBef>
              <a:buFont typeface="Arial"/>
              <a:buChar char="•"/>
            </a:pPr>
            <a:r>
              <a:rPr lang="en-US" sz="22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Anda adalah contributor atau maintainer project</a:t>
            </a:r>
          </a:p>
          <a:p>
            <a:pPr algn="l" marL="481082" indent="-240541" lvl="1">
              <a:lnSpc>
                <a:spcPts val="3119"/>
              </a:lnSpc>
              <a:spcBef>
                <a:spcPct val="0"/>
              </a:spcBef>
              <a:buFont typeface="Arial"/>
              <a:buChar char="•"/>
            </a:pPr>
            <a:r>
              <a:rPr lang="en-US" sz="22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Anda memiliki write access ke repository</a:t>
            </a:r>
          </a:p>
          <a:p>
            <a:pPr algn="l" marL="481082" indent="-240541" lvl="1">
              <a:lnSpc>
                <a:spcPts val="3119"/>
              </a:lnSpc>
              <a:spcBef>
                <a:spcPct val="0"/>
              </a:spcBef>
              <a:buFont typeface="Arial"/>
              <a:buChar char="•"/>
            </a:pPr>
            <a:r>
              <a:rPr lang="en-US" sz="22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Anda ingin langsung berkontribusi tanpa review process</a:t>
            </a:r>
          </a:p>
          <a:p>
            <a:pPr algn="l">
              <a:lnSpc>
                <a:spcPts val="311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r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780660"/>
            <a:ext cx="11301259" cy="3531643"/>
          </a:xfrm>
          <a:custGeom>
            <a:avLst/>
            <a:gdLst/>
            <a:ahLst/>
            <a:cxnLst/>
            <a:rect r="r" b="b" t="t" l="l"/>
            <a:pathLst>
              <a:path h="3531643" w="11301259">
                <a:moveTo>
                  <a:pt x="0" y="0"/>
                </a:moveTo>
                <a:lnTo>
                  <a:pt x="11301259" y="0"/>
                </a:lnTo>
                <a:lnTo>
                  <a:pt x="11301259" y="3531643"/>
                </a:lnTo>
                <a:lnTo>
                  <a:pt x="0" y="3531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23925"/>
            <a:ext cx="2879103" cy="869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0"/>
              </a:lnSpc>
              <a:spcBef>
                <a:spcPct val="0"/>
              </a:spcBef>
            </a:pPr>
            <a:r>
              <a:rPr lang="en-US" sz="507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Git Clone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922097"/>
            <a:ext cx="5352394" cy="516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Cara Menggunakan Git Clone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598053"/>
            <a:ext cx="10923984" cy="1046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7020" indent="-328510" lvl="1">
              <a:lnSpc>
                <a:spcPts val="4260"/>
              </a:lnSpc>
              <a:buAutoNum type="arabicPeriod" startAt="1"/>
            </a:pPr>
            <a:r>
              <a:rPr lang="en-US" sz="3043">
                <a:solidFill>
                  <a:srgbClr val="010201"/>
                </a:solidFill>
                <a:latin typeface="Canva Sans"/>
                <a:ea typeface="Canva Sans"/>
                <a:cs typeface="Canva Sans"/>
                <a:sym typeface="Canva Sans"/>
              </a:rPr>
              <a:t>Pastikan Sudah ada di Directory yang di inginkan</a:t>
            </a:r>
          </a:p>
          <a:p>
            <a:pPr algn="l" marL="657020" indent="-328510" lvl="1">
              <a:lnSpc>
                <a:spcPts val="4260"/>
              </a:lnSpc>
              <a:spcBef>
                <a:spcPct val="0"/>
              </a:spcBef>
              <a:buAutoNum type="arabicPeriod" startAt="1"/>
            </a:pPr>
            <a:r>
              <a:rPr lang="en-US" sz="3043">
                <a:solidFill>
                  <a:srgbClr val="010201"/>
                </a:solidFill>
                <a:latin typeface="Canva Sans"/>
                <a:ea typeface="Canva Sans"/>
                <a:cs typeface="Canva Sans"/>
                <a:sym typeface="Canva Sans"/>
              </a:rPr>
              <a:t>Kemudian ketik kode ini di Folder Directory Git Bashnya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17649" y="7768532"/>
            <a:ext cx="8025259" cy="513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010201"/>
                </a:solidFill>
                <a:latin typeface="Canva Sans"/>
                <a:ea typeface="Canva Sans"/>
                <a:cs typeface="Canva Sans"/>
                <a:sym typeface="Canva Sans"/>
              </a:rPr>
              <a:t>git clone (url repository yang ingin di clone)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17649" y="8405610"/>
            <a:ext cx="13093154" cy="513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010201"/>
                </a:solidFill>
                <a:latin typeface="Canva Sans"/>
                <a:ea typeface="Canva Sans"/>
                <a:cs typeface="Canva Sans"/>
                <a:sym typeface="Canva Sans"/>
              </a:rPr>
              <a:t>Contoh: git clone https://github.com/username/ProjekGitHubHambi.git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6169" y="5143500"/>
            <a:ext cx="6701226" cy="4707611"/>
          </a:xfrm>
          <a:custGeom>
            <a:avLst/>
            <a:gdLst/>
            <a:ahLst/>
            <a:cxnLst/>
            <a:rect r="r" b="b" t="t" l="l"/>
            <a:pathLst>
              <a:path h="4707611" w="6701226">
                <a:moveTo>
                  <a:pt x="0" y="0"/>
                </a:moveTo>
                <a:lnTo>
                  <a:pt x="6701226" y="0"/>
                </a:lnTo>
                <a:lnTo>
                  <a:pt x="6701226" y="4707611"/>
                </a:lnTo>
                <a:lnTo>
                  <a:pt x="0" y="47076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23492" y="5173146"/>
            <a:ext cx="5519723" cy="4677966"/>
          </a:xfrm>
          <a:custGeom>
            <a:avLst/>
            <a:gdLst/>
            <a:ahLst/>
            <a:cxnLst/>
            <a:rect r="r" b="b" t="t" l="l"/>
            <a:pathLst>
              <a:path h="4677966" w="5519723">
                <a:moveTo>
                  <a:pt x="0" y="0"/>
                </a:moveTo>
                <a:lnTo>
                  <a:pt x="5519724" y="0"/>
                </a:lnTo>
                <a:lnTo>
                  <a:pt x="5519724" y="4677965"/>
                </a:lnTo>
                <a:lnTo>
                  <a:pt x="0" y="46779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541221"/>
            <a:ext cx="7422562" cy="871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00"/>
              </a:lnSpc>
              <a:spcBef>
                <a:spcPct val="0"/>
              </a:spcBef>
            </a:pPr>
            <a:r>
              <a:rPr lang="en-US" sz="507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GitHub Fork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597949"/>
            <a:ext cx="16037699" cy="463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  <a:spcBef>
                <a:spcPct val="0"/>
              </a:spcBef>
            </a:pPr>
            <a:r>
              <a:rPr lang="en-US" sz="27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Fork </a:t>
            </a:r>
            <a:r>
              <a:rPr lang="en-US" sz="27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adalah membuat c</a:t>
            </a:r>
            <a:r>
              <a:rPr lang="en-US" sz="27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opy personal dari repository orang lain ke account GitHub Anda sendiri.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76169" y="2192583"/>
            <a:ext cx="7861511" cy="2143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8"/>
              </a:lnSpc>
              <a:spcBef>
                <a:spcPct val="0"/>
              </a:spcBef>
            </a:pPr>
            <a:r>
              <a:rPr lang="en-US" sz="20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Kapan Menggunakan F</a:t>
            </a:r>
            <a:r>
              <a:rPr lang="en-US" sz="20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ork?</a:t>
            </a:r>
          </a:p>
          <a:p>
            <a:pPr algn="l" marL="440863" indent="-220431" lvl="1">
              <a:lnSpc>
                <a:spcPts val="2858"/>
              </a:lnSpc>
              <a:spcBef>
                <a:spcPct val="0"/>
              </a:spcBef>
              <a:buFont typeface="Arial"/>
              <a:buChar char="•"/>
            </a:pPr>
            <a:r>
              <a:rPr lang="en-US" sz="20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Anda ingin berkontribusi ke open source project</a:t>
            </a:r>
          </a:p>
          <a:p>
            <a:pPr algn="l" marL="440863" indent="-220431" lvl="1">
              <a:lnSpc>
                <a:spcPts val="2858"/>
              </a:lnSpc>
              <a:spcBef>
                <a:spcPct val="0"/>
              </a:spcBef>
              <a:buFont typeface="Arial"/>
              <a:buChar char="•"/>
            </a:pPr>
            <a:r>
              <a:rPr lang="en-US" sz="20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Anda tidak memiliki write access ke original repository</a:t>
            </a:r>
          </a:p>
          <a:p>
            <a:pPr algn="l" marL="440863" indent="-220431" lvl="1">
              <a:lnSpc>
                <a:spcPts val="2858"/>
              </a:lnSpc>
              <a:spcBef>
                <a:spcPct val="0"/>
              </a:spcBef>
              <a:buFont typeface="Arial"/>
              <a:buChar char="•"/>
            </a:pPr>
            <a:r>
              <a:rPr lang="en-US" sz="20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Anda ingin membuat versi modifikasi dari project existing</a:t>
            </a:r>
          </a:p>
          <a:p>
            <a:pPr algn="l" marL="440863" indent="-220431" lvl="1">
              <a:lnSpc>
                <a:spcPts val="2858"/>
              </a:lnSpc>
              <a:spcBef>
                <a:spcPct val="0"/>
              </a:spcBef>
              <a:buFont typeface="Arial"/>
              <a:buChar char="•"/>
            </a:pPr>
            <a:r>
              <a:rPr lang="en-US" sz="20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Anda mengikuti contribution workflow dengan Pull Request</a:t>
            </a:r>
          </a:p>
          <a:p>
            <a:pPr algn="l">
              <a:lnSpc>
                <a:spcPts val="2858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76169" y="4454458"/>
            <a:ext cx="8147000" cy="513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Repository NavigationTabBar milik DevLight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09854" y="4096847"/>
            <a:ext cx="8147000" cy="1046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Repository NavigationTabBar milik DevLight</a:t>
            </a:r>
          </a:p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yang telah di Fork ke akun GazlanH</a:t>
            </a:r>
          </a:p>
        </p:txBody>
      </p:sp>
    </p:spTree>
  </p:cSld>
  <p:clrMapOvr>
    <a:masterClrMapping/>
  </p:clrMapOvr>
  <p:transition spd="slow">
    <p:push dir="d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559984"/>
            <a:ext cx="11301259" cy="2034227"/>
          </a:xfrm>
          <a:custGeom>
            <a:avLst/>
            <a:gdLst/>
            <a:ahLst/>
            <a:cxnLst/>
            <a:rect r="r" b="b" t="t" l="l"/>
            <a:pathLst>
              <a:path h="2034227" w="11301259">
                <a:moveTo>
                  <a:pt x="0" y="0"/>
                </a:moveTo>
                <a:lnTo>
                  <a:pt x="11301259" y="0"/>
                </a:lnTo>
                <a:lnTo>
                  <a:pt x="11301259" y="2034227"/>
                </a:lnTo>
                <a:lnTo>
                  <a:pt x="0" y="20342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6469850"/>
            <a:ext cx="11301259" cy="2980707"/>
          </a:xfrm>
          <a:custGeom>
            <a:avLst/>
            <a:gdLst/>
            <a:ahLst/>
            <a:cxnLst/>
            <a:rect r="r" b="b" t="t" l="l"/>
            <a:pathLst>
              <a:path h="2980707" w="11301259">
                <a:moveTo>
                  <a:pt x="0" y="0"/>
                </a:moveTo>
                <a:lnTo>
                  <a:pt x="11301259" y="0"/>
                </a:lnTo>
                <a:lnTo>
                  <a:pt x="11301259" y="2980707"/>
                </a:lnTo>
                <a:lnTo>
                  <a:pt x="0" y="29807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31067" y="923925"/>
            <a:ext cx="3706152" cy="869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0"/>
              </a:lnSpc>
              <a:spcBef>
                <a:spcPct val="0"/>
              </a:spcBef>
            </a:pPr>
            <a:r>
              <a:rPr lang="en-US" sz="507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GitHub Fork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31067" y="1876173"/>
            <a:ext cx="6300564" cy="516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Cara menggunakan Fork di GitHub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868236"/>
            <a:ext cx="8042374" cy="513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57020" indent="-328510" lvl="1">
              <a:lnSpc>
                <a:spcPts val="4260"/>
              </a:lnSpc>
              <a:spcBef>
                <a:spcPct val="0"/>
              </a:spcBef>
              <a:buAutoNum type="arabicPeriod" startAt="1"/>
            </a:pPr>
            <a:r>
              <a:rPr lang="en-US" sz="3043">
                <a:solidFill>
                  <a:srgbClr val="0D1117"/>
                </a:solidFill>
                <a:latin typeface="Canva Sans"/>
                <a:ea typeface="Canva Sans"/>
                <a:cs typeface="Canva Sans"/>
                <a:sym typeface="Canva Sans"/>
              </a:rPr>
              <a:t>Cari Repository public yang ingin di fork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1067" y="5746829"/>
            <a:ext cx="8534400" cy="513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0D1117"/>
                </a:solidFill>
                <a:latin typeface="Canva Sans"/>
                <a:ea typeface="Canva Sans"/>
                <a:cs typeface="Canva Sans"/>
                <a:sym typeface="Canva Sans"/>
              </a:rPr>
              <a:t>2. Klik tombol Fork yang ada di Repository-nya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300210" y="7000875"/>
            <a:ext cx="1584008" cy="893445"/>
            <a:chOff x="0" y="0"/>
            <a:chExt cx="2112010" cy="11912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36830" y="45720"/>
              <a:ext cx="2028190" cy="1104900"/>
            </a:xfrm>
            <a:custGeom>
              <a:avLst/>
              <a:gdLst/>
              <a:ahLst/>
              <a:cxnLst/>
              <a:rect r="r" b="b" t="t" l="l"/>
              <a:pathLst>
                <a:path h="1104900" w="2028190">
                  <a:moveTo>
                    <a:pt x="1802130" y="350520"/>
                  </a:moveTo>
                  <a:cubicBezTo>
                    <a:pt x="1733550" y="290830"/>
                    <a:pt x="1704340" y="283210"/>
                    <a:pt x="1670050" y="278130"/>
                  </a:cubicBezTo>
                  <a:cubicBezTo>
                    <a:pt x="1621790" y="270510"/>
                    <a:pt x="1559560" y="283210"/>
                    <a:pt x="1493520" y="274320"/>
                  </a:cubicBezTo>
                  <a:cubicBezTo>
                    <a:pt x="1407160" y="262890"/>
                    <a:pt x="1287780" y="213360"/>
                    <a:pt x="1201420" y="198120"/>
                  </a:cubicBezTo>
                  <a:cubicBezTo>
                    <a:pt x="1134110" y="185420"/>
                    <a:pt x="1085850" y="182880"/>
                    <a:pt x="1017270" y="179070"/>
                  </a:cubicBezTo>
                  <a:cubicBezTo>
                    <a:pt x="929640" y="173990"/>
                    <a:pt x="792480" y="171450"/>
                    <a:pt x="718820" y="176530"/>
                  </a:cubicBezTo>
                  <a:cubicBezTo>
                    <a:pt x="674370" y="179070"/>
                    <a:pt x="652780" y="182880"/>
                    <a:pt x="613410" y="191770"/>
                  </a:cubicBezTo>
                  <a:cubicBezTo>
                    <a:pt x="560070" y="204470"/>
                    <a:pt x="490220" y="238760"/>
                    <a:pt x="429260" y="252730"/>
                  </a:cubicBezTo>
                  <a:cubicBezTo>
                    <a:pt x="369570" y="266700"/>
                    <a:pt x="289560" y="246380"/>
                    <a:pt x="248920" y="274320"/>
                  </a:cubicBezTo>
                  <a:cubicBezTo>
                    <a:pt x="215900" y="297180"/>
                    <a:pt x="201930" y="335280"/>
                    <a:pt x="189230" y="383540"/>
                  </a:cubicBezTo>
                  <a:cubicBezTo>
                    <a:pt x="168910" y="464820"/>
                    <a:pt x="142240" y="659130"/>
                    <a:pt x="190500" y="725170"/>
                  </a:cubicBezTo>
                  <a:cubicBezTo>
                    <a:pt x="227330" y="777240"/>
                    <a:pt x="339090" y="778510"/>
                    <a:pt x="393700" y="789940"/>
                  </a:cubicBezTo>
                  <a:cubicBezTo>
                    <a:pt x="427990" y="796290"/>
                    <a:pt x="449580" y="791210"/>
                    <a:pt x="480060" y="797560"/>
                  </a:cubicBezTo>
                  <a:cubicBezTo>
                    <a:pt x="516890" y="803910"/>
                    <a:pt x="547370" y="824230"/>
                    <a:pt x="598170" y="835660"/>
                  </a:cubicBezTo>
                  <a:cubicBezTo>
                    <a:pt x="687070" y="853440"/>
                    <a:pt x="862330" y="857250"/>
                    <a:pt x="969010" y="875030"/>
                  </a:cubicBezTo>
                  <a:cubicBezTo>
                    <a:pt x="1050290" y="889000"/>
                    <a:pt x="1116330" y="915670"/>
                    <a:pt x="1183640" y="922020"/>
                  </a:cubicBezTo>
                  <a:cubicBezTo>
                    <a:pt x="1243330" y="929640"/>
                    <a:pt x="1306830" y="928370"/>
                    <a:pt x="1351280" y="923290"/>
                  </a:cubicBezTo>
                  <a:cubicBezTo>
                    <a:pt x="1380490" y="919480"/>
                    <a:pt x="1400810" y="918210"/>
                    <a:pt x="1426210" y="905510"/>
                  </a:cubicBezTo>
                  <a:cubicBezTo>
                    <a:pt x="1456690" y="891540"/>
                    <a:pt x="1480820" y="861060"/>
                    <a:pt x="1518920" y="836930"/>
                  </a:cubicBezTo>
                  <a:cubicBezTo>
                    <a:pt x="1573530" y="802640"/>
                    <a:pt x="1677670" y="767080"/>
                    <a:pt x="1723390" y="731520"/>
                  </a:cubicBezTo>
                  <a:cubicBezTo>
                    <a:pt x="1753870" y="708660"/>
                    <a:pt x="1767840" y="685800"/>
                    <a:pt x="1785620" y="660400"/>
                  </a:cubicBezTo>
                  <a:cubicBezTo>
                    <a:pt x="1802130" y="637540"/>
                    <a:pt x="1817370" y="619760"/>
                    <a:pt x="1827530" y="588010"/>
                  </a:cubicBezTo>
                  <a:cubicBezTo>
                    <a:pt x="1845310" y="537210"/>
                    <a:pt x="1865630" y="430530"/>
                    <a:pt x="1854200" y="375920"/>
                  </a:cubicBezTo>
                  <a:cubicBezTo>
                    <a:pt x="1845310" y="337820"/>
                    <a:pt x="1805940" y="312420"/>
                    <a:pt x="1797050" y="285750"/>
                  </a:cubicBezTo>
                  <a:cubicBezTo>
                    <a:pt x="1790700" y="265430"/>
                    <a:pt x="1788160" y="247650"/>
                    <a:pt x="1794510" y="229870"/>
                  </a:cubicBezTo>
                  <a:cubicBezTo>
                    <a:pt x="1802130" y="208280"/>
                    <a:pt x="1827530" y="179070"/>
                    <a:pt x="1850390" y="171450"/>
                  </a:cubicBezTo>
                  <a:cubicBezTo>
                    <a:pt x="1873250" y="163830"/>
                    <a:pt x="1911350" y="170180"/>
                    <a:pt x="1930400" y="185420"/>
                  </a:cubicBezTo>
                  <a:cubicBezTo>
                    <a:pt x="1949450" y="199390"/>
                    <a:pt x="1965960" y="234950"/>
                    <a:pt x="1964690" y="259080"/>
                  </a:cubicBezTo>
                  <a:cubicBezTo>
                    <a:pt x="1962150" y="283210"/>
                    <a:pt x="1941830" y="316230"/>
                    <a:pt x="1921510" y="328930"/>
                  </a:cubicBezTo>
                  <a:cubicBezTo>
                    <a:pt x="1901190" y="340360"/>
                    <a:pt x="1861820" y="342900"/>
                    <a:pt x="1840230" y="332740"/>
                  </a:cubicBezTo>
                  <a:cubicBezTo>
                    <a:pt x="1818640" y="321310"/>
                    <a:pt x="1797050" y="289560"/>
                    <a:pt x="1791970" y="266700"/>
                  </a:cubicBezTo>
                  <a:cubicBezTo>
                    <a:pt x="1788160" y="248920"/>
                    <a:pt x="1790700" y="228600"/>
                    <a:pt x="1800860" y="212090"/>
                  </a:cubicBezTo>
                  <a:cubicBezTo>
                    <a:pt x="1813560" y="193040"/>
                    <a:pt x="1846580" y="171450"/>
                    <a:pt x="1869440" y="167640"/>
                  </a:cubicBezTo>
                  <a:cubicBezTo>
                    <a:pt x="1887220" y="163830"/>
                    <a:pt x="1906270" y="170180"/>
                    <a:pt x="1922780" y="180340"/>
                  </a:cubicBezTo>
                  <a:cubicBezTo>
                    <a:pt x="1944370" y="191770"/>
                    <a:pt x="1964690" y="217170"/>
                    <a:pt x="1981200" y="243840"/>
                  </a:cubicBezTo>
                  <a:cubicBezTo>
                    <a:pt x="2000250" y="276860"/>
                    <a:pt x="2018030" y="328930"/>
                    <a:pt x="2023110" y="368300"/>
                  </a:cubicBezTo>
                  <a:cubicBezTo>
                    <a:pt x="2028190" y="401320"/>
                    <a:pt x="2024380" y="424180"/>
                    <a:pt x="2020570" y="461010"/>
                  </a:cubicBezTo>
                  <a:cubicBezTo>
                    <a:pt x="2012950" y="521970"/>
                    <a:pt x="1998980" y="638810"/>
                    <a:pt x="1974850" y="692150"/>
                  </a:cubicBezTo>
                  <a:cubicBezTo>
                    <a:pt x="1960880" y="725170"/>
                    <a:pt x="1943100" y="741680"/>
                    <a:pt x="1922780" y="765810"/>
                  </a:cubicBezTo>
                  <a:cubicBezTo>
                    <a:pt x="1899920" y="791210"/>
                    <a:pt x="1878330" y="812800"/>
                    <a:pt x="1841500" y="839470"/>
                  </a:cubicBezTo>
                  <a:cubicBezTo>
                    <a:pt x="1783080" y="883920"/>
                    <a:pt x="1647190" y="947420"/>
                    <a:pt x="1587500" y="989330"/>
                  </a:cubicBezTo>
                  <a:cubicBezTo>
                    <a:pt x="1553210" y="1013460"/>
                    <a:pt x="1540510" y="1037590"/>
                    <a:pt x="1510030" y="1055370"/>
                  </a:cubicBezTo>
                  <a:cubicBezTo>
                    <a:pt x="1477010" y="1073150"/>
                    <a:pt x="1442720" y="1087120"/>
                    <a:pt x="1395730" y="1094740"/>
                  </a:cubicBezTo>
                  <a:cubicBezTo>
                    <a:pt x="1327150" y="1104900"/>
                    <a:pt x="1210310" y="1097280"/>
                    <a:pt x="1129030" y="1087120"/>
                  </a:cubicBezTo>
                  <a:cubicBezTo>
                    <a:pt x="1059180" y="1078230"/>
                    <a:pt x="1009650" y="1054100"/>
                    <a:pt x="935990" y="1042670"/>
                  </a:cubicBezTo>
                  <a:cubicBezTo>
                    <a:pt x="838200" y="1026160"/>
                    <a:pt x="697230" y="1027430"/>
                    <a:pt x="590550" y="1009650"/>
                  </a:cubicBezTo>
                  <a:cubicBezTo>
                    <a:pt x="496570" y="994410"/>
                    <a:pt x="415290" y="976630"/>
                    <a:pt x="328930" y="947420"/>
                  </a:cubicBezTo>
                  <a:cubicBezTo>
                    <a:pt x="237490" y="915670"/>
                    <a:pt x="106680" y="878840"/>
                    <a:pt x="58420" y="825500"/>
                  </a:cubicBezTo>
                  <a:cubicBezTo>
                    <a:pt x="25400" y="788670"/>
                    <a:pt x="21590" y="753110"/>
                    <a:pt x="13970" y="699770"/>
                  </a:cubicBezTo>
                  <a:cubicBezTo>
                    <a:pt x="0" y="608330"/>
                    <a:pt x="10160" y="408940"/>
                    <a:pt x="29210" y="325120"/>
                  </a:cubicBezTo>
                  <a:cubicBezTo>
                    <a:pt x="38100" y="279400"/>
                    <a:pt x="53340" y="254000"/>
                    <a:pt x="69850" y="223520"/>
                  </a:cubicBezTo>
                  <a:cubicBezTo>
                    <a:pt x="86360" y="196850"/>
                    <a:pt x="102870" y="172720"/>
                    <a:pt x="125730" y="152400"/>
                  </a:cubicBezTo>
                  <a:cubicBezTo>
                    <a:pt x="147320" y="132080"/>
                    <a:pt x="168910" y="113030"/>
                    <a:pt x="201930" y="101600"/>
                  </a:cubicBezTo>
                  <a:cubicBezTo>
                    <a:pt x="247650" y="85090"/>
                    <a:pt x="316230" y="96520"/>
                    <a:pt x="379730" y="83820"/>
                  </a:cubicBezTo>
                  <a:cubicBezTo>
                    <a:pt x="457200" y="68580"/>
                    <a:pt x="572770" y="22860"/>
                    <a:pt x="635000" y="11430"/>
                  </a:cubicBezTo>
                  <a:cubicBezTo>
                    <a:pt x="670560" y="5080"/>
                    <a:pt x="683260" y="6350"/>
                    <a:pt x="718820" y="5080"/>
                  </a:cubicBezTo>
                  <a:cubicBezTo>
                    <a:pt x="786130" y="2540"/>
                    <a:pt x="901700" y="0"/>
                    <a:pt x="1004570" y="7620"/>
                  </a:cubicBezTo>
                  <a:cubicBezTo>
                    <a:pt x="1123950" y="16510"/>
                    <a:pt x="1303020" y="31750"/>
                    <a:pt x="1390650" y="58420"/>
                  </a:cubicBezTo>
                  <a:cubicBezTo>
                    <a:pt x="1437640" y="72390"/>
                    <a:pt x="1455420" y="100330"/>
                    <a:pt x="1496060" y="110490"/>
                  </a:cubicBezTo>
                  <a:cubicBezTo>
                    <a:pt x="1546860" y="123190"/>
                    <a:pt x="1615440" y="105410"/>
                    <a:pt x="1675130" y="118110"/>
                  </a:cubicBezTo>
                  <a:cubicBezTo>
                    <a:pt x="1738630" y="130810"/>
                    <a:pt x="1821180" y="162560"/>
                    <a:pt x="1864360" y="190500"/>
                  </a:cubicBezTo>
                  <a:cubicBezTo>
                    <a:pt x="1892300" y="209550"/>
                    <a:pt x="1913890" y="229870"/>
                    <a:pt x="1924050" y="254000"/>
                  </a:cubicBezTo>
                  <a:cubicBezTo>
                    <a:pt x="1934210" y="275590"/>
                    <a:pt x="1938020" y="307340"/>
                    <a:pt x="1929130" y="326390"/>
                  </a:cubicBezTo>
                  <a:cubicBezTo>
                    <a:pt x="1920240" y="346710"/>
                    <a:pt x="1892300" y="368300"/>
                    <a:pt x="1871980" y="372110"/>
                  </a:cubicBezTo>
                  <a:cubicBezTo>
                    <a:pt x="1850390" y="375920"/>
                    <a:pt x="1802130" y="350520"/>
                    <a:pt x="1802130" y="35052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157885"/>
            <a:ext cx="7667053" cy="5280683"/>
          </a:xfrm>
          <a:custGeom>
            <a:avLst/>
            <a:gdLst/>
            <a:ahLst/>
            <a:cxnLst/>
            <a:rect r="r" b="b" t="t" l="l"/>
            <a:pathLst>
              <a:path h="5280683" w="7667053">
                <a:moveTo>
                  <a:pt x="0" y="0"/>
                </a:moveTo>
                <a:lnTo>
                  <a:pt x="7667053" y="0"/>
                </a:lnTo>
                <a:lnTo>
                  <a:pt x="7667053" y="5280683"/>
                </a:lnTo>
                <a:lnTo>
                  <a:pt x="0" y="52806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97845" y="4157885"/>
            <a:ext cx="6230894" cy="5280683"/>
          </a:xfrm>
          <a:custGeom>
            <a:avLst/>
            <a:gdLst/>
            <a:ahLst/>
            <a:cxnLst/>
            <a:rect r="r" b="b" t="t" l="l"/>
            <a:pathLst>
              <a:path h="5280683" w="6230894">
                <a:moveTo>
                  <a:pt x="0" y="0"/>
                </a:moveTo>
                <a:lnTo>
                  <a:pt x="6230894" y="0"/>
                </a:lnTo>
                <a:lnTo>
                  <a:pt x="6230894" y="5280683"/>
                </a:lnTo>
                <a:lnTo>
                  <a:pt x="0" y="52806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31067" y="923925"/>
            <a:ext cx="3706152" cy="869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0"/>
              </a:lnSpc>
              <a:spcBef>
                <a:spcPct val="0"/>
              </a:spcBef>
            </a:pPr>
            <a:r>
              <a:rPr lang="en-US" sz="507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GitHub Fork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31067" y="1876173"/>
            <a:ext cx="6300564" cy="516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Cara menggunakan Fork di GitHub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49554" y="2666709"/>
            <a:ext cx="6575329" cy="1363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3"/>
              </a:lnSpc>
            </a:pPr>
            <a:r>
              <a:rPr lang="en-US" sz="26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Jika sudah mengklik tombol Fork maka akan muncul tampilan seperti ini lalu klik</a:t>
            </a:r>
          </a:p>
          <a:p>
            <a:pPr algn="ctr">
              <a:lnSpc>
                <a:spcPts val="3653"/>
              </a:lnSpc>
              <a:spcBef>
                <a:spcPct val="0"/>
              </a:spcBef>
            </a:pPr>
            <a:r>
              <a:rPr lang="en-US" sz="26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tombol Create Fork dibawah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47556" y="2824985"/>
            <a:ext cx="8331473" cy="1046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Hasil akhir di akun sendiri setelah melakukan Fork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792278" y="8396288"/>
            <a:ext cx="1594485" cy="1086802"/>
            <a:chOff x="0" y="0"/>
            <a:chExt cx="2125980" cy="144907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24130" y="39370"/>
              <a:ext cx="2057400" cy="1366520"/>
            </a:xfrm>
            <a:custGeom>
              <a:avLst/>
              <a:gdLst/>
              <a:ahLst/>
              <a:cxnLst/>
              <a:rect r="r" b="b" t="t" l="l"/>
              <a:pathLst>
                <a:path h="1366520" w="2057400">
                  <a:moveTo>
                    <a:pt x="1812290" y="596900"/>
                  </a:moveTo>
                  <a:cubicBezTo>
                    <a:pt x="1548130" y="303530"/>
                    <a:pt x="1459230" y="280670"/>
                    <a:pt x="1408430" y="245110"/>
                  </a:cubicBezTo>
                  <a:cubicBezTo>
                    <a:pt x="1372870" y="219710"/>
                    <a:pt x="1372870" y="190500"/>
                    <a:pt x="1327150" y="172720"/>
                  </a:cubicBezTo>
                  <a:cubicBezTo>
                    <a:pt x="1195070" y="123190"/>
                    <a:pt x="662940" y="135890"/>
                    <a:pt x="468630" y="175260"/>
                  </a:cubicBezTo>
                  <a:cubicBezTo>
                    <a:pt x="363220" y="196850"/>
                    <a:pt x="283210" y="205740"/>
                    <a:pt x="233680" y="273050"/>
                  </a:cubicBezTo>
                  <a:cubicBezTo>
                    <a:pt x="165100" y="368300"/>
                    <a:pt x="137160" y="655320"/>
                    <a:pt x="195580" y="763270"/>
                  </a:cubicBezTo>
                  <a:cubicBezTo>
                    <a:pt x="245110" y="850900"/>
                    <a:pt x="410210" y="868680"/>
                    <a:pt x="485140" y="914400"/>
                  </a:cubicBezTo>
                  <a:cubicBezTo>
                    <a:pt x="537210" y="946150"/>
                    <a:pt x="565150" y="975360"/>
                    <a:pt x="610870" y="1003300"/>
                  </a:cubicBezTo>
                  <a:cubicBezTo>
                    <a:pt x="662940" y="1035050"/>
                    <a:pt x="727710" y="1079500"/>
                    <a:pt x="781050" y="1094740"/>
                  </a:cubicBezTo>
                  <a:cubicBezTo>
                    <a:pt x="820420" y="1106170"/>
                    <a:pt x="847090" y="1096010"/>
                    <a:pt x="894080" y="1103630"/>
                  </a:cubicBezTo>
                  <a:cubicBezTo>
                    <a:pt x="979170" y="1117600"/>
                    <a:pt x="1125220" y="1177290"/>
                    <a:pt x="1240790" y="1189990"/>
                  </a:cubicBezTo>
                  <a:cubicBezTo>
                    <a:pt x="1352550" y="1203960"/>
                    <a:pt x="1490980" y="1207770"/>
                    <a:pt x="1579880" y="1186180"/>
                  </a:cubicBezTo>
                  <a:cubicBezTo>
                    <a:pt x="1643380" y="1169670"/>
                    <a:pt x="1694180" y="1148080"/>
                    <a:pt x="1734820" y="1106170"/>
                  </a:cubicBezTo>
                  <a:cubicBezTo>
                    <a:pt x="1781810" y="1055370"/>
                    <a:pt x="1804670" y="960120"/>
                    <a:pt x="1830070" y="890270"/>
                  </a:cubicBezTo>
                  <a:cubicBezTo>
                    <a:pt x="1852930" y="829310"/>
                    <a:pt x="1888490" y="764540"/>
                    <a:pt x="1884680" y="712470"/>
                  </a:cubicBezTo>
                  <a:cubicBezTo>
                    <a:pt x="1880870" y="670560"/>
                    <a:pt x="1841500" y="631190"/>
                    <a:pt x="1832610" y="599440"/>
                  </a:cubicBezTo>
                  <a:cubicBezTo>
                    <a:pt x="1826260" y="579120"/>
                    <a:pt x="1819910" y="563880"/>
                    <a:pt x="1824990" y="547370"/>
                  </a:cubicBezTo>
                  <a:cubicBezTo>
                    <a:pt x="1831340" y="525780"/>
                    <a:pt x="1852930" y="495300"/>
                    <a:pt x="1874520" y="486410"/>
                  </a:cubicBezTo>
                  <a:cubicBezTo>
                    <a:pt x="1896110" y="477520"/>
                    <a:pt x="1932940" y="480060"/>
                    <a:pt x="1951990" y="492760"/>
                  </a:cubicBezTo>
                  <a:cubicBezTo>
                    <a:pt x="1972310" y="505460"/>
                    <a:pt x="1990090" y="538480"/>
                    <a:pt x="1991360" y="561340"/>
                  </a:cubicBezTo>
                  <a:cubicBezTo>
                    <a:pt x="1991360" y="584200"/>
                    <a:pt x="1974850" y="617220"/>
                    <a:pt x="1955800" y="631190"/>
                  </a:cubicBezTo>
                  <a:cubicBezTo>
                    <a:pt x="1936750" y="643890"/>
                    <a:pt x="1898650" y="647700"/>
                    <a:pt x="1878330" y="641350"/>
                  </a:cubicBezTo>
                  <a:cubicBezTo>
                    <a:pt x="1860550" y="636270"/>
                    <a:pt x="1845310" y="622300"/>
                    <a:pt x="1836420" y="608330"/>
                  </a:cubicBezTo>
                  <a:cubicBezTo>
                    <a:pt x="1827530" y="593090"/>
                    <a:pt x="1821180" y="574040"/>
                    <a:pt x="1823720" y="556260"/>
                  </a:cubicBezTo>
                  <a:cubicBezTo>
                    <a:pt x="1827530" y="534670"/>
                    <a:pt x="1846580" y="501650"/>
                    <a:pt x="1866900" y="490220"/>
                  </a:cubicBezTo>
                  <a:cubicBezTo>
                    <a:pt x="1885950" y="478790"/>
                    <a:pt x="1921510" y="480060"/>
                    <a:pt x="1944370" y="488950"/>
                  </a:cubicBezTo>
                  <a:cubicBezTo>
                    <a:pt x="1967230" y="496570"/>
                    <a:pt x="1987550" y="518160"/>
                    <a:pt x="2004060" y="542290"/>
                  </a:cubicBezTo>
                  <a:cubicBezTo>
                    <a:pt x="2024380" y="571500"/>
                    <a:pt x="2045970" y="612140"/>
                    <a:pt x="2051050" y="654050"/>
                  </a:cubicBezTo>
                  <a:cubicBezTo>
                    <a:pt x="2057400" y="701040"/>
                    <a:pt x="2042160" y="759460"/>
                    <a:pt x="2028190" y="812800"/>
                  </a:cubicBezTo>
                  <a:cubicBezTo>
                    <a:pt x="2015490" y="867410"/>
                    <a:pt x="1991360" y="920750"/>
                    <a:pt x="1968500" y="976630"/>
                  </a:cubicBezTo>
                  <a:cubicBezTo>
                    <a:pt x="1944370" y="1036320"/>
                    <a:pt x="1921510" y="1107440"/>
                    <a:pt x="1889760" y="1156970"/>
                  </a:cubicBezTo>
                  <a:cubicBezTo>
                    <a:pt x="1863090" y="1198880"/>
                    <a:pt x="1837690" y="1231900"/>
                    <a:pt x="1797050" y="1262380"/>
                  </a:cubicBezTo>
                  <a:cubicBezTo>
                    <a:pt x="1748790" y="1297940"/>
                    <a:pt x="1668780" y="1329690"/>
                    <a:pt x="1609090" y="1344930"/>
                  </a:cubicBezTo>
                  <a:cubicBezTo>
                    <a:pt x="1558290" y="1358900"/>
                    <a:pt x="1516380" y="1356360"/>
                    <a:pt x="1460500" y="1358900"/>
                  </a:cubicBezTo>
                  <a:cubicBezTo>
                    <a:pt x="1390650" y="1361440"/>
                    <a:pt x="1311910" y="1366520"/>
                    <a:pt x="1221740" y="1355090"/>
                  </a:cubicBezTo>
                  <a:cubicBezTo>
                    <a:pt x="1104900" y="1339850"/>
                    <a:pt x="904240" y="1273810"/>
                    <a:pt x="820420" y="1261110"/>
                  </a:cubicBezTo>
                  <a:cubicBezTo>
                    <a:pt x="784860" y="1254760"/>
                    <a:pt x="772160" y="1262380"/>
                    <a:pt x="741680" y="1253490"/>
                  </a:cubicBezTo>
                  <a:cubicBezTo>
                    <a:pt x="690880" y="1240790"/>
                    <a:pt x="599440" y="1198880"/>
                    <a:pt x="553720" y="1168400"/>
                  </a:cubicBezTo>
                  <a:cubicBezTo>
                    <a:pt x="523240" y="1148080"/>
                    <a:pt x="515620" y="1127760"/>
                    <a:pt x="485140" y="1106170"/>
                  </a:cubicBezTo>
                  <a:cubicBezTo>
                    <a:pt x="438150" y="1070610"/>
                    <a:pt x="353060" y="1024890"/>
                    <a:pt x="285750" y="991870"/>
                  </a:cubicBezTo>
                  <a:cubicBezTo>
                    <a:pt x="220980" y="960120"/>
                    <a:pt x="134620" y="947420"/>
                    <a:pt x="90170" y="909320"/>
                  </a:cubicBezTo>
                  <a:cubicBezTo>
                    <a:pt x="57150" y="880110"/>
                    <a:pt x="39370" y="854710"/>
                    <a:pt x="26670" y="802640"/>
                  </a:cubicBezTo>
                  <a:cubicBezTo>
                    <a:pt x="0" y="694690"/>
                    <a:pt x="27940" y="378460"/>
                    <a:pt x="58420" y="266700"/>
                  </a:cubicBezTo>
                  <a:cubicBezTo>
                    <a:pt x="73660" y="213360"/>
                    <a:pt x="91440" y="184150"/>
                    <a:pt x="116840" y="153670"/>
                  </a:cubicBezTo>
                  <a:cubicBezTo>
                    <a:pt x="139700" y="125730"/>
                    <a:pt x="163830" y="105410"/>
                    <a:pt x="199390" y="87630"/>
                  </a:cubicBezTo>
                  <a:cubicBezTo>
                    <a:pt x="251460" y="60960"/>
                    <a:pt x="350520" y="41910"/>
                    <a:pt x="407670" y="29210"/>
                  </a:cubicBezTo>
                  <a:cubicBezTo>
                    <a:pt x="445770" y="20320"/>
                    <a:pt x="457200" y="16510"/>
                    <a:pt x="505460" y="11430"/>
                  </a:cubicBezTo>
                  <a:cubicBezTo>
                    <a:pt x="638810" y="0"/>
                    <a:pt x="1123950" y="3810"/>
                    <a:pt x="1267460" y="13970"/>
                  </a:cubicBezTo>
                  <a:cubicBezTo>
                    <a:pt x="1325880" y="19050"/>
                    <a:pt x="1347470" y="13970"/>
                    <a:pt x="1388110" y="31750"/>
                  </a:cubicBezTo>
                  <a:cubicBezTo>
                    <a:pt x="1438910" y="53340"/>
                    <a:pt x="1484630" y="111760"/>
                    <a:pt x="1540510" y="152400"/>
                  </a:cubicBezTo>
                  <a:cubicBezTo>
                    <a:pt x="1605280" y="198120"/>
                    <a:pt x="1690370" y="234950"/>
                    <a:pt x="1755140" y="290830"/>
                  </a:cubicBezTo>
                  <a:cubicBezTo>
                    <a:pt x="1821180" y="350520"/>
                    <a:pt x="1908810" y="453390"/>
                    <a:pt x="1931670" y="502920"/>
                  </a:cubicBezTo>
                  <a:cubicBezTo>
                    <a:pt x="1943100" y="524510"/>
                    <a:pt x="1944370" y="539750"/>
                    <a:pt x="1941830" y="556260"/>
                  </a:cubicBezTo>
                  <a:cubicBezTo>
                    <a:pt x="1939290" y="572770"/>
                    <a:pt x="1926590" y="593090"/>
                    <a:pt x="1913890" y="603250"/>
                  </a:cubicBezTo>
                  <a:cubicBezTo>
                    <a:pt x="1899920" y="613410"/>
                    <a:pt x="1878330" y="619760"/>
                    <a:pt x="1861820" y="619760"/>
                  </a:cubicBezTo>
                  <a:cubicBezTo>
                    <a:pt x="1845310" y="618490"/>
                    <a:pt x="1812290" y="596900"/>
                    <a:pt x="1812290" y="59690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  <p:transition spd="slow">
    <p:push dir="d"/>
  </p:transition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70129" y="4858298"/>
            <a:ext cx="4547741" cy="513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0"/>
              </a:lnSpc>
              <a:spcBef>
                <a:spcPct val="0"/>
              </a:spcBef>
            </a:pPr>
            <a:r>
              <a:rPr lang="en-US" sz="304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Sekian dan Terima Kasih.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DAGwAR9uepw</dc:identifier>
  <dcterms:modified xsi:type="dcterms:W3CDTF">2011-08-01T06:04:30Z</dcterms:modified>
  <cp:revision>1</cp:revision>
  <dc:title>Kolaborasi dengan Remote Repository</dc:title>
</cp:coreProperties>
</file>