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192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ebp"/><Relationship Id="rId1" Type="http://schemas.openxmlformats.org/officeDocument/2006/relationships/image" Target="../media/image12.webp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ebp"/><Relationship Id="rId1" Type="http://schemas.openxmlformats.org/officeDocument/2006/relationships/image" Target="../media/image12.webp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91EDD-5102-40BE-9278-0AC0031F9C86}" type="doc">
      <dgm:prSet loTypeId="urn:microsoft.com/office/officeart/2005/8/layout/lProcess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C10DE8BF-F0BB-4FC7-B6BC-1FD03368509D}">
      <dgm:prSet phldrT="[Text]"/>
      <dgm:spPr>
        <a:solidFill>
          <a:schemeClr val="bg1">
            <a:lumMod val="50000"/>
            <a:lumOff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Genre</a:t>
          </a:r>
        </a:p>
      </dgm:t>
    </dgm:pt>
    <dgm:pt modelId="{A63443D3-7C72-4D20-AA7D-18542CACACBF}" type="parTrans" cxnId="{597D9FA3-9209-4A3E-8A03-42DBE5F65208}">
      <dgm:prSet/>
      <dgm:spPr/>
      <dgm:t>
        <a:bodyPr/>
        <a:lstStyle/>
        <a:p>
          <a:endParaRPr lang="de-DE"/>
        </a:p>
      </dgm:t>
    </dgm:pt>
    <dgm:pt modelId="{5C0F8F75-0B3D-4775-B0D7-C09F2EEE0B5E}" type="sibTrans" cxnId="{597D9FA3-9209-4A3E-8A03-42DBE5F65208}">
      <dgm:prSet/>
      <dgm:spPr/>
      <dgm:t>
        <a:bodyPr/>
        <a:lstStyle/>
        <a:p>
          <a:endParaRPr lang="de-DE"/>
        </a:p>
      </dgm:t>
    </dgm:pt>
    <dgm:pt modelId="{F6035D0A-9832-4D27-99B8-477F9D06E576}">
      <dgm:prSet/>
      <dgm:spPr>
        <a:solidFill>
          <a:schemeClr val="tx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Dungeon Crawler</a:t>
          </a:r>
        </a:p>
      </dgm:t>
    </dgm:pt>
    <dgm:pt modelId="{86FABEAE-CFC6-457E-9B6C-A8627DA9ACB9}" type="parTrans" cxnId="{A8B8D192-8317-486D-8F74-272215366EE8}">
      <dgm:prSet/>
      <dgm:spPr/>
      <dgm:t>
        <a:bodyPr/>
        <a:lstStyle/>
        <a:p>
          <a:endParaRPr lang="de-DE"/>
        </a:p>
      </dgm:t>
    </dgm:pt>
    <dgm:pt modelId="{9C9B6D69-C1B6-496E-9579-89DE98805C73}" type="sibTrans" cxnId="{A8B8D192-8317-486D-8F74-272215366EE8}">
      <dgm:prSet/>
      <dgm:spPr/>
      <dgm:t>
        <a:bodyPr/>
        <a:lstStyle/>
        <a:p>
          <a:endParaRPr lang="de-DE"/>
        </a:p>
      </dgm:t>
    </dgm:pt>
    <dgm:pt modelId="{34E725A5-0987-4065-85E0-AD40073D4935}">
      <dgm:prSet/>
      <dgm:spPr>
        <a:solidFill>
          <a:schemeClr val="bg1">
            <a:lumMod val="50000"/>
            <a:lumOff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Design</a:t>
          </a:r>
        </a:p>
      </dgm:t>
    </dgm:pt>
    <dgm:pt modelId="{88F94561-6996-496F-9C59-599BE019B243}" type="parTrans" cxnId="{7053A109-B7BA-4EE9-821A-FA2E99038026}">
      <dgm:prSet/>
      <dgm:spPr/>
      <dgm:t>
        <a:bodyPr/>
        <a:lstStyle/>
        <a:p>
          <a:endParaRPr lang="de-DE"/>
        </a:p>
      </dgm:t>
    </dgm:pt>
    <dgm:pt modelId="{7118D48B-1FE5-4829-A0E3-EDD8B18D4686}" type="sibTrans" cxnId="{7053A109-B7BA-4EE9-821A-FA2E99038026}">
      <dgm:prSet/>
      <dgm:spPr/>
      <dgm:t>
        <a:bodyPr/>
        <a:lstStyle/>
        <a:p>
          <a:endParaRPr lang="de-DE"/>
        </a:p>
      </dgm:t>
    </dgm:pt>
    <dgm:pt modelId="{225E50FC-2C81-4373-AB5D-63EC222E29CB}">
      <dgm:prSet/>
      <dgm:spPr>
        <a:solidFill>
          <a:schemeClr val="tx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de-DE"/>
            <a:t>3D-Voxel</a:t>
          </a:r>
          <a:endParaRPr lang="de-DE" dirty="0"/>
        </a:p>
      </dgm:t>
    </dgm:pt>
    <dgm:pt modelId="{B103A173-5393-4E80-ABD7-508139FE266C}" type="parTrans" cxnId="{EA111871-25E1-470F-B7EA-4E46E10BF7F3}">
      <dgm:prSet/>
      <dgm:spPr/>
      <dgm:t>
        <a:bodyPr/>
        <a:lstStyle/>
        <a:p>
          <a:endParaRPr lang="de-DE"/>
        </a:p>
      </dgm:t>
    </dgm:pt>
    <dgm:pt modelId="{2BCC020C-618D-4311-B37E-BCD1CB29F4E8}" type="sibTrans" cxnId="{EA111871-25E1-470F-B7EA-4E46E10BF7F3}">
      <dgm:prSet/>
      <dgm:spPr/>
      <dgm:t>
        <a:bodyPr/>
        <a:lstStyle/>
        <a:p>
          <a:endParaRPr lang="de-DE"/>
        </a:p>
      </dgm:t>
    </dgm:pt>
    <dgm:pt modelId="{F44598B1-C360-484F-ADDE-59470CD28E1E}">
      <dgm:prSet/>
      <dgm:spPr>
        <a:solidFill>
          <a:schemeClr val="bg1">
            <a:lumMod val="50000"/>
            <a:lumOff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Zielplattform</a:t>
          </a:r>
        </a:p>
      </dgm:t>
    </dgm:pt>
    <dgm:pt modelId="{55FA6D86-B228-49DE-A0A4-F0A00934D155}" type="parTrans" cxnId="{CEB86644-1D1B-4EF7-9933-A434C9E05BC8}">
      <dgm:prSet/>
      <dgm:spPr/>
      <dgm:t>
        <a:bodyPr/>
        <a:lstStyle/>
        <a:p>
          <a:endParaRPr lang="de-DE"/>
        </a:p>
      </dgm:t>
    </dgm:pt>
    <dgm:pt modelId="{4398B4E2-FB3D-4C17-92AC-36206F1A8E3E}" type="sibTrans" cxnId="{CEB86644-1D1B-4EF7-9933-A434C9E05BC8}">
      <dgm:prSet/>
      <dgm:spPr/>
      <dgm:t>
        <a:bodyPr/>
        <a:lstStyle/>
        <a:p>
          <a:endParaRPr lang="de-DE"/>
        </a:p>
      </dgm:t>
    </dgm:pt>
    <dgm:pt modelId="{50DE0C76-317B-42D7-8F51-F583D39333F7}">
      <dgm:prSet/>
      <dgm:spPr>
        <a:solidFill>
          <a:schemeClr val="tx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de-DE"/>
            <a:t>Windows 10</a:t>
          </a:r>
          <a:endParaRPr lang="de-DE" dirty="0"/>
        </a:p>
      </dgm:t>
    </dgm:pt>
    <dgm:pt modelId="{D5EB11C0-9F14-4B9E-B1B3-A70129A77B97}" type="parTrans" cxnId="{0E2A9137-58E1-4284-A1F0-B68E60C1AD68}">
      <dgm:prSet/>
      <dgm:spPr/>
      <dgm:t>
        <a:bodyPr/>
        <a:lstStyle/>
        <a:p>
          <a:endParaRPr lang="de-DE"/>
        </a:p>
      </dgm:t>
    </dgm:pt>
    <dgm:pt modelId="{0C9FEF55-46BD-4974-8806-DDBB17F1ED45}" type="sibTrans" cxnId="{0E2A9137-58E1-4284-A1F0-B68E60C1AD68}">
      <dgm:prSet/>
      <dgm:spPr/>
      <dgm:t>
        <a:bodyPr/>
        <a:lstStyle/>
        <a:p>
          <a:endParaRPr lang="de-DE"/>
        </a:p>
      </dgm:t>
    </dgm:pt>
    <dgm:pt modelId="{2D6858EA-B28F-4879-8044-0941E9BB507F}">
      <dgm:prSet/>
      <dgm:spPr>
        <a:solidFill>
          <a:schemeClr val="bg1">
            <a:lumMod val="50000"/>
            <a:lumOff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Zielgruppe</a:t>
          </a:r>
        </a:p>
      </dgm:t>
    </dgm:pt>
    <dgm:pt modelId="{4D9DE9B7-DD18-4E3C-9050-4E9739509D94}" type="parTrans" cxnId="{65A19305-DCA4-418E-971D-1561F9D905F7}">
      <dgm:prSet/>
      <dgm:spPr/>
      <dgm:t>
        <a:bodyPr/>
        <a:lstStyle/>
        <a:p>
          <a:endParaRPr lang="de-DE"/>
        </a:p>
      </dgm:t>
    </dgm:pt>
    <dgm:pt modelId="{0A2881E8-31C1-4289-8587-52A47AFDBC67}" type="sibTrans" cxnId="{65A19305-DCA4-418E-971D-1561F9D905F7}">
      <dgm:prSet/>
      <dgm:spPr/>
      <dgm:t>
        <a:bodyPr/>
        <a:lstStyle/>
        <a:p>
          <a:endParaRPr lang="de-DE"/>
        </a:p>
      </dgm:t>
    </dgm:pt>
    <dgm:pt modelId="{64AF5FC2-8DE1-49B6-9358-5E36828EEF80}">
      <dgm:prSet/>
      <dgm:spPr>
        <a:solidFill>
          <a:schemeClr val="tx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de-DE"/>
            <a:t>Intensivspieler</a:t>
          </a:r>
          <a:endParaRPr lang="de-DE" dirty="0"/>
        </a:p>
      </dgm:t>
    </dgm:pt>
    <dgm:pt modelId="{68A512B1-D060-43ED-96D5-E771485A9413}" type="parTrans" cxnId="{B96FA7D4-3635-444E-9FBE-83BE0917C67D}">
      <dgm:prSet/>
      <dgm:spPr/>
      <dgm:t>
        <a:bodyPr/>
        <a:lstStyle/>
        <a:p>
          <a:endParaRPr lang="de-DE"/>
        </a:p>
      </dgm:t>
    </dgm:pt>
    <dgm:pt modelId="{CA3CC9AF-835A-4EE8-8CF2-923FD842F8C1}" type="sibTrans" cxnId="{B96FA7D4-3635-444E-9FBE-83BE0917C67D}">
      <dgm:prSet/>
      <dgm:spPr/>
      <dgm:t>
        <a:bodyPr/>
        <a:lstStyle/>
        <a:p>
          <a:endParaRPr lang="de-DE"/>
        </a:p>
      </dgm:t>
    </dgm:pt>
    <dgm:pt modelId="{123F6A99-AC5F-4DB6-88E8-06D93B7C5B5A}">
      <dgm:prSet/>
      <dgm:spPr>
        <a:solidFill>
          <a:schemeClr val="tx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 err="1"/>
            <a:t>Soulslike</a:t>
          </a:r>
          <a:r>
            <a:rPr lang="de-DE" dirty="0"/>
            <a:t>-ähnliches Erfahrungssystem</a:t>
          </a:r>
        </a:p>
      </dgm:t>
    </dgm:pt>
    <dgm:pt modelId="{91618131-9EB7-4DD1-9DA5-91D14BA54D78}" type="parTrans" cxnId="{59249E6C-9D97-4D33-90C0-33B6F6D577BD}">
      <dgm:prSet/>
      <dgm:spPr/>
      <dgm:t>
        <a:bodyPr/>
        <a:lstStyle/>
        <a:p>
          <a:endParaRPr lang="de-DE"/>
        </a:p>
      </dgm:t>
    </dgm:pt>
    <dgm:pt modelId="{A48841E8-A5BF-4AC2-B23C-A70A68B93102}" type="sibTrans" cxnId="{59249E6C-9D97-4D33-90C0-33B6F6D577BD}">
      <dgm:prSet/>
      <dgm:spPr/>
      <dgm:t>
        <a:bodyPr/>
        <a:lstStyle/>
        <a:p>
          <a:endParaRPr lang="de-DE"/>
        </a:p>
      </dgm:t>
    </dgm:pt>
    <dgm:pt modelId="{52787DD5-E983-47FC-BC1A-F8930E09D4EF}" type="pres">
      <dgm:prSet presAssocID="{25791EDD-5102-40BE-9278-0AC0031F9C86}" presName="theList" presStyleCnt="0">
        <dgm:presLayoutVars>
          <dgm:dir/>
          <dgm:animLvl val="lvl"/>
          <dgm:resizeHandles val="exact"/>
        </dgm:presLayoutVars>
      </dgm:prSet>
      <dgm:spPr/>
    </dgm:pt>
    <dgm:pt modelId="{FB5EC281-47A2-4CE3-879F-105B33C11269}" type="pres">
      <dgm:prSet presAssocID="{C10DE8BF-F0BB-4FC7-B6BC-1FD03368509D}" presName="compNode" presStyleCnt="0"/>
      <dgm:spPr/>
    </dgm:pt>
    <dgm:pt modelId="{DB2AF52F-E052-4EBD-BF35-A1464CC4AC17}" type="pres">
      <dgm:prSet presAssocID="{C10DE8BF-F0BB-4FC7-B6BC-1FD03368509D}" presName="aNode" presStyleLbl="bgShp" presStyleIdx="0" presStyleCnt="4"/>
      <dgm:spPr>
        <a:prstGeom prst="snip2DiagRect">
          <a:avLst/>
        </a:prstGeom>
      </dgm:spPr>
    </dgm:pt>
    <dgm:pt modelId="{54ADB92A-281E-476E-AB96-25B7846FC1C1}" type="pres">
      <dgm:prSet presAssocID="{C10DE8BF-F0BB-4FC7-B6BC-1FD03368509D}" presName="textNode" presStyleLbl="bgShp" presStyleIdx="0" presStyleCnt="4"/>
      <dgm:spPr/>
    </dgm:pt>
    <dgm:pt modelId="{0C1C645F-3310-4A3B-A788-2B23BA8A6508}" type="pres">
      <dgm:prSet presAssocID="{C10DE8BF-F0BB-4FC7-B6BC-1FD03368509D}" presName="compChildNode" presStyleCnt="0"/>
      <dgm:spPr/>
    </dgm:pt>
    <dgm:pt modelId="{92762F22-BE7E-4CEF-A378-32C46F9DFFEA}" type="pres">
      <dgm:prSet presAssocID="{C10DE8BF-F0BB-4FC7-B6BC-1FD03368509D}" presName="theInnerList" presStyleCnt="0"/>
      <dgm:spPr/>
    </dgm:pt>
    <dgm:pt modelId="{4A4CADE3-0F31-4D7A-A228-E9F604AF74F3}" type="pres">
      <dgm:prSet presAssocID="{F6035D0A-9832-4D27-99B8-477F9D06E576}" presName="childNode" presStyleLbl="node1" presStyleIdx="0" presStyleCnt="5">
        <dgm:presLayoutVars>
          <dgm:bulletEnabled val="1"/>
        </dgm:presLayoutVars>
      </dgm:prSet>
      <dgm:spPr>
        <a:prstGeom prst="snip2DiagRect">
          <a:avLst/>
        </a:prstGeom>
      </dgm:spPr>
    </dgm:pt>
    <dgm:pt modelId="{0A333EE3-DE3A-48A1-912C-DDDB7CAE879F}" type="pres">
      <dgm:prSet presAssocID="{F6035D0A-9832-4D27-99B8-477F9D06E576}" presName="aSpace2" presStyleCnt="0"/>
      <dgm:spPr/>
    </dgm:pt>
    <dgm:pt modelId="{07721268-E5D9-411E-AF36-DB8C06C12BFF}" type="pres">
      <dgm:prSet presAssocID="{123F6A99-AC5F-4DB6-88E8-06D93B7C5B5A}" presName="childNode" presStyleLbl="node1" presStyleIdx="1" presStyleCnt="5">
        <dgm:presLayoutVars>
          <dgm:bulletEnabled val="1"/>
        </dgm:presLayoutVars>
      </dgm:prSet>
      <dgm:spPr>
        <a:prstGeom prst="snip2DiagRect">
          <a:avLst/>
        </a:prstGeom>
      </dgm:spPr>
    </dgm:pt>
    <dgm:pt modelId="{497ED308-50FD-4B00-A5F5-2E79B19D1D65}" type="pres">
      <dgm:prSet presAssocID="{C10DE8BF-F0BB-4FC7-B6BC-1FD03368509D}" presName="aSpace" presStyleCnt="0"/>
      <dgm:spPr/>
    </dgm:pt>
    <dgm:pt modelId="{6EA8EC71-90C3-40EA-992B-883733F9551A}" type="pres">
      <dgm:prSet presAssocID="{34E725A5-0987-4065-85E0-AD40073D4935}" presName="compNode" presStyleCnt="0"/>
      <dgm:spPr/>
    </dgm:pt>
    <dgm:pt modelId="{15F8F0CC-44AF-4969-BE9F-FC2FCD5C172F}" type="pres">
      <dgm:prSet presAssocID="{34E725A5-0987-4065-85E0-AD40073D4935}" presName="aNode" presStyleLbl="bgShp" presStyleIdx="1" presStyleCnt="4"/>
      <dgm:spPr>
        <a:prstGeom prst="snip2DiagRect">
          <a:avLst/>
        </a:prstGeom>
      </dgm:spPr>
    </dgm:pt>
    <dgm:pt modelId="{B74A8901-2D5F-4DC5-A2B7-FB6E573A2C61}" type="pres">
      <dgm:prSet presAssocID="{34E725A5-0987-4065-85E0-AD40073D4935}" presName="textNode" presStyleLbl="bgShp" presStyleIdx="1" presStyleCnt="4"/>
      <dgm:spPr/>
    </dgm:pt>
    <dgm:pt modelId="{21964E38-84D0-4237-BCCB-3A5CB57DFDCA}" type="pres">
      <dgm:prSet presAssocID="{34E725A5-0987-4065-85E0-AD40073D4935}" presName="compChildNode" presStyleCnt="0"/>
      <dgm:spPr/>
    </dgm:pt>
    <dgm:pt modelId="{C876F00C-BD41-4E13-9CEF-F0B7365DC9E4}" type="pres">
      <dgm:prSet presAssocID="{34E725A5-0987-4065-85E0-AD40073D4935}" presName="theInnerList" presStyleCnt="0"/>
      <dgm:spPr/>
    </dgm:pt>
    <dgm:pt modelId="{B11C8C7F-FA83-46F0-B8B5-2F1FD717D671}" type="pres">
      <dgm:prSet presAssocID="{225E50FC-2C81-4373-AB5D-63EC222E29CB}" presName="childNode" presStyleLbl="node1" presStyleIdx="2" presStyleCnt="5">
        <dgm:presLayoutVars>
          <dgm:bulletEnabled val="1"/>
        </dgm:presLayoutVars>
      </dgm:prSet>
      <dgm:spPr>
        <a:prstGeom prst="snip2DiagRect">
          <a:avLst/>
        </a:prstGeom>
      </dgm:spPr>
    </dgm:pt>
    <dgm:pt modelId="{3DCCEB6D-18FD-4D92-B044-A792E9C752AA}" type="pres">
      <dgm:prSet presAssocID="{34E725A5-0987-4065-85E0-AD40073D4935}" presName="aSpace" presStyleCnt="0"/>
      <dgm:spPr/>
    </dgm:pt>
    <dgm:pt modelId="{6E673DD1-1AEF-4EA0-8B7C-7D84EB32886F}" type="pres">
      <dgm:prSet presAssocID="{F44598B1-C360-484F-ADDE-59470CD28E1E}" presName="compNode" presStyleCnt="0"/>
      <dgm:spPr/>
    </dgm:pt>
    <dgm:pt modelId="{C9C263CE-37C9-4B8C-A0A0-C924C2BEFFFD}" type="pres">
      <dgm:prSet presAssocID="{F44598B1-C360-484F-ADDE-59470CD28E1E}" presName="aNode" presStyleLbl="bgShp" presStyleIdx="2" presStyleCnt="4"/>
      <dgm:spPr>
        <a:prstGeom prst="snip2DiagRect">
          <a:avLst/>
        </a:prstGeom>
      </dgm:spPr>
    </dgm:pt>
    <dgm:pt modelId="{A8E525CE-9F41-4579-B60D-40D0DF3BA2DE}" type="pres">
      <dgm:prSet presAssocID="{F44598B1-C360-484F-ADDE-59470CD28E1E}" presName="textNode" presStyleLbl="bgShp" presStyleIdx="2" presStyleCnt="4"/>
      <dgm:spPr/>
    </dgm:pt>
    <dgm:pt modelId="{B371220A-A378-4F66-959E-54E6EDCDA857}" type="pres">
      <dgm:prSet presAssocID="{F44598B1-C360-484F-ADDE-59470CD28E1E}" presName="compChildNode" presStyleCnt="0"/>
      <dgm:spPr/>
    </dgm:pt>
    <dgm:pt modelId="{B75CC765-EF31-4519-B849-6687E9C0802A}" type="pres">
      <dgm:prSet presAssocID="{F44598B1-C360-484F-ADDE-59470CD28E1E}" presName="theInnerList" presStyleCnt="0"/>
      <dgm:spPr/>
    </dgm:pt>
    <dgm:pt modelId="{A833F823-4A95-4E44-BC92-120C56D3D0D0}" type="pres">
      <dgm:prSet presAssocID="{50DE0C76-317B-42D7-8F51-F583D39333F7}" presName="childNode" presStyleLbl="node1" presStyleIdx="3" presStyleCnt="5">
        <dgm:presLayoutVars>
          <dgm:bulletEnabled val="1"/>
        </dgm:presLayoutVars>
      </dgm:prSet>
      <dgm:spPr>
        <a:prstGeom prst="snip2DiagRect">
          <a:avLst/>
        </a:prstGeom>
      </dgm:spPr>
    </dgm:pt>
    <dgm:pt modelId="{173556AA-D8E3-4248-848B-988D75A7C5B4}" type="pres">
      <dgm:prSet presAssocID="{F44598B1-C360-484F-ADDE-59470CD28E1E}" presName="aSpace" presStyleCnt="0"/>
      <dgm:spPr/>
    </dgm:pt>
    <dgm:pt modelId="{BAB85DE5-E057-4867-828E-E4951532B787}" type="pres">
      <dgm:prSet presAssocID="{2D6858EA-B28F-4879-8044-0941E9BB507F}" presName="compNode" presStyleCnt="0"/>
      <dgm:spPr/>
    </dgm:pt>
    <dgm:pt modelId="{F5F05B07-4904-4367-AF8C-2BAA8D1B6C35}" type="pres">
      <dgm:prSet presAssocID="{2D6858EA-B28F-4879-8044-0941E9BB507F}" presName="aNode" presStyleLbl="bgShp" presStyleIdx="3" presStyleCnt="4"/>
      <dgm:spPr>
        <a:prstGeom prst="snip2DiagRect">
          <a:avLst/>
        </a:prstGeom>
      </dgm:spPr>
    </dgm:pt>
    <dgm:pt modelId="{6D795068-A7F1-47CA-9A70-2452D37CD73D}" type="pres">
      <dgm:prSet presAssocID="{2D6858EA-B28F-4879-8044-0941E9BB507F}" presName="textNode" presStyleLbl="bgShp" presStyleIdx="3" presStyleCnt="4"/>
      <dgm:spPr/>
    </dgm:pt>
    <dgm:pt modelId="{92559483-8518-4461-81AF-0F9746770E82}" type="pres">
      <dgm:prSet presAssocID="{2D6858EA-B28F-4879-8044-0941E9BB507F}" presName="compChildNode" presStyleCnt="0"/>
      <dgm:spPr/>
    </dgm:pt>
    <dgm:pt modelId="{4B84A245-F306-4DF5-8EB6-65BA14210A27}" type="pres">
      <dgm:prSet presAssocID="{2D6858EA-B28F-4879-8044-0941E9BB507F}" presName="theInnerList" presStyleCnt="0"/>
      <dgm:spPr/>
    </dgm:pt>
    <dgm:pt modelId="{D14D2CF6-4771-40B6-A5F8-52287DA4D4D7}" type="pres">
      <dgm:prSet presAssocID="{64AF5FC2-8DE1-49B6-9358-5E36828EEF80}" presName="childNode" presStyleLbl="node1" presStyleIdx="4" presStyleCnt="5">
        <dgm:presLayoutVars>
          <dgm:bulletEnabled val="1"/>
        </dgm:presLayoutVars>
      </dgm:prSet>
      <dgm:spPr>
        <a:prstGeom prst="snip2DiagRect">
          <a:avLst/>
        </a:prstGeom>
      </dgm:spPr>
    </dgm:pt>
  </dgm:ptLst>
  <dgm:cxnLst>
    <dgm:cxn modelId="{65A19305-DCA4-418E-971D-1561F9D905F7}" srcId="{25791EDD-5102-40BE-9278-0AC0031F9C86}" destId="{2D6858EA-B28F-4879-8044-0941E9BB507F}" srcOrd="3" destOrd="0" parTransId="{4D9DE9B7-DD18-4E3C-9050-4E9739509D94}" sibTransId="{0A2881E8-31C1-4289-8587-52A47AFDBC67}"/>
    <dgm:cxn modelId="{7053A109-B7BA-4EE9-821A-FA2E99038026}" srcId="{25791EDD-5102-40BE-9278-0AC0031F9C86}" destId="{34E725A5-0987-4065-85E0-AD40073D4935}" srcOrd="1" destOrd="0" parTransId="{88F94561-6996-496F-9C59-599BE019B243}" sibTransId="{7118D48B-1FE5-4829-A0E3-EDD8B18D4686}"/>
    <dgm:cxn modelId="{B13FDD36-8BE4-4CA9-9389-3EC4DA35A790}" type="presOf" srcId="{2D6858EA-B28F-4879-8044-0941E9BB507F}" destId="{F5F05B07-4904-4367-AF8C-2BAA8D1B6C35}" srcOrd="0" destOrd="0" presId="urn:microsoft.com/office/officeart/2005/8/layout/lProcess2"/>
    <dgm:cxn modelId="{0E2A9137-58E1-4284-A1F0-B68E60C1AD68}" srcId="{F44598B1-C360-484F-ADDE-59470CD28E1E}" destId="{50DE0C76-317B-42D7-8F51-F583D39333F7}" srcOrd="0" destOrd="0" parTransId="{D5EB11C0-9F14-4B9E-B1B3-A70129A77B97}" sibTransId="{0C9FEF55-46BD-4974-8806-DDBB17F1ED45}"/>
    <dgm:cxn modelId="{0DCB075E-20C3-4284-8202-9CFB2B10383B}" type="presOf" srcId="{2D6858EA-B28F-4879-8044-0941E9BB507F}" destId="{6D795068-A7F1-47CA-9A70-2452D37CD73D}" srcOrd="1" destOrd="0" presId="urn:microsoft.com/office/officeart/2005/8/layout/lProcess2"/>
    <dgm:cxn modelId="{90E1AB63-AD7A-47A5-9A90-5047398FE142}" type="presOf" srcId="{25791EDD-5102-40BE-9278-0AC0031F9C86}" destId="{52787DD5-E983-47FC-BC1A-F8930E09D4EF}" srcOrd="0" destOrd="0" presId="urn:microsoft.com/office/officeart/2005/8/layout/lProcess2"/>
    <dgm:cxn modelId="{CEB86644-1D1B-4EF7-9933-A434C9E05BC8}" srcId="{25791EDD-5102-40BE-9278-0AC0031F9C86}" destId="{F44598B1-C360-484F-ADDE-59470CD28E1E}" srcOrd="2" destOrd="0" parTransId="{55FA6D86-B228-49DE-A0A4-F0A00934D155}" sibTransId="{4398B4E2-FB3D-4C17-92AC-36206F1A8E3E}"/>
    <dgm:cxn modelId="{273DD645-FAA0-4F15-B0BA-C7B5345387D2}" type="presOf" srcId="{34E725A5-0987-4065-85E0-AD40073D4935}" destId="{B74A8901-2D5F-4DC5-A2B7-FB6E573A2C61}" srcOrd="1" destOrd="0" presId="urn:microsoft.com/office/officeart/2005/8/layout/lProcess2"/>
    <dgm:cxn modelId="{59249E6C-9D97-4D33-90C0-33B6F6D577BD}" srcId="{C10DE8BF-F0BB-4FC7-B6BC-1FD03368509D}" destId="{123F6A99-AC5F-4DB6-88E8-06D93B7C5B5A}" srcOrd="1" destOrd="0" parTransId="{91618131-9EB7-4DD1-9DA5-91D14BA54D78}" sibTransId="{A48841E8-A5BF-4AC2-B23C-A70A68B93102}"/>
    <dgm:cxn modelId="{B06B2C6D-6771-411A-ADCF-4131528C8A4B}" type="presOf" srcId="{225E50FC-2C81-4373-AB5D-63EC222E29CB}" destId="{B11C8C7F-FA83-46F0-B8B5-2F1FD717D671}" srcOrd="0" destOrd="0" presId="urn:microsoft.com/office/officeart/2005/8/layout/lProcess2"/>
    <dgm:cxn modelId="{EA111871-25E1-470F-B7EA-4E46E10BF7F3}" srcId="{34E725A5-0987-4065-85E0-AD40073D4935}" destId="{225E50FC-2C81-4373-AB5D-63EC222E29CB}" srcOrd="0" destOrd="0" parTransId="{B103A173-5393-4E80-ABD7-508139FE266C}" sibTransId="{2BCC020C-618D-4311-B37E-BCD1CB29F4E8}"/>
    <dgm:cxn modelId="{118C8B79-B5F7-4A46-A3A8-AC6A741E5E73}" type="presOf" srcId="{123F6A99-AC5F-4DB6-88E8-06D93B7C5B5A}" destId="{07721268-E5D9-411E-AF36-DB8C06C12BFF}" srcOrd="0" destOrd="0" presId="urn:microsoft.com/office/officeart/2005/8/layout/lProcess2"/>
    <dgm:cxn modelId="{7864B47B-4C39-4761-93B7-35D9C90A76CB}" type="presOf" srcId="{F6035D0A-9832-4D27-99B8-477F9D06E576}" destId="{4A4CADE3-0F31-4D7A-A228-E9F604AF74F3}" srcOrd="0" destOrd="0" presId="urn:microsoft.com/office/officeart/2005/8/layout/lProcess2"/>
    <dgm:cxn modelId="{CD97E87F-FC7C-4FF8-A110-16EB6BD29768}" type="presOf" srcId="{F44598B1-C360-484F-ADDE-59470CD28E1E}" destId="{A8E525CE-9F41-4579-B60D-40D0DF3BA2DE}" srcOrd="1" destOrd="0" presId="urn:microsoft.com/office/officeart/2005/8/layout/lProcess2"/>
    <dgm:cxn modelId="{A8B8D192-8317-486D-8F74-272215366EE8}" srcId="{C10DE8BF-F0BB-4FC7-B6BC-1FD03368509D}" destId="{F6035D0A-9832-4D27-99B8-477F9D06E576}" srcOrd="0" destOrd="0" parTransId="{86FABEAE-CFC6-457E-9B6C-A8627DA9ACB9}" sibTransId="{9C9B6D69-C1B6-496E-9579-89DE98805C73}"/>
    <dgm:cxn modelId="{0BA51E99-8B3B-401D-9973-A3A36F899D69}" type="presOf" srcId="{64AF5FC2-8DE1-49B6-9358-5E36828EEF80}" destId="{D14D2CF6-4771-40B6-A5F8-52287DA4D4D7}" srcOrd="0" destOrd="0" presId="urn:microsoft.com/office/officeart/2005/8/layout/lProcess2"/>
    <dgm:cxn modelId="{597D9FA3-9209-4A3E-8A03-42DBE5F65208}" srcId="{25791EDD-5102-40BE-9278-0AC0031F9C86}" destId="{C10DE8BF-F0BB-4FC7-B6BC-1FD03368509D}" srcOrd="0" destOrd="0" parTransId="{A63443D3-7C72-4D20-AA7D-18542CACACBF}" sibTransId="{5C0F8F75-0B3D-4775-B0D7-C09F2EEE0B5E}"/>
    <dgm:cxn modelId="{C5FAD4B3-5B3E-4C2F-AAD8-D3E332585DC7}" type="presOf" srcId="{F44598B1-C360-484F-ADDE-59470CD28E1E}" destId="{C9C263CE-37C9-4B8C-A0A0-C924C2BEFFFD}" srcOrd="0" destOrd="0" presId="urn:microsoft.com/office/officeart/2005/8/layout/lProcess2"/>
    <dgm:cxn modelId="{33A6A7C0-0AA3-478A-8876-5D072005F869}" type="presOf" srcId="{C10DE8BF-F0BB-4FC7-B6BC-1FD03368509D}" destId="{54ADB92A-281E-476E-AB96-25B7846FC1C1}" srcOrd="1" destOrd="0" presId="urn:microsoft.com/office/officeart/2005/8/layout/lProcess2"/>
    <dgm:cxn modelId="{C2C5EBCA-03D1-4548-98E6-B48B79F1FE50}" type="presOf" srcId="{50DE0C76-317B-42D7-8F51-F583D39333F7}" destId="{A833F823-4A95-4E44-BC92-120C56D3D0D0}" srcOrd="0" destOrd="0" presId="urn:microsoft.com/office/officeart/2005/8/layout/lProcess2"/>
    <dgm:cxn modelId="{5D86FFCB-BEC9-43CA-9B22-4CA3D96569AF}" type="presOf" srcId="{34E725A5-0987-4065-85E0-AD40073D4935}" destId="{15F8F0CC-44AF-4969-BE9F-FC2FCD5C172F}" srcOrd="0" destOrd="0" presId="urn:microsoft.com/office/officeart/2005/8/layout/lProcess2"/>
    <dgm:cxn modelId="{3D0A36D1-DDB4-4F27-9A6A-7565242A3CCF}" type="presOf" srcId="{C10DE8BF-F0BB-4FC7-B6BC-1FD03368509D}" destId="{DB2AF52F-E052-4EBD-BF35-A1464CC4AC17}" srcOrd="0" destOrd="0" presId="urn:microsoft.com/office/officeart/2005/8/layout/lProcess2"/>
    <dgm:cxn modelId="{B96FA7D4-3635-444E-9FBE-83BE0917C67D}" srcId="{2D6858EA-B28F-4879-8044-0941E9BB507F}" destId="{64AF5FC2-8DE1-49B6-9358-5E36828EEF80}" srcOrd="0" destOrd="0" parTransId="{68A512B1-D060-43ED-96D5-E771485A9413}" sibTransId="{CA3CC9AF-835A-4EE8-8CF2-923FD842F8C1}"/>
    <dgm:cxn modelId="{CA1C4AE7-305F-45A0-B9BC-8DD4CB0E7843}" type="presParOf" srcId="{52787DD5-E983-47FC-BC1A-F8930E09D4EF}" destId="{FB5EC281-47A2-4CE3-879F-105B33C11269}" srcOrd="0" destOrd="0" presId="urn:microsoft.com/office/officeart/2005/8/layout/lProcess2"/>
    <dgm:cxn modelId="{8B2C3627-DF32-420B-96D1-1F03E6EFF509}" type="presParOf" srcId="{FB5EC281-47A2-4CE3-879F-105B33C11269}" destId="{DB2AF52F-E052-4EBD-BF35-A1464CC4AC17}" srcOrd="0" destOrd="0" presId="urn:microsoft.com/office/officeart/2005/8/layout/lProcess2"/>
    <dgm:cxn modelId="{56E57B85-222F-48BD-A154-B408E27D7FD6}" type="presParOf" srcId="{FB5EC281-47A2-4CE3-879F-105B33C11269}" destId="{54ADB92A-281E-476E-AB96-25B7846FC1C1}" srcOrd="1" destOrd="0" presId="urn:microsoft.com/office/officeart/2005/8/layout/lProcess2"/>
    <dgm:cxn modelId="{D2080263-4142-4993-B952-18CBE30E7F7A}" type="presParOf" srcId="{FB5EC281-47A2-4CE3-879F-105B33C11269}" destId="{0C1C645F-3310-4A3B-A788-2B23BA8A6508}" srcOrd="2" destOrd="0" presId="urn:microsoft.com/office/officeart/2005/8/layout/lProcess2"/>
    <dgm:cxn modelId="{5A924529-C028-4FCC-9D70-6A8D767C2725}" type="presParOf" srcId="{0C1C645F-3310-4A3B-A788-2B23BA8A6508}" destId="{92762F22-BE7E-4CEF-A378-32C46F9DFFEA}" srcOrd="0" destOrd="0" presId="urn:microsoft.com/office/officeart/2005/8/layout/lProcess2"/>
    <dgm:cxn modelId="{36810673-0715-4C7B-A4FE-2DB2EEC17079}" type="presParOf" srcId="{92762F22-BE7E-4CEF-A378-32C46F9DFFEA}" destId="{4A4CADE3-0F31-4D7A-A228-E9F604AF74F3}" srcOrd="0" destOrd="0" presId="urn:microsoft.com/office/officeart/2005/8/layout/lProcess2"/>
    <dgm:cxn modelId="{3C7D5A00-65DC-4622-80F2-35700D31B041}" type="presParOf" srcId="{92762F22-BE7E-4CEF-A378-32C46F9DFFEA}" destId="{0A333EE3-DE3A-48A1-912C-DDDB7CAE879F}" srcOrd="1" destOrd="0" presId="urn:microsoft.com/office/officeart/2005/8/layout/lProcess2"/>
    <dgm:cxn modelId="{093D9A93-6B82-4852-AA96-FCA329F80EBE}" type="presParOf" srcId="{92762F22-BE7E-4CEF-A378-32C46F9DFFEA}" destId="{07721268-E5D9-411E-AF36-DB8C06C12BFF}" srcOrd="2" destOrd="0" presId="urn:microsoft.com/office/officeart/2005/8/layout/lProcess2"/>
    <dgm:cxn modelId="{13BF28A0-653E-49E1-9507-821F8C43B3AB}" type="presParOf" srcId="{52787DD5-E983-47FC-BC1A-F8930E09D4EF}" destId="{497ED308-50FD-4B00-A5F5-2E79B19D1D65}" srcOrd="1" destOrd="0" presId="urn:microsoft.com/office/officeart/2005/8/layout/lProcess2"/>
    <dgm:cxn modelId="{60CD61B7-3630-4ADE-A11B-35B661D0065B}" type="presParOf" srcId="{52787DD5-E983-47FC-BC1A-F8930E09D4EF}" destId="{6EA8EC71-90C3-40EA-992B-883733F9551A}" srcOrd="2" destOrd="0" presId="urn:microsoft.com/office/officeart/2005/8/layout/lProcess2"/>
    <dgm:cxn modelId="{1CC2DABF-D199-416B-8805-575131636887}" type="presParOf" srcId="{6EA8EC71-90C3-40EA-992B-883733F9551A}" destId="{15F8F0CC-44AF-4969-BE9F-FC2FCD5C172F}" srcOrd="0" destOrd="0" presId="urn:microsoft.com/office/officeart/2005/8/layout/lProcess2"/>
    <dgm:cxn modelId="{FF806A3C-FD73-4F18-9EA0-9A00516F4233}" type="presParOf" srcId="{6EA8EC71-90C3-40EA-992B-883733F9551A}" destId="{B74A8901-2D5F-4DC5-A2B7-FB6E573A2C61}" srcOrd="1" destOrd="0" presId="urn:microsoft.com/office/officeart/2005/8/layout/lProcess2"/>
    <dgm:cxn modelId="{1DB9A063-8722-473D-B587-15449571237B}" type="presParOf" srcId="{6EA8EC71-90C3-40EA-992B-883733F9551A}" destId="{21964E38-84D0-4237-BCCB-3A5CB57DFDCA}" srcOrd="2" destOrd="0" presId="urn:microsoft.com/office/officeart/2005/8/layout/lProcess2"/>
    <dgm:cxn modelId="{F6D03FAE-6FC6-4A18-8BE9-654B8643DBC9}" type="presParOf" srcId="{21964E38-84D0-4237-BCCB-3A5CB57DFDCA}" destId="{C876F00C-BD41-4E13-9CEF-F0B7365DC9E4}" srcOrd="0" destOrd="0" presId="urn:microsoft.com/office/officeart/2005/8/layout/lProcess2"/>
    <dgm:cxn modelId="{8991FE2B-B3BD-4AA1-B81B-303BAC39772B}" type="presParOf" srcId="{C876F00C-BD41-4E13-9CEF-F0B7365DC9E4}" destId="{B11C8C7F-FA83-46F0-B8B5-2F1FD717D671}" srcOrd="0" destOrd="0" presId="urn:microsoft.com/office/officeart/2005/8/layout/lProcess2"/>
    <dgm:cxn modelId="{EE239E7B-1469-46FA-809A-1374C21EE546}" type="presParOf" srcId="{52787DD5-E983-47FC-BC1A-F8930E09D4EF}" destId="{3DCCEB6D-18FD-4D92-B044-A792E9C752AA}" srcOrd="3" destOrd="0" presId="urn:microsoft.com/office/officeart/2005/8/layout/lProcess2"/>
    <dgm:cxn modelId="{C40B3343-6777-4146-A8D2-0A21C1DA1FDA}" type="presParOf" srcId="{52787DD5-E983-47FC-BC1A-F8930E09D4EF}" destId="{6E673DD1-1AEF-4EA0-8B7C-7D84EB32886F}" srcOrd="4" destOrd="0" presId="urn:microsoft.com/office/officeart/2005/8/layout/lProcess2"/>
    <dgm:cxn modelId="{3256D38F-EFC9-4988-8580-6281F9C96AE2}" type="presParOf" srcId="{6E673DD1-1AEF-4EA0-8B7C-7D84EB32886F}" destId="{C9C263CE-37C9-4B8C-A0A0-C924C2BEFFFD}" srcOrd="0" destOrd="0" presId="urn:microsoft.com/office/officeart/2005/8/layout/lProcess2"/>
    <dgm:cxn modelId="{62B65DD5-5BF5-4CB0-95CB-8D049E233C30}" type="presParOf" srcId="{6E673DD1-1AEF-4EA0-8B7C-7D84EB32886F}" destId="{A8E525CE-9F41-4579-B60D-40D0DF3BA2DE}" srcOrd="1" destOrd="0" presId="urn:microsoft.com/office/officeart/2005/8/layout/lProcess2"/>
    <dgm:cxn modelId="{B08FCF5F-F1B3-44F9-AD12-033ED1E4078F}" type="presParOf" srcId="{6E673DD1-1AEF-4EA0-8B7C-7D84EB32886F}" destId="{B371220A-A378-4F66-959E-54E6EDCDA857}" srcOrd="2" destOrd="0" presId="urn:microsoft.com/office/officeart/2005/8/layout/lProcess2"/>
    <dgm:cxn modelId="{2380E29D-80BE-4C44-BF86-E2CB2DB794D8}" type="presParOf" srcId="{B371220A-A378-4F66-959E-54E6EDCDA857}" destId="{B75CC765-EF31-4519-B849-6687E9C0802A}" srcOrd="0" destOrd="0" presId="urn:microsoft.com/office/officeart/2005/8/layout/lProcess2"/>
    <dgm:cxn modelId="{5D8F08D6-6FB0-43CE-8AAE-B2254B4C2394}" type="presParOf" srcId="{B75CC765-EF31-4519-B849-6687E9C0802A}" destId="{A833F823-4A95-4E44-BC92-120C56D3D0D0}" srcOrd="0" destOrd="0" presId="urn:microsoft.com/office/officeart/2005/8/layout/lProcess2"/>
    <dgm:cxn modelId="{4EE6C991-59B4-4AB0-97EE-EAA892938DDD}" type="presParOf" srcId="{52787DD5-E983-47FC-BC1A-F8930E09D4EF}" destId="{173556AA-D8E3-4248-848B-988D75A7C5B4}" srcOrd="5" destOrd="0" presId="urn:microsoft.com/office/officeart/2005/8/layout/lProcess2"/>
    <dgm:cxn modelId="{826D4B13-ECAD-4008-82DA-1E962730AF13}" type="presParOf" srcId="{52787DD5-E983-47FC-BC1A-F8930E09D4EF}" destId="{BAB85DE5-E057-4867-828E-E4951532B787}" srcOrd="6" destOrd="0" presId="urn:microsoft.com/office/officeart/2005/8/layout/lProcess2"/>
    <dgm:cxn modelId="{D8A52F13-7A18-484C-8EE5-805C60E42745}" type="presParOf" srcId="{BAB85DE5-E057-4867-828E-E4951532B787}" destId="{F5F05B07-4904-4367-AF8C-2BAA8D1B6C35}" srcOrd="0" destOrd="0" presId="urn:microsoft.com/office/officeart/2005/8/layout/lProcess2"/>
    <dgm:cxn modelId="{A6E2C125-D4D6-491B-9CE1-71E8E6B34E6F}" type="presParOf" srcId="{BAB85DE5-E057-4867-828E-E4951532B787}" destId="{6D795068-A7F1-47CA-9A70-2452D37CD73D}" srcOrd="1" destOrd="0" presId="urn:microsoft.com/office/officeart/2005/8/layout/lProcess2"/>
    <dgm:cxn modelId="{FB6A6B35-8163-4BFB-AF07-DC606EE207EC}" type="presParOf" srcId="{BAB85DE5-E057-4867-828E-E4951532B787}" destId="{92559483-8518-4461-81AF-0F9746770E82}" srcOrd="2" destOrd="0" presId="urn:microsoft.com/office/officeart/2005/8/layout/lProcess2"/>
    <dgm:cxn modelId="{08F68EB3-1A15-4BA9-91E3-D84274FAAFAE}" type="presParOf" srcId="{92559483-8518-4461-81AF-0F9746770E82}" destId="{4B84A245-F306-4DF5-8EB6-65BA14210A27}" srcOrd="0" destOrd="0" presId="urn:microsoft.com/office/officeart/2005/8/layout/lProcess2"/>
    <dgm:cxn modelId="{CD2EF4A8-DD6C-4FF0-A56E-9C4D42A5B2F9}" type="presParOf" srcId="{4B84A245-F306-4DF5-8EB6-65BA14210A27}" destId="{D14D2CF6-4771-40B6-A5F8-52287DA4D4D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092C43-BAD7-44E9-B42B-0AC7F2A03510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BD9FD1-885F-49F7-8432-ECEA623550E9}">
      <dgm:prSet phldrT="[Text]" custT="1"/>
      <dgm:spPr>
        <a:solidFill>
          <a:schemeClr val="bg1">
            <a:lumMod val="50000"/>
            <a:lumOff val="50000"/>
          </a:schemeClr>
        </a:solidFill>
        <a:ln>
          <a:solidFill>
            <a:schemeClr val="tx1"/>
          </a:solidFill>
        </a:ln>
        <a:effectLst/>
      </dgm:spPr>
      <dgm:t>
        <a:bodyPr spcFirstLastPara="0" vert="horz" wrap="square" lIns="125730" tIns="125730" rIns="125730" bIns="125730" numCol="1" spcCol="1270" anchor="ctr" anchorCtr="0"/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Dorchades</a:t>
          </a:r>
          <a:endParaRPr lang="de-DE" sz="3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552C9AB5-9488-4DBC-ADAB-8094AC76F709}" type="parTrans" cxnId="{4AF973D2-3C2F-487D-A46E-0726F5F8F58F}">
      <dgm:prSet/>
      <dgm:spPr/>
      <dgm:t>
        <a:bodyPr/>
        <a:lstStyle/>
        <a:p>
          <a:endParaRPr lang="de-DE"/>
        </a:p>
      </dgm:t>
    </dgm:pt>
    <dgm:pt modelId="{DC3ED140-A690-436A-AA4D-BEDD90162EDD}" type="sibTrans" cxnId="{4AF973D2-3C2F-487D-A46E-0726F5F8F58F}">
      <dgm:prSet/>
      <dgm:spPr/>
      <dgm:t>
        <a:bodyPr/>
        <a:lstStyle/>
        <a:p>
          <a:endParaRPr lang="de-DE"/>
        </a:p>
      </dgm:t>
    </dgm:pt>
    <dgm:pt modelId="{118B6D9E-FCC3-45C2-8BA5-A02351AB536F}">
      <dgm:prSet phldrT="[Text]" custT="1"/>
      <dgm:spPr>
        <a:solidFill>
          <a:schemeClr val="tx2">
            <a:lumMod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48260" tIns="36195" rIns="48260" bIns="36195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Laufen</a:t>
          </a:r>
        </a:p>
      </dgm:t>
    </dgm:pt>
    <dgm:pt modelId="{E6EF5511-5C7E-47DA-AD4A-7087F82D84C6}" type="parTrans" cxnId="{3EC6DF41-3CF4-4B32-AE78-06313BDC5D1D}">
      <dgm:prSet/>
      <dgm:spPr/>
      <dgm:t>
        <a:bodyPr/>
        <a:lstStyle/>
        <a:p>
          <a:endParaRPr lang="de-DE"/>
        </a:p>
      </dgm:t>
    </dgm:pt>
    <dgm:pt modelId="{D9A8103C-C5C3-43D7-B9C0-B2E6051A3B5B}" type="sibTrans" cxnId="{3EC6DF41-3CF4-4B32-AE78-06313BDC5D1D}">
      <dgm:prSet/>
      <dgm:spPr/>
      <dgm:t>
        <a:bodyPr/>
        <a:lstStyle/>
        <a:p>
          <a:endParaRPr lang="de-DE"/>
        </a:p>
      </dgm:t>
    </dgm:pt>
    <dgm:pt modelId="{81B84A7D-E614-4EBD-93F0-BE68041CFB74}">
      <dgm:prSet phldrT="[Text]" custT="1"/>
      <dgm:spPr>
        <a:solidFill>
          <a:schemeClr val="tx2">
            <a:lumMod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48260" tIns="36195" rIns="48260" bIns="36195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Rennen</a:t>
          </a:r>
        </a:p>
      </dgm:t>
    </dgm:pt>
    <dgm:pt modelId="{1E292F7A-EC66-4846-A2E2-1646C2DB23CC}" type="parTrans" cxnId="{4464228D-A47F-4C4B-80DD-D983A8E4CF9F}">
      <dgm:prSet/>
      <dgm:spPr/>
      <dgm:t>
        <a:bodyPr/>
        <a:lstStyle/>
        <a:p>
          <a:endParaRPr lang="de-DE"/>
        </a:p>
      </dgm:t>
    </dgm:pt>
    <dgm:pt modelId="{3BDD424E-4206-42ED-B8BB-87E98F35A4A4}" type="sibTrans" cxnId="{4464228D-A47F-4C4B-80DD-D983A8E4CF9F}">
      <dgm:prSet/>
      <dgm:spPr/>
      <dgm:t>
        <a:bodyPr/>
        <a:lstStyle/>
        <a:p>
          <a:endParaRPr lang="de-DE"/>
        </a:p>
      </dgm:t>
    </dgm:pt>
    <dgm:pt modelId="{07D5157B-D3AF-4A6A-99DB-8FB62BC21878}">
      <dgm:prSet phldrT="[Text]" custT="1"/>
      <dgm:spPr>
        <a:solidFill>
          <a:schemeClr val="tx2">
            <a:lumMod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48260" tIns="36195" rIns="48260" bIns="36195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Springen</a:t>
          </a:r>
        </a:p>
      </dgm:t>
    </dgm:pt>
    <dgm:pt modelId="{82F6A800-2B3C-45AA-BBA3-B8AE64E0561D}" type="parTrans" cxnId="{B9760E94-9461-4E5E-B65A-55928F502122}">
      <dgm:prSet/>
      <dgm:spPr/>
      <dgm:t>
        <a:bodyPr/>
        <a:lstStyle/>
        <a:p>
          <a:endParaRPr lang="de-DE"/>
        </a:p>
      </dgm:t>
    </dgm:pt>
    <dgm:pt modelId="{867EEDB9-D9B8-4733-916B-8330D03A1080}" type="sibTrans" cxnId="{B9760E94-9461-4E5E-B65A-55928F502122}">
      <dgm:prSet/>
      <dgm:spPr/>
      <dgm:t>
        <a:bodyPr/>
        <a:lstStyle/>
        <a:p>
          <a:endParaRPr lang="de-DE"/>
        </a:p>
      </dgm:t>
    </dgm:pt>
    <dgm:pt modelId="{CCF3905B-204E-4ACD-A650-098C5B8F5C7D}">
      <dgm:prSet phldrT="[Text]" custT="1"/>
      <dgm:spPr>
        <a:solidFill>
          <a:schemeClr val="tx2">
            <a:lumMod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48260" tIns="36195" rIns="48260" bIns="36195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Angreifen</a:t>
          </a:r>
        </a:p>
      </dgm:t>
    </dgm:pt>
    <dgm:pt modelId="{EC76B7A3-F6A8-4716-BB3D-98B7990E9539}" type="parTrans" cxnId="{A4C7893B-FF1E-4A20-AABC-64E07E8C62FA}">
      <dgm:prSet/>
      <dgm:spPr/>
      <dgm:t>
        <a:bodyPr/>
        <a:lstStyle/>
        <a:p>
          <a:endParaRPr lang="de-DE"/>
        </a:p>
      </dgm:t>
    </dgm:pt>
    <dgm:pt modelId="{A052BD68-C080-46F8-8D1B-1CA7A2969FA0}" type="sibTrans" cxnId="{A4C7893B-FF1E-4A20-AABC-64E07E8C62FA}">
      <dgm:prSet/>
      <dgm:spPr/>
      <dgm:t>
        <a:bodyPr/>
        <a:lstStyle/>
        <a:p>
          <a:endParaRPr lang="de-DE"/>
        </a:p>
      </dgm:t>
    </dgm:pt>
    <dgm:pt modelId="{14A8AB4B-0642-4772-A071-CCD06BF1E40D}" type="pres">
      <dgm:prSet presAssocID="{F7092C43-BAD7-44E9-B42B-0AC7F2A03510}" presName="rootNode" presStyleCnt="0">
        <dgm:presLayoutVars>
          <dgm:chMax/>
          <dgm:chPref/>
          <dgm:dir/>
          <dgm:animLvl val="lvl"/>
        </dgm:presLayoutVars>
      </dgm:prSet>
      <dgm:spPr/>
    </dgm:pt>
    <dgm:pt modelId="{15761217-C76B-4607-9004-D62686F280FC}" type="pres">
      <dgm:prSet presAssocID="{41BD9FD1-885F-49F7-8432-ECEA623550E9}" presName="composite" presStyleCnt="0"/>
      <dgm:spPr/>
    </dgm:pt>
    <dgm:pt modelId="{C86BAA5F-C1EC-4CA4-AC55-AB17D5C84B15}" type="pres">
      <dgm:prSet presAssocID="{41BD9FD1-885F-49F7-8432-ECEA623550E9}" presName="ParentText" presStyleLbl="node1" presStyleIdx="0" presStyleCnt="1">
        <dgm:presLayoutVars>
          <dgm:chMax val="1"/>
          <dgm:chPref val="1"/>
          <dgm:bulletEnabled val="1"/>
        </dgm:presLayoutVars>
      </dgm:prSet>
      <dgm:spPr>
        <a:xfrm>
          <a:off x="136015" y="4509"/>
          <a:ext cx="3643307" cy="531561"/>
        </a:xfrm>
        <a:prstGeom prst="snip1Rect">
          <a:avLst/>
        </a:prstGeom>
      </dgm:spPr>
    </dgm:pt>
    <dgm:pt modelId="{6A9E08CB-AD7A-47C6-9A85-4A5E46374797}" type="pres">
      <dgm:prSet presAssocID="{41BD9FD1-885F-49F7-8432-ECEA623550E9}" presName="Image" presStyleLbl="bgImgPlace1" presStyleIdx="0" presStyleCnt="1" custLinFactNeighborY="204"/>
      <dgm:spPr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49B06E77-2A26-413A-9793-077618D52DDB}" type="pres">
      <dgm:prSet presAssocID="{41BD9FD1-885F-49F7-8432-ECEA623550E9}" presName="ChildText" presStyleLbl="fgAcc1" presStyleIdx="0" presStyleCnt="1">
        <dgm:presLayoutVars>
          <dgm:chMax val="0"/>
          <dgm:chPref val="0"/>
          <dgm:bulletEnabled val="1"/>
        </dgm:presLayoutVars>
      </dgm:prSet>
      <dgm:spPr>
        <a:xfrm>
          <a:off x="3293469" y="1025905"/>
          <a:ext cx="1725916" cy="1796338"/>
        </a:xfrm>
        <a:prstGeom prst="snip2DiagRect">
          <a:avLst/>
        </a:prstGeom>
      </dgm:spPr>
    </dgm:pt>
  </dgm:ptLst>
  <dgm:cxnLst>
    <dgm:cxn modelId="{A4C7893B-FF1E-4A20-AABC-64E07E8C62FA}" srcId="{41BD9FD1-885F-49F7-8432-ECEA623550E9}" destId="{CCF3905B-204E-4ACD-A650-098C5B8F5C7D}" srcOrd="3" destOrd="0" parTransId="{EC76B7A3-F6A8-4716-BB3D-98B7990E9539}" sibTransId="{A052BD68-C080-46F8-8D1B-1CA7A2969FA0}"/>
    <dgm:cxn modelId="{3EC6DF41-3CF4-4B32-AE78-06313BDC5D1D}" srcId="{41BD9FD1-885F-49F7-8432-ECEA623550E9}" destId="{118B6D9E-FCC3-45C2-8BA5-A02351AB536F}" srcOrd="0" destOrd="0" parTransId="{E6EF5511-5C7E-47DA-AD4A-7087F82D84C6}" sibTransId="{D9A8103C-C5C3-43D7-B9C0-B2E6051A3B5B}"/>
    <dgm:cxn modelId="{0A709F65-06D6-46BB-9722-DE2F97FF4A0C}" type="presOf" srcId="{118B6D9E-FCC3-45C2-8BA5-A02351AB536F}" destId="{49B06E77-2A26-413A-9793-077618D52DDB}" srcOrd="0" destOrd="0" presId="urn:microsoft.com/office/officeart/2008/layout/TitledPictureBlocks"/>
    <dgm:cxn modelId="{9B64BC6E-E610-4EAA-B452-3474A2A6D942}" type="presOf" srcId="{F7092C43-BAD7-44E9-B42B-0AC7F2A03510}" destId="{14A8AB4B-0642-4772-A071-CCD06BF1E40D}" srcOrd="0" destOrd="0" presId="urn:microsoft.com/office/officeart/2008/layout/TitledPictureBlocks"/>
    <dgm:cxn modelId="{254E0A81-F2EC-4D7A-98F8-CDECA836AB3A}" type="presOf" srcId="{81B84A7D-E614-4EBD-93F0-BE68041CFB74}" destId="{49B06E77-2A26-413A-9793-077618D52DDB}" srcOrd="0" destOrd="1" presId="urn:microsoft.com/office/officeart/2008/layout/TitledPictureBlocks"/>
    <dgm:cxn modelId="{4464228D-A47F-4C4B-80DD-D983A8E4CF9F}" srcId="{41BD9FD1-885F-49F7-8432-ECEA623550E9}" destId="{81B84A7D-E614-4EBD-93F0-BE68041CFB74}" srcOrd="1" destOrd="0" parTransId="{1E292F7A-EC66-4846-A2E2-1646C2DB23CC}" sibTransId="{3BDD424E-4206-42ED-B8BB-87E98F35A4A4}"/>
    <dgm:cxn modelId="{B9760E94-9461-4E5E-B65A-55928F502122}" srcId="{41BD9FD1-885F-49F7-8432-ECEA623550E9}" destId="{07D5157B-D3AF-4A6A-99DB-8FB62BC21878}" srcOrd="2" destOrd="0" parTransId="{82F6A800-2B3C-45AA-BBA3-B8AE64E0561D}" sibTransId="{867EEDB9-D9B8-4733-916B-8330D03A1080}"/>
    <dgm:cxn modelId="{58D72AA9-8C8D-4287-AFA2-0238A9DF810B}" type="presOf" srcId="{41BD9FD1-885F-49F7-8432-ECEA623550E9}" destId="{C86BAA5F-C1EC-4CA4-AC55-AB17D5C84B15}" srcOrd="0" destOrd="0" presId="urn:microsoft.com/office/officeart/2008/layout/TitledPictureBlocks"/>
    <dgm:cxn modelId="{AB3E29B6-22A9-4A8C-B239-5CBE544E0F44}" type="presOf" srcId="{CCF3905B-204E-4ACD-A650-098C5B8F5C7D}" destId="{49B06E77-2A26-413A-9793-077618D52DDB}" srcOrd="0" destOrd="3" presId="urn:microsoft.com/office/officeart/2008/layout/TitledPictureBlocks"/>
    <dgm:cxn modelId="{4AF973D2-3C2F-487D-A46E-0726F5F8F58F}" srcId="{F7092C43-BAD7-44E9-B42B-0AC7F2A03510}" destId="{41BD9FD1-885F-49F7-8432-ECEA623550E9}" srcOrd="0" destOrd="0" parTransId="{552C9AB5-9488-4DBC-ADAB-8094AC76F709}" sibTransId="{DC3ED140-A690-436A-AA4D-BEDD90162EDD}"/>
    <dgm:cxn modelId="{25168FE8-8B57-4D57-92F1-2EA30909C054}" type="presOf" srcId="{07D5157B-D3AF-4A6A-99DB-8FB62BC21878}" destId="{49B06E77-2A26-413A-9793-077618D52DDB}" srcOrd="0" destOrd="2" presId="urn:microsoft.com/office/officeart/2008/layout/TitledPictureBlocks"/>
    <dgm:cxn modelId="{99F9405E-B27D-4F5C-968B-FBD786FEE1F0}" type="presParOf" srcId="{14A8AB4B-0642-4772-A071-CCD06BF1E40D}" destId="{15761217-C76B-4607-9004-D62686F280FC}" srcOrd="0" destOrd="0" presId="urn:microsoft.com/office/officeart/2008/layout/TitledPictureBlocks"/>
    <dgm:cxn modelId="{BE5EBDC4-0303-4199-A1C7-01FE17F41A65}" type="presParOf" srcId="{15761217-C76B-4607-9004-D62686F280FC}" destId="{C86BAA5F-C1EC-4CA4-AC55-AB17D5C84B15}" srcOrd="0" destOrd="0" presId="urn:microsoft.com/office/officeart/2008/layout/TitledPictureBlocks"/>
    <dgm:cxn modelId="{4CD0A074-37C7-4057-85CF-B7CF5D21392C}" type="presParOf" srcId="{15761217-C76B-4607-9004-D62686F280FC}" destId="{6A9E08CB-AD7A-47C6-9A85-4A5E46374797}" srcOrd="1" destOrd="0" presId="urn:microsoft.com/office/officeart/2008/layout/TitledPictureBlocks"/>
    <dgm:cxn modelId="{18077580-EDBD-4AB8-BD32-5ABA0DA039C9}" type="presParOf" srcId="{15761217-C76B-4607-9004-D62686F280FC}" destId="{49B06E77-2A26-413A-9793-077618D52DDB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8D06ED-1C95-4665-B460-6E0D70225A0F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</dgm:pt>
    <dgm:pt modelId="{4B5286DF-B6CA-41FA-B309-12569CE2FA93}">
      <dgm:prSet phldrT="[Text]" custT="1"/>
      <dgm:spPr>
        <a:solidFill>
          <a:prstClr val="black">
            <a:lumMod val="50000"/>
            <a:lumOff val="50000"/>
          </a:prst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 spcFirstLastPara="0" vert="horz" wrap="square" lIns="125730" tIns="125730" rIns="125730" bIns="125730" numCol="1" spcCol="1270" anchor="ctr" anchorCtr="0"/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Heartless</a:t>
          </a:r>
          <a:endParaRPr lang="de-DE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5D66FCAC-2450-4EF7-A6C6-7B390A4E6055}" type="parTrans" cxnId="{9CFC625F-7C2A-408D-9BBD-5C01212E6BC9}">
      <dgm:prSet/>
      <dgm:spPr/>
      <dgm:t>
        <a:bodyPr/>
        <a:lstStyle/>
        <a:p>
          <a:endParaRPr lang="de-DE"/>
        </a:p>
      </dgm:t>
    </dgm:pt>
    <dgm:pt modelId="{17A7F055-D00C-4454-BC01-D6CE48D177F4}" type="sibTrans" cxnId="{9CFC625F-7C2A-408D-9BBD-5C01212E6BC9}">
      <dgm:prSet/>
      <dgm:spPr/>
      <dgm:t>
        <a:bodyPr/>
        <a:lstStyle/>
        <a:p>
          <a:endParaRPr lang="de-DE"/>
        </a:p>
      </dgm:t>
    </dgm:pt>
    <dgm:pt modelId="{1853A63A-39BE-495D-9B90-783EC774032C}">
      <dgm:prSet phldrT="[Text]" custT="1"/>
      <dgm:spPr>
        <a:solidFill>
          <a:prstClr val="black">
            <a:lumMod val="50000"/>
            <a:lumOff val="50000"/>
          </a:prst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 spcFirstLastPara="0" vert="horz" wrap="square" lIns="125730" tIns="125730" rIns="125730" bIns="125730" numCol="1" spcCol="1270" anchor="ctr" anchorCtr="0"/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Heartbreaker</a:t>
          </a:r>
          <a:endParaRPr lang="de-DE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C45FE9B7-31F9-44BF-BB60-2FE23E95FD04}" type="parTrans" cxnId="{62E60D39-57AC-4BA4-AFB8-81FC6A7121ED}">
      <dgm:prSet/>
      <dgm:spPr/>
      <dgm:t>
        <a:bodyPr/>
        <a:lstStyle/>
        <a:p>
          <a:endParaRPr lang="de-DE"/>
        </a:p>
      </dgm:t>
    </dgm:pt>
    <dgm:pt modelId="{FAA89B3C-E32A-4174-A3C3-515752EBE14B}" type="sibTrans" cxnId="{62E60D39-57AC-4BA4-AFB8-81FC6A7121ED}">
      <dgm:prSet/>
      <dgm:spPr/>
      <dgm:t>
        <a:bodyPr/>
        <a:lstStyle/>
        <a:p>
          <a:endParaRPr lang="de-DE"/>
        </a:p>
      </dgm:t>
    </dgm:pt>
    <dgm:pt modelId="{3B009E01-C0EC-4C32-AB75-CC44431245FA}">
      <dgm:prSet phldrT="[Text]" custT="1"/>
      <dgm:spPr>
        <a:solidFill>
          <a:prstClr val="black">
            <a:lumMod val="50000"/>
            <a:lumOff val="50000"/>
          </a:prst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 spcFirstLastPara="0" vert="horz" wrap="square" lIns="125730" tIns="125730" rIns="125730" bIns="125730" numCol="1" spcCol="1270" anchor="ctr" anchorCtr="0"/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Hearteater</a:t>
          </a:r>
          <a:endParaRPr lang="de-DE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01484024-43DE-4CBC-B158-34A5E1D92875}" type="parTrans" cxnId="{4BC6DE66-0662-45E4-90C4-CE6990F8B050}">
      <dgm:prSet/>
      <dgm:spPr/>
      <dgm:t>
        <a:bodyPr/>
        <a:lstStyle/>
        <a:p>
          <a:endParaRPr lang="de-DE"/>
        </a:p>
      </dgm:t>
    </dgm:pt>
    <dgm:pt modelId="{8EFFF661-2721-449A-A748-8BB83FFD5688}" type="sibTrans" cxnId="{4BC6DE66-0662-45E4-90C4-CE6990F8B050}">
      <dgm:prSet/>
      <dgm:spPr/>
      <dgm:t>
        <a:bodyPr/>
        <a:lstStyle/>
        <a:p>
          <a:endParaRPr lang="de-DE"/>
        </a:p>
      </dgm:t>
    </dgm:pt>
    <dgm:pt modelId="{9024F6E3-66B2-4AE1-9510-EA6DB970913B}">
      <dgm:prSet phldrT="[Text]" custT="1"/>
      <dgm:spPr>
        <a:solidFill>
          <a:srgbClr val="E7E6E6">
            <a:lumMod val="90000"/>
          </a:srgb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 spcFirstLastPara="0" vert="horz" wrap="square" lIns="48260" tIns="36195" rIns="48260" bIns="36195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Laufen</a:t>
          </a:r>
        </a:p>
      </dgm:t>
    </dgm:pt>
    <dgm:pt modelId="{2173B9EF-1559-42B8-80ED-1054C2EF523C}" type="parTrans" cxnId="{AD45F05B-E274-4F7A-9055-E1BE86C05C4D}">
      <dgm:prSet/>
      <dgm:spPr/>
      <dgm:t>
        <a:bodyPr/>
        <a:lstStyle/>
        <a:p>
          <a:endParaRPr lang="de-DE"/>
        </a:p>
      </dgm:t>
    </dgm:pt>
    <dgm:pt modelId="{F706FD94-099C-4754-89CC-FDB579E9A7D8}" type="sibTrans" cxnId="{AD45F05B-E274-4F7A-9055-E1BE86C05C4D}">
      <dgm:prSet/>
      <dgm:spPr/>
      <dgm:t>
        <a:bodyPr/>
        <a:lstStyle/>
        <a:p>
          <a:endParaRPr lang="de-DE"/>
        </a:p>
      </dgm:t>
    </dgm:pt>
    <dgm:pt modelId="{E77374D3-10A4-46F1-95C1-12F7F397DCEF}">
      <dgm:prSet phldrT="[Text]" custT="1"/>
      <dgm:spPr>
        <a:solidFill>
          <a:srgbClr val="E7E6E6">
            <a:lumMod val="90000"/>
          </a:srgb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 spcFirstLastPara="0" vert="horz" wrap="square" lIns="48260" tIns="36195" rIns="48260" bIns="36195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Angreifen</a:t>
          </a:r>
        </a:p>
      </dgm:t>
    </dgm:pt>
    <dgm:pt modelId="{1D605B8D-9BD6-491E-8B66-3D83EF7D9ACE}" type="parTrans" cxnId="{A103A1B6-57F7-4782-ADBC-A858F6A63900}">
      <dgm:prSet/>
      <dgm:spPr/>
      <dgm:t>
        <a:bodyPr/>
        <a:lstStyle/>
        <a:p>
          <a:endParaRPr lang="de-DE"/>
        </a:p>
      </dgm:t>
    </dgm:pt>
    <dgm:pt modelId="{110C7970-455A-402E-BEBD-4F99534C276C}" type="sibTrans" cxnId="{A103A1B6-57F7-4782-ADBC-A858F6A63900}">
      <dgm:prSet/>
      <dgm:spPr/>
      <dgm:t>
        <a:bodyPr/>
        <a:lstStyle/>
        <a:p>
          <a:endParaRPr lang="de-DE"/>
        </a:p>
      </dgm:t>
    </dgm:pt>
    <dgm:pt modelId="{A5F437A2-440F-4EF6-8EA4-0F118D8B396B}">
      <dgm:prSet phldrT="[Text]" custT="1"/>
      <dgm:spPr>
        <a:solidFill>
          <a:srgbClr val="E7E6E6">
            <a:lumMod val="90000"/>
          </a:srgb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 spcFirstLastPara="0" vert="horz" wrap="square" lIns="48260" tIns="36195" rIns="48260" bIns="36195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Laufen</a:t>
          </a:r>
        </a:p>
      </dgm:t>
    </dgm:pt>
    <dgm:pt modelId="{04D3A4CF-49AF-4640-9F26-2DF4759D2A14}" type="parTrans" cxnId="{2CC7FC33-10E5-4CCD-A137-7CED61E21E67}">
      <dgm:prSet/>
      <dgm:spPr/>
      <dgm:t>
        <a:bodyPr/>
        <a:lstStyle/>
        <a:p>
          <a:endParaRPr lang="de-DE"/>
        </a:p>
      </dgm:t>
    </dgm:pt>
    <dgm:pt modelId="{BDF850C6-86EE-4C19-BBFC-2A5F37E0456C}" type="sibTrans" cxnId="{2CC7FC33-10E5-4CCD-A137-7CED61E21E67}">
      <dgm:prSet/>
      <dgm:spPr/>
      <dgm:t>
        <a:bodyPr/>
        <a:lstStyle/>
        <a:p>
          <a:endParaRPr lang="de-DE"/>
        </a:p>
      </dgm:t>
    </dgm:pt>
    <dgm:pt modelId="{9C1B66B4-9CE9-4AA7-AD38-A61D7801897A}">
      <dgm:prSet phldrT="[Text]" custT="1"/>
      <dgm:spPr>
        <a:solidFill>
          <a:srgbClr val="E7E6E6">
            <a:lumMod val="90000"/>
          </a:srgb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 spcFirstLastPara="0" vert="horz" wrap="square" lIns="48260" tIns="36195" rIns="48260" bIns="36195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Angreifen</a:t>
          </a:r>
        </a:p>
      </dgm:t>
    </dgm:pt>
    <dgm:pt modelId="{E69E4167-F51E-4B29-AC98-F692C634500B}" type="parTrans" cxnId="{2C5FF448-B5F2-45F0-A331-D374C815C907}">
      <dgm:prSet/>
      <dgm:spPr/>
      <dgm:t>
        <a:bodyPr/>
        <a:lstStyle/>
        <a:p>
          <a:endParaRPr lang="de-DE"/>
        </a:p>
      </dgm:t>
    </dgm:pt>
    <dgm:pt modelId="{43B39537-9637-44B1-9D63-DE12CE70E434}" type="sibTrans" cxnId="{2C5FF448-B5F2-45F0-A331-D374C815C907}">
      <dgm:prSet/>
      <dgm:spPr/>
      <dgm:t>
        <a:bodyPr/>
        <a:lstStyle/>
        <a:p>
          <a:endParaRPr lang="de-DE"/>
        </a:p>
      </dgm:t>
    </dgm:pt>
    <dgm:pt modelId="{7103C51B-146B-4BBC-800D-18F6444DD337}">
      <dgm:prSet phldrT="[Text]" custT="1"/>
      <dgm:spPr>
        <a:solidFill>
          <a:srgbClr val="E7E6E6">
            <a:lumMod val="90000"/>
          </a:srgb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 spcFirstLastPara="0" vert="horz" wrap="square" lIns="48260" tIns="36195" rIns="48260" bIns="36195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Laufen</a:t>
          </a:r>
        </a:p>
      </dgm:t>
    </dgm:pt>
    <dgm:pt modelId="{80473F16-18DE-4CAA-8E6B-831B188F9FA3}" type="parTrans" cxnId="{2FB9B7D9-D543-4D25-9548-6FE40887B968}">
      <dgm:prSet/>
      <dgm:spPr/>
      <dgm:t>
        <a:bodyPr/>
        <a:lstStyle/>
        <a:p>
          <a:endParaRPr lang="de-DE"/>
        </a:p>
      </dgm:t>
    </dgm:pt>
    <dgm:pt modelId="{C1E5C05D-E9B3-4C09-9861-00491569783A}" type="sibTrans" cxnId="{2FB9B7D9-D543-4D25-9548-6FE40887B968}">
      <dgm:prSet/>
      <dgm:spPr/>
      <dgm:t>
        <a:bodyPr/>
        <a:lstStyle/>
        <a:p>
          <a:endParaRPr lang="de-DE"/>
        </a:p>
      </dgm:t>
    </dgm:pt>
    <dgm:pt modelId="{70DFEA17-8639-477F-A7EA-44DA0275F204}">
      <dgm:prSet phldrT="[Text]" custT="1"/>
      <dgm:spPr>
        <a:solidFill>
          <a:srgbClr val="E7E6E6">
            <a:lumMod val="90000"/>
          </a:srgb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 spcFirstLastPara="0" vert="horz" wrap="square" lIns="48260" tIns="36195" rIns="48260" bIns="36195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Angreifen</a:t>
          </a:r>
        </a:p>
      </dgm:t>
    </dgm:pt>
    <dgm:pt modelId="{E4240C6B-0A92-4247-AD27-2AA495ECF955}" type="parTrans" cxnId="{A7085953-80BA-465E-8B2F-72FAC8C7CDCD}">
      <dgm:prSet/>
      <dgm:spPr/>
      <dgm:t>
        <a:bodyPr/>
        <a:lstStyle/>
        <a:p>
          <a:endParaRPr lang="de-DE"/>
        </a:p>
      </dgm:t>
    </dgm:pt>
    <dgm:pt modelId="{23140C75-D102-4A05-B445-AD6EF5F11CDB}" type="sibTrans" cxnId="{A7085953-80BA-465E-8B2F-72FAC8C7CDCD}">
      <dgm:prSet/>
      <dgm:spPr/>
      <dgm:t>
        <a:bodyPr/>
        <a:lstStyle/>
        <a:p>
          <a:endParaRPr lang="de-DE"/>
        </a:p>
      </dgm:t>
    </dgm:pt>
    <dgm:pt modelId="{AB2A727F-D1FC-4C17-ADD1-72BD66DB645C}" type="pres">
      <dgm:prSet presAssocID="{5D8D06ED-1C95-4665-B460-6E0D70225A0F}" presName="rootNode" presStyleCnt="0">
        <dgm:presLayoutVars>
          <dgm:chMax/>
          <dgm:chPref/>
          <dgm:dir/>
          <dgm:animLvl val="lvl"/>
        </dgm:presLayoutVars>
      </dgm:prSet>
      <dgm:spPr/>
    </dgm:pt>
    <dgm:pt modelId="{73177AE8-4A9C-4BB2-8ECB-86D8940E26D7}" type="pres">
      <dgm:prSet presAssocID="{4B5286DF-B6CA-41FA-B309-12569CE2FA93}" presName="composite" presStyleCnt="0"/>
      <dgm:spPr/>
    </dgm:pt>
    <dgm:pt modelId="{0B5DE74D-B6A1-4D39-9607-8E6D16087534}" type="pres">
      <dgm:prSet presAssocID="{4B5286DF-B6CA-41FA-B309-12569CE2FA93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xfrm>
          <a:off x="632" y="196527"/>
          <a:ext cx="1839512" cy="268386"/>
        </a:xfrm>
        <a:prstGeom prst="snip1Rect">
          <a:avLst/>
        </a:prstGeom>
      </dgm:spPr>
    </dgm:pt>
    <dgm:pt modelId="{F8CE87AC-833B-40CA-A203-CB6E51987E0B}" type="pres">
      <dgm:prSet presAssocID="{4B5286DF-B6CA-41FA-B309-12569CE2FA93}" presName="Image" presStyleLbl="bgImgPlace1" presStyleIdx="0" presStyleCnt="3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A6B8A0B-64A6-47EF-93CA-6A6917FBF33B}" type="pres">
      <dgm:prSet presAssocID="{4B5286DF-B6CA-41FA-B309-12569CE2FA93}" presName="ChildText" presStyleLbl="fgAcc1" presStyleIdx="0" presStyleCnt="3">
        <dgm:presLayoutVars>
          <dgm:chMax val="0"/>
          <dgm:chPref val="0"/>
          <dgm:bulletEnabled val="1"/>
        </dgm:presLayoutVars>
      </dgm:prSet>
      <dgm:spPr>
        <a:xfrm>
          <a:off x="1595188" y="711828"/>
          <a:ext cx="872269" cy="907860"/>
        </a:xfrm>
        <a:prstGeom prst="snip2DiagRect">
          <a:avLst/>
        </a:prstGeom>
      </dgm:spPr>
    </dgm:pt>
    <dgm:pt modelId="{CC0BB97E-1702-47CE-83AE-5EAA28EF28D8}" type="pres">
      <dgm:prSet presAssocID="{17A7F055-D00C-4454-BC01-D6CE48D177F4}" presName="sibTrans" presStyleCnt="0"/>
      <dgm:spPr/>
    </dgm:pt>
    <dgm:pt modelId="{8B9DC6FB-BB3F-469A-AC58-3174557A579F}" type="pres">
      <dgm:prSet presAssocID="{1853A63A-39BE-495D-9B90-783EC774032C}" presName="composite" presStyleCnt="0"/>
      <dgm:spPr/>
    </dgm:pt>
    <dgm:pt modelId="{62268D13-05CA-4883-8283-8DCFFF1D0E2D}" type="pres">
      <dgm:prSet presAssocID="{1853A63A-39BE-495D-9B90-783EC774032C}" presName="ParentText" presStyleLbl="node1" presStyleIdx="1" presStyleCnt="3">
        <dgm:presLayoutVars>
          <dgm:chMax val="1"/>
          <dgm:chPref val="1"/>
          <dgm:bulletEnabled val="1"/>
        </dgm:presLayoutVars>
      </dgm:prSet>
      <dgm:spPr>
        <a:xfrm>
          <a:off x="2714141" y="196527"/>
          <a:ext cx="1839512" cy="268386"/>
        </a:xfrm>
        <a:prstGeom prst="snip1Rect">
          <a:avLst/>
        </a:prstGeom>
      </dgm:spPr>
    </dgm:pt>
    <dgm:pt modelId="{DEEC4B51-CCD2-4365-A610-743560393B19}" type="pres">
      <dgm:prSet presAssocID="{1853A63A-39BE-495D-9B90-783EC774032C}" presName="Image" presStyleLbl="bgImgPlace1" presStyleIdx="1" presStyleCnt="3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BFCC2BE-7411-4108-96AB-C2FD8BFF4B05}" type="pres">
      <dgm:prSet presAssocID="{1853A63A-39BE-495D-9B90-783EC774032C}" presName="ChildText" presStyleLbl="fgAcc1" presStyleIdx="1" presStyleCnt="3">
        <dgm:presLayoutVars>
          <dgm:chMax val="0"/>
          <dgm:chPref val="0"/>
          <dgm:bulletEnabled val="1"/>
        </dgm:presLayoutVars>
      </dgm:prSet>
      <dgm:spPr>
        <a:xfrm>
          <a:off x="4308697" y="711828"/>
          <a:ext cx="872269" cy="907860"/>
        </a:xfrm>
        <a:prstGeom prst="snip2DiagRect">
          <a:avLst/>
        </a:prstGeom>
      </dgm:spPr>
    </dgm:pt>
    <dgm:pt modelId="{81A6EF25-76E3-4E7E-8220-B753096C7485}" type="pres">
      <dgm:prSet presAssocID="{FAA89B3C-E32A-4174-A3C3-515752EBE14B}" presName="sibTrans" presStyleCnt="0"/>
      <dgm:spPr/>
    </dgm:pt>
    <dgm:pt modelId="{2A970662-8BB8-4734-96C6-F7C140531D1A}" type="pres">
      <dgm:prSet presAssocID="{3B009E01-C0EC-4C32-AB75-CC44431245FA}" presName="composite" presStyleCnt="0"/>
      <dgm:spPr/>
    </dgm:pt>
    <dgm:pt modelId="{77666200-54FE-4D19-9322-A61F254606A4}" type="pres">
      <dgm:prSet presAssocID="{3B009E01-C0EC-4C32-AB75-CC44431245FA}" presName="ParentText" presStyleLbl="node1" presStyleIdx="2" presStyleCnt="3">
        <dgm:presLayoutVars>
          <dgm:chMax val="1"/>
          <dgm:chPref val="1"/>
          <dgm:bulletEnabled val="1"/>
        </dgm:presLayoutVars>
      </dgm:prSet>
      <dgm:spPr>
        <a:xfrm>
          <a:off x="1357386" y="2299010"/>
          <a:ext cx="1839512" cy="268386"/>
        </a:xfrm>
        <a:prstGeom prst="snip1Rect">
          <a:avLst/>
        </a:prstGeom>
      </dgm:spPr>
    </dgm:pt>
    <dgm:pt modelId="{88A98AD5-AB15-405D-9B19-F46D256A33A8}" type="pres">
      <dgm:prSet presAssocID="{3B009E01-C0EC-4C32-AB75-CC44431245FA}" presName="Image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3E36EF4-B9F0-41FF-B0AF-595B8C26D5B2}" type="pres">
      <dgm:prSet presAssocID="{3B009E01-C0EC-4C32-AB75-CC44431245FA}" presName="ChildText" presStyleLbl="fgAcc1" presStyleIdx="2" presStyleCnt="3">
        <dgm:presLayoutVars>
          <dgm:chMax val="0"/>
          <dgm:chPref val="0"/>
          <dgm:bulletEnabled val="1"/>
        </dgm:presLayoutVars>
      </dgm:prSet>
      <dgm:spPr>
        <a:xfrm>
          <a:off x="2951943" y="2814311"/>
          <a:ext cx="872269" cy="907860"/>
        </a:xfrm>
        <a:prstGeom prst="snip2DiagRect">
          <a:avLst/>
        </a:prstGeom>
      </dgm:spPr>
    </dgm:pt>
  </dgm:ptLst>
  <dgm:cxnLst>
    <dgm:cxn modelId="{D0A3F130-271D-4156-AA5A-9BA630673D0A}" type="presOf" srcId="{3B009E01-C0EC-4C32-AB75-CC44431245FA}" destId="{77666200-54FE-4D19-9322-A61F254606A4}" srcOrd="0" destOrd="0" presId="urn:microsoft.com/office/officeart/2008/layout/TitledPictureBlocks"/>
    <dgm:cxn modelId="{2CC7FC33-10E5-4CCD-A137-7CED61E21E67}" srcId="{1853A63A-39BE-495D-9B90-783EC774032C}" destId="{A5F437A2-440F-4EF6-8EA4-0F118D8B396B}" srcOrd="0" destOrd="0" parTransId="{04D3A4CF-49AF-4640-9F26-2DF4759D2A14}" sibTransId="{BDF850C6-86EE-4C19-BBFC-2A5F37E0456C}"/>
    <dgm:cxn modelId="{5D838036-7E42-4CBE-916C-A91DE7E1FD76}" type="presOf" srcId="{9C1B66B4-9CE9-4AA7-AD38-A61D7801897A}" destId="{7BFCC2BE-7411-4108-96AB-C2FD8BFF4B05}" srcOrd="0" destOrd="1" presId="urn:microsoft.com/office/officeart/2008/layout/TitledPictureBlocks"/>
    <dgm:cxn modelId="{23FBC836-84D1-4DAE-9853-314DB4B12539}" type="presOf" srcId="{A5F437A2-440F-4EF6-8EA4-0F118D8B396B}" destId="{7BFCC2BE-7411-4108-96AB-C2FD8BFF4B05}" srcOrd="0" destOrd="0" presId="urn:microsoft.com/office/officeart/2008/layout/TitledPictureBlocks"/>
    <dgm:cxn modelId="{E8A2CD37-E6F4-43E8-8BC6-10B81913FAF4}" type="presOf" srcId="{E77374D3-10A4-46F1-95C1-12F7F397DCEF}" destId="{6A6B8A0B-64A6-47EF-93CA-6A6917FBF33B}" srcOrd="0" destOrd="1" presId="urn:microsoft.com/office/officeart/2008/layout/TitledPictureBlocks"/>
    <dgm:cxn modelId="{62E60D39-57AC-4BA4-AFB8-81FC6A7121ED}" srcId="{5D8D06ED-1C95-4665-B460-6E0D70225A0F}" destId="{1853A63A-39BE-495D-9B90-783EC774032C}" srcOrd="1" destOrd="0" parTransId="{C45FE9B7-31F9-44BF-BB60-2FE23E95FD04}" sibTransId="{FAA89B3C-E32A-4174-A3C3-515752EBE14B}"/>
    <dgm:cxn modelId="{AD45F05B-E274-4F7A-9055-E1BE86C05C4D}" srcId="{4B5286DF-B6CA-41FA-B309-12569CE2FA93}" destId="{9024F6E3-66B2-4AE1-9510-EA6DB970913B}" srcOrd="0" destOrd="0" parTransId="{2173B9EF-1559-42B8-80ED-1054C2EF523C}" sibTransId="{F706FD94-099C-4754-89CC-FDB579E9A7D8}"/>
    <dgm:cxn modelId="{9CFC625F-7C2A-408D-9BBD-5C01212E6BC9}" srcId="{5D8D06ED-1C95-4665-B460-6E0D70225A0F}" destId="{4B5286DF-B6CA-41FA-B309-12569CE2FA93}" srcOrd="0" destOrd="0" parTransId="{5D66FCAC-2450-4EF7-A6C6-7B390A4E6055}" sibTransId="{17A7F055-D00C-4454-BC01-D6CE48D177F4}"/>
    <dgm:cxn modelId="{4BC6DE66-0662-45E4-90C4-CE6990F8B050}" srcId="{5D8D06ED-1C95-4665-B460-6E0D70225A0F}" destId="{3B009E01-C0EC-4C32-AB75-CC44431245FA}" srcOrd="2" destOrd="0" parTransId="{01484024-43DE-4CBC-B158-34A5E1D92875}" sibTransId="{8EFFF661-2721-449A-A748-8BB83FFD5688}"/>
    <dgm:cxn modelId="{81FCDF67-DDC7-49FF-9901-927946933F02}" type="presOf" srcId="{70DFEA17-8639-477F-A7EA-44DA0275F204}" destId="{A3E36EF4-B9F0-41FF-B0AF-595B8C26D5B2}" srcOrd="0" destOrd="1" presId="urn:microsoft.com/office/officeart/2008/layout/TitledPictureBlocks"/>
    <dgm:cxn modelId="{2C5FF448-B5F2-45F0-A331-D374C815C907}" srcId="{1853A63A-39BE-495D-9B90-783EC774032C}" destId="{9C1B66B4-9CE9-4AA7-AD38-A61D7801897A}" srcOrd="1" destOrd="0" parTransId="{E69E4167-F51E-4B29-AC98-F692C634500B}" sibTransId="{43B39537-9637-44B1-9D63-DE12CE70E434}"/>
    <dgm:cxn modelId="{C8ADE571-5CC9-47F1-89A9-0D807B91923F}" type="presOf" srcId="{5D8D06ED-1C95-4665-B460-6E0D70225A0F}" destId="{AB2A727F-D1FC-4C17-ADD1-72BD66DB645C}" srcOrd="0" destOrd="0" presId="urn:microsoft.com/office/officeart/2008/layout/TitledPictureBlocks"/>
    <dgm:cxn modelId="{A7085953-80BA-465E-8B2F-72FAC8C7CDCD}" srcId="{3B009E01-C0EC-4C32-AB75-CC44431245FA}" destId="{70DFEA17-8639-477F-A7EA-44DA0275F204}" srcOrd="1" destOrd="0" parTransId="{E4240C6B-0A92-4247-AD27-2AA495ECF955}" sibTransId="{23140C75-D102-4A05-B445-AD6EF5F11CDB}"/>
    <dgm:cxn modelId="{DF34B5A1-5092-4730-965B-F39AD3356F0F}" type="presOf" srcId="{7103C51B-146B-4BBC-800D-18F6444DD337}" destId="{A3E36EF4-B9F0-41FF-B0AF-595B8C26D5B2}" srcOrd="0" destOrd="0" presId="urn:microsoft.com/office/officeart/2008/layout/TitledPictureBlocks"/>
    <dgm:cxn modelId="{A103A1B6-57F7-4782-ADBC-A858F6A63900}" srcId="{4B5286DF-B6CA-41FA-B309-12569CE2FA93}" destId="{E77374D3-10A4-46F1-95C1-12F7F397DCEF}" srcOrd="1" destOrd="0" parTransId="{1D605B8D-9BD6-491E-8B66-3D83EF7D9ACE}" sibTransId="{110C7970-455A-402E-BEBD-4F99534C276C}"/>
    <dgm:cxn modelId="{2745FED8-85AF-4E6C-8F9D-090F164BEED7}" type="presOf" srcId="{4B5286DF-B6CA-41FA-B309-12569CE2FA93}" destId="{0B5DE74D-B6A1-4D39-9607-8E6D16087534}" srcOrd="0" destOrd="0" presId="urn:microsoft.com/office/officeart/2008/layout/TitledPictureBlocks"/>
    <dgm:cxn modelId="{2FB9B7D9-D543-4D25-9548-6FE40887B968}" srcId="{3B009E01-C0EC-4C32-AB75-CC44431245FA}" destId="{7103C51B-146B-4BBC-800D-18F6444DD337}" srcOrd="0" destOrd="0" parTransId="{80473F16-18DE-4CAA-8E6B-831B188F9FA3}" sibTransId="{C1E5C05D-E9B3-4C09-9861-00491569783A}"/>
    <dgm:cxn modelId="{8E5A56DD-706E-447C-97AB-033F10CEBC6B}" type="presOf" srcId="{1853A63A-39BE-495D-9B90-783EC774032C}" destId="{62268D13-05CA-4883-8283-8DCFFF1D0E2D}" srcOrd="0" destOrd="0" presId="urn:microsoft.com/office/officeart/2008/layout/TitledPictureBlocks"/>
    <dgm:cxn modelId="{DCE992E2-AEC2-42D2-8CED-24391BD95AF6}" type="presOf" srcId="{9024F6E3-66B2-4AE1-9510-EA6DB970913B}" destId="{6A6B8A0B-64A6-47EF-93CA-6A6917FBF33B}" srcOrd="0" destOrd="0" presId="urn:microsoft.com/office/officeart/2008/layout/TitledPictureBlocks"/>
    <dgm:cxn modelId="{DDA5DA4A-4A59-4F34-B79A-D8700EB25431}" type="presParOf" srcId="{AB2A727F-D1FC-4C17-ADD1-72BD66DB645C}" destId="{73177AE8-4A9C-4BB2-8ECB-86D8940E26D7}" srcOrd="0" destOrd="0" presId="urn:microsoft.com/office/officeart/2008/layout/TitledPictureBlocks"/>
    <dgm:cxn modelId="{E04F8BDB-C90E-42B7-95C5-67AE4785E181}" type="presParOf" srcId="{73177AE8-4A9C-4BB2-8ECB-86D8940E26D7}" destId="{0B5DE74D-B6A1-4D39-9607-8E6D16087534}" srcOrd="0" destOrd="0" presId="urn:microsoft.com/office/officeart/2008/layout/TitledPictureBlocks"/>
    <dgm:cxn modelId="{CEC64638-1F2D-4013-B684-33AAFFB5767D}" type="presParOf" srcId="{73177AE8-4A9C-4BB2-8ECB-86D8940E26D7}" destId="{F8CE87AC-833B-40CA-A203-CB6E51987E0B}" srcOrd="1" destOrd="0" presId="urn:microsoft.com/office/officeart/2008/layout/TitledPictureBlocks"/>
    <dgm:cxn modelId="{A5CADDF7-60D9-404E-9F8F-C54BEC3B9057}" type="presParOf" srcId="{73177AE8-4A9C-4BB2-8ECB-86D8940E26D7}" destId="{6A6B8A0B-64A6-47EF-93CA-6A6917FBF33B}" srcOrd="2" destOrd="0" presId="urn:microsoft.com/office/officeart/2008/layout/TitledPictureBlocks"/>
    <dgm:cxn modelId="{522276A1-AE26-4984-91C3-0B93DEA1CC57}" type="presParOf" srcId="{AB2A727F-D1FC-4C17-ADD1-72BD66DB645C}" destId="{CC0BB97E-1702-47CE-83AE-5EAA28EF28D8}" srcOrd="1" destOrd="0" presId="urn:microsoft.com/office/officeart/2008/layout/TitledPictureBlocks"/>
    <dgm:cxn modelId="{D5C14B49-B12D-4C93-BE00-D3D484D5676B}" type="presParOf" srcId="{AB2A727F-D1FC-4C17-ADD1-72BD66DB645C}" destId="{8B9DC6FB-BB3F-469A-AC58-3174557A579F}" srcOrd="2" destOrd="0" presId="urn:microsoft.com/office/officeart/2008/layout/TitledPictureBlocks"/>
    <dgm:cxn modelId="{EF1C148E-C9EB-4E98-A0C3-15327AEEFFA3}" type="presParOf" srcId="{8B9DC6FB-BB3F-469A-AC58-3174557A579F}" destId="{62268D13-05CA-4883-8283-8DCFFF1D0E2D}" srcOrd="0" destOrd="0" presId="urn:microsoft.com/office/officeart/2008/layout/TitledPictureBlocks"/>
    <dgm:cxn modelId="{0BCAB3E2-4363-40EC-908E-37A55547AC8C}" type="presParOf" srcId="{8B9DC6FB-BB3F-469A-AC58-3174557A579F}" destId="{DEEC4B51-CCD2-4365-A610-743560393B19}" srcOrd="1" destOrd="0" presId="urn:microsoft.com/office/officeart/2008/layout/TitledPictureBlocks"/>
    <dgm:cxn modelId="{FFE9F478-489D-43B4-B4F0-42FEEC78535B}" type="presParOf" srcId="{8B9DC6FB-BB3F-469A-AC58-3174557A579F}" destId="{7BFCC2BE-7411-4108-96AB-C2FD8BFF4B05}" srcOrd="2" destOrd="0" presId="urn:microsoft.com/office/officeart/2008/layout/TitledPictureBlocks"/>
    <dgm:cxn modelId="{73A29A67-1595-48E6-821C-D25FEA35E39E}" type="presParOf" srcId="{AB2A727F-D1FC-4C17-ADD1-72BD66DB645C}" destId="{81A6EF25-76E3-4E7E-8220-B753096C7485}" srcOrd="3" destOrd="0" presId="urn:microsoft.com/office/officeart/2008/layout/TitledPictureBlocks"/>
    <dgm:cxn modelId="{C416AE08-A8A9-422E-8C31-73D79A0249ED}" type="presParOf" srcId="{AB2A727F-D1FC-4C17-ADD1-72BD66DB645C}" destId="{2A970662-8BB8-4734-96C6-F7C140531D1A}" srcOrd="4" destOrd="0" presId="urn:microsoft.com/office/officeart/2008/layout/TitledPictureBlocks"/>
    <dgm:cxn modelId="{FD126E22-B60F-4547-9E8E-5DCB934990B6}" type="presParOf" srcId="{2A970662-8BB8-4734-96C6-F7C140531D1A}" destId="{77666200-54FE-4D19-9322-A61F254606A4}" srcOrd="0" destOrd="0" presId="urn:microsoft.com/office/officeart/2008/layout/TitledPictureBlocks"/>
    <dgm:cxn modelId="{768FDDAB-44BE-40A2-A977-6204C4E7943D}" type="presParOf" srcId="{2A970662-8BB8-4734-96C6-F7C140531D1A}" destId="{88A98AD5-AB15-405D-9B19-F46D256A33A8}" srcOrd="1" destOrd="0" presId="urn:microsoft.com/office/officeart/2008/layout/TitledPictureBlocks"/>
    <dgm:cxn modelId="{75FA70E1-6231-4C80-BB10-19CFB26B14DC}" type="presParOf" srcId="{2A970662-8BB8-4734-96C6-F7C140531D1A}" destId="{A3E36EF4-B9F0-41FF-B0AF-595B8C26D5B2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3C7A49-E59D-47AB-93F4-985C8700CFA6}" type="doc">
      <dgm:prSet loTypeId="urn:microsoft.com/office/officeart/2008/layout/Bending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DFCDFBC-E4CF-4E4F-AF1C-D14557E3D72B}">
      <dgm:prSet phldrT="[Text]" custT="1"/>
      <dgm:spPr>
        <a:solidFill>
          <a:prstClr val="black">
            <a:lumMod val="50000"/>
            <a:lumOff val="50000"/>
          </a:prstClr>
        </a:solidFill>
        <a:ln>
          <a:solidFill>
            <a:prstClr val="white"/>
          </a:solidFill>
        </a:ln>
        <a:effectLst/>
      </dgm:spPr>
      <dgm:t>
        <a:bodyPr spcFirstLastPara="0" vert="horz" wrap="square" lIns="125730" tIns="125730" rIns="125730" bIns="125730" numCol="1" spcCol="1270" anchor="ctr" anchorCtr="0"/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Third-Person</a:t>
          </a:r>
        </a:p>
      </dgm:t>
    </dgm:pt>
    <dgm:pt modelId="{6BF30386-492A-499A-8879-54415861D57E}" type="parTrans" cxnId="{24CE40D4-9A2F-4B9C-8168-C7EF752B9CEC}">
      <dgm:prSet/>
      <dgm:spPr/>
      <dgm:t>
        <a:bodyPr/>
        <a:lstStyle/>
        <a:p>
          <a:endParaRPr lang="de-DE"/>
        </a:p>
      </dgm:t>
    </dgm:pt>
    <dgm:pt modelId="{7857DCBF-601F-4A85-AAEE-812C59D663B2}" type="sibTrans" cxnId="{24CE40D4-9A2F-4B9C-8168-C7EF752B9CEC}">
      <dgm:prSet/>
      <dgm:spPr/>
      <dgm:t>
        <a:bodyPr/>
        <a:lstStyle/>
        <a:p>
          <a:endParaRPr lang="de-DE"/>
        </a:p>
      </dgm:t>
    </dgm:pt>
    <dgm:pt modelId="{70867C67-734F-4765-A6DC-050D99A898E6}">
      <dgm:prSet phldrT="[Text]" custT="1"/>
      <dgm:spPr>
        <a:solidFill>
          <a:prstClr val="black">
            <a:lumMod val="50000"/>
            <a:lumOff val="50000"/>
          </a:prst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 spcFirstLastPara="0" vert="horz" wrap="square" lIns="125730" tIns="125730" rIns="125730" bIns="125730" numCol="1" spcCol="1270" anchor="ctr" anchorCtr="0"/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First-Person</a:t>
          </a:r>
        </a:p>
      </dgm:t>
    </dgm:pt>
    <dgm:pt modelId="{29FF64C7-2AAC-4050-9717-63BCF3129336}" type="parTrans" cxnId="{74B910FF-0E29-4BA4-B768-4AB3B9AE30C6}">
      <dgm:prSet/>
      <dgm:spPr/>
      <dgm:t>
        <a:bodyPr/>
        <a:lstStyle/>
        <a:p>
          <a:endParaRPr lang="de-DE"/>
        </a:p>
      </dgm:t>
    </dgm:pt>
    <dgm:pt modelId="{57B99D42-7BC7-4729-B6E1-04137160A21A}" type="sibTrans" cxnId="{74B910FF-0E29-4BA4-B768-4AB3B9AE30C6}">
      <dgm:prSet/>
      <dgm:spPr/>
      <dgm:t>
        <a:bodyPr/>
        <a:lstStyle/>
        <a:p>
          <a:endParaRPr lang="de-DE"/>
        </a:p>
      </dgm:t>
    </dgm:pt>
    <dgm:pt modelId="{67E3FC66-8537-4A15-9891-2C9819541793}" type="pres">
      <dgm:prSet presAssocID="{793C7A49-E59D-47AB-93F4-985C8700CFA6}" presName="Name0" presStyleCnt="0">
        <dgm:presLayoutVars>
          <dgm:dir/>
          <dgm:resizeHandles/>
        </dgm:presLayoutVars>
      </dgm:prSet>
      <dgm:spPr/>
    </dgm:pt>
    <dgm:pt modelId="{234C5549-5662-4D10-BE82-7E01D11CA1C0}" type="pres">
      <dgm:prSet presAssocID="{3DFCDFBC-E4CF-4E4F-AF1C-D14557E3D72B}" presName="composite" presStyleCnt="0"/>
      <dgm:spPr/>
    </dgm:pt>
    <dgm:pt modelId="{0EB779C4-2F2B-4652-8F99-632B7D58AC22}" type="pres">
      <dgm:prSet presAssocID="{3DFCDFBC-E4CF-4E4F-AF1C-D14557E3D72B}" presName="rect1" presStyleLbl="bgImgPlace1" presStyleIdx="0" presStyleCnt="2"/>
      <dgm:spPr>
        <a:prstGeom prst="snip1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F763BB6E-4817-42D9-952D-EE744BA11482}" type="pres">
      <dgm:prSet presAssocID="{3DFCDFBC-E4CF-4E4F-AF1C-D14557E3D72B}" presName="rect2" presStyleLbl="node1" presStyleIdx="0" presStyleCnt="2">
        <dgm:presLayoutVars>
          <dgm:bulletEnabled val="1"/>
        </dgm:presLayoutVars>
      </dgm:prSet>
      <dgm:spPr>
        <a:xfrm>
          <a:off x="468419" y="1866743"/>
          <a:ext cx="1777421" cy="1777421"/>
        </a:xfrm>
        <a:prstGeom prst="snip2DiagRect">
          <a:avLst/>
        </a:prstGeom>
      </dgm:spPr>
    </dgm:pt>
    <dgm:pt modelId="{BF2C56C6-8157-4AD8-B797-67052B64089B}" type="pres">
      <dgm:prSet presAssocID="{7857DCBF-601F-4A85-AAEE-812C59D663B2}" presName="sibTrans" presStyleCnt="0"/>
      <dgm:spPr/>
    </dgm:pt>
    <dgm:pt modelId="{B1A75CAA-62E8-496F-910E-FB50CDD997CD}" type="pres">
      <dgm:prSet presAssocID="{70867C67-734F-4765-A6DC-050D99A898E6}" presName="composite" presStyleCnt="0"/>
      <dgm:spPr/>
    </dgm:pt>
    <dgm:pt modelId="{C99EEC43-F1A2-48EA-A1B8-C3976270D0B2}" type="pres">
      <dgm:prSet presAssocID="{70867C67-734F-4765-A6DC-050D99A898E6}" presName="rect1" presStyleLbl="bgImgPlace1" presStyleIdx="1" presStyleCnt="2"/>
      <dgm:spPr>
        <a:prstGeom prst="snip1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2E1BB773-D4BA-4609-A280-1628880EEA3A}" type="pres">
      <dgm:prSet presAssocID="{70867C67-734F-4765-A6DC-050D99A898E6}" presName="rect2" presStyleLbl="node1" presStyleIdx="1" presStyleCnt="2">
        <dgm:presLayoutVars>
          <dgm:bulletEnabled val="1"/>
        </dgm:presLayoutVars>
      </dgm:prSet>
      <dgm:spPr>
        <a:xfrm>
          <a:off x="5545825" y="1866743"/>
          <a:ext cx="1777421" cy="1777421"/>
        </a:xfrm>
        <a:prstGeom prst="snip2DiagRect">
          <a:avLst/>
        </a:prstGeom>
      </dgm:spPr>
    </dgm:pt>
  </dgm:ptLst>
  <dgm:cxnLst>
    <dgm:cxn modelId="{E4D58B35-269E-406E-98F5-3EA8F149407C}" type="presOf" srcId="{70867C67-734F-4765-A6DC-050D99A898E6}" destId="{2E1BB773-D4BA-4609-A280-1628880EEA3A}" srcOrd="0" destOrd="0" presId="urn:microsoft.com/office/officeart/2008/layout/BendingPictureBlocks"/>
    <dgm:cxn modelId="{430FF158-FA47-48B3-8986-B63BE3557430}" type="presOf" srcId="{793C7A49-E59D-47AB-93F4-985C8700CFA6}" destId="{67E3FC66-8537-4A15-9891-2C9819541793}" srcOrd="0" destOrd="0" presId="urn:microsoft.com/office/officeart/2008/layout/BendingPictureBlocks"/>
    <dgm:cxn modelId="{222F86B8-4561-45C8-A27A-644E058BD89C}" type="presOf" srcId="{3DFCDFBC-E4CF-4E4F-AF1C-D14557E3D72B}" destId="{F763BB6E-4817-42D9-952D-EE744BA11482}" srcOrd="0" destOrd="0" presId="urn:microsoft.com/office/officeart/2008/layout/BendingPictureBlocks"/>
    <dgm:cxn modelId="{24CE40D4-9A2F-4B9C-8168-C7EF752B9CEC}" srcId="{793C7A49-E59D-47AB-93F4-985C8700CFA6}" destId="{3DFCDFBC-E4CF-4E4F-AF1C-D14557E3D72B}" srcOrd="0" destOrd="0" parTransId="{6BF30386-492A-499A-8879-54415861D57E}" sibTransId="{7857DCBF-601F-4A85-AAEE-812C59D663B2}"/>
    <dgm:cxn modelId="{74B910FF-0E29-4BA4-B768-4AB3B9AE30C6}" srcId="{793C7A49-E59D-47AB-93F4-985C8700CFA6}" destId="{70867C67-734F-4765-A6DC-050D99A898E6}" srcOrd="1" destOrd="0" parTransId="{29FF64C7-2AAC-4050-9717-63BCF3129336}" sibTransId="{57B99D42-7BC7-4729-B6E1-04137160A21A}"/>
    <dgm:cxn modelId="{CE6F7852-FF41-482F-842C-0BA3E796EA01}" type="presParOf" srcId="{67E3FC66-8537-4A15-9891-2C9819541793}" destId="{234C5549-5662-4D10-BE82-7E01D11CA1C0}" srcOrd="0" destOrd="0" presId="urn:microsoft.com/office/officeart/2008/layout/BendingPictureBlocks"/>
    <dgm:cxn modelId="{A65677F1-6EF2-4A9E-9C92-9D11A2100F3F}" type="presParOf" srcId="{234C5549-5662-4D10-BE82-7E01D11CA1C0}" destId="{0EB779C4-2F2B-4652-8F99-632B7D58AC22}" srcOrd="0" destOrd="0" presId="urn:microsoft.com/office/officeart/2008/layout/BendingPictureBlocks"/>
    <dgm:cxn modelId="{C98CF49F-B830-451D-A5A3-461A04698472}" type="presParOf" srcId="{234C5549-5662-4D10-BE82-7E01D11CA1C0}" destId="{F763BB6E-4817-42D9-952D-EE744BA11482}" srcOrd="1" destOrd="0" presId="urn:microsoft.com/office/officeart/2008/layout/BendingPictureBlocks"/>
    <dgm:cxn modelId="{80873FE1-A30D-42CB-B2F3-405838109B54}" type="presParOf" srcId="{67E3FC66-8537-4A15-9891-2C9819541793}" destId="{BF2C56C6-8157-4AD8-B797-67052B64089B}" srcOrd="1" destOrd="0" presId="urn:microsoft.com/office/officeart/2008/layout/BendingPictureBlocks"/>
    <dgm:cxn modelId="{76086430-FBBD-4699-8F4A-D330131397C1}" type="presParOf" srcId="{67E3FC66-8537-4A15-9891-2C9819541793}" destId="{B1A75CAA-62E8-496F-910E-FB50CDD997CD}" srcOrd="2" destOrd="0" presId="urn:microsoft.com/office/officeart/2008/layout/BendingPictureBlocks"/>
    <dgm:cxn modelId="{5CF02282-4A05-4567-ABAB-13DFC04B608F}" type="presParOf" srcId="{B1A75CAA-62E8-496F-910E-FB50CDD997CD}" destId="{C99EEC43-F1A2-48EA-A1B8-C3976270D0B2}" srcOrd="0" destOrd="0" presId="urn:microsoft.com/office/officeart/2008/layout/BendingPictureBlocks"/>
    <dgm:cxn modelId="{494CCC6D-8050-46AD-A39F-C49CEFAA5733}" type="presParOf" srcId="{B1A75CAA-62E8-496F-910E-FB50CDD997CD}" destId="{2E1BB773-D4BA-4609-A280-1628880EEA3A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F81D03-730B-49AC-AEC7-778088D92F1B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649D5B3-1F09-4121-B1DE-2C1A0E80EE39}">
      <dgm:prSet phldrT="[Text]" custT="1"/>
      <dgm:spPr>
        <a:solidFill>
          <a:prstClr val="black">
            <a:lumMod val="50000"/>
            <a:lumOff val="50000"/>
          </a:prst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 spcFirstLastPara="0" vert="horz" wrap="square" lIns="125730" tIns="125730" rIns="125730" bIns="125730" numCol="1" spcCol="1270" anchor="ctr" anchorCtr="0"/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Goldmetal</a:t>
          </a:r>
          <a:r>
            <a:rPr lang="de-DE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Studio</a:t>
          </a:r>
        </a:p>
      </dgm:t>
    </dgm:pt>
    <dgm:pt modelId="{8235216F-D248-433C-A0DA-C3D14DA90AEB}" type="parTrans" cxnId="{73A417B8-5513-4197-8B4A-E3EEC6CEC929}">
      <dgm:prSet/>
      <dgm:spPr/>
      <dgm:t>
        <a:bodyPr/>
        <a:lstStyle/>
        <a:p>
          <a:endParaRPr lang="de-DE"/>
        </a:p>
      </dgm:t>
    </dgm:pt>
    <dgm:pt modelId="{451C7351-0C4E-4665-8CAA-60EBC18EFB8D}" type="sibTrans" cxnId="{73A417B8-5513-4197-8B4A-E3EEC6CEC929}">
      <dgm:prSet/>
      <dgm:spPr/>
      <dgm:t>
        <a:bodyPr/>
        <a:lstStyle/>
        <a:p>
          <a:endParaRPr lang="de-DE"/>
        </a:p>
      </dgm:t>
    </dgm:pt>
    <dgm:pt modelId="{A369708D-D058-4082-A965-F79A229E1D7E}">
      <dgm:prSet phldrT="[Text]" custT="1"/>
      <dgm:spPr>
        <a:solidFill>
          <a:prstClr val="black">
            <a:lumMod val="50000"/>
            <a:lumOff val="50000"/>
          </a:prst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 spcFirstLastPara="0" vert="horz" wrap="square" lIns="125730" tIns="125730" rIns="125730" bIns="125730" numCol="1" spcCol="1270" anchor="ctr" anchorCtr="0"/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Pop Up </a:t>
          </a:r>
          <a:r>
            <a:rPr lang="de-DE" sz="20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Productions</a:t>
          </a:r>
          <a:endParaRPr lang="de-DE" sz="2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8E488A2F-632B-42EF-B1E6-D34FC0245B94}" type="sibTrans" cxnId="{F38744C6-5EB2-4186-8235-C966E290FAEF}">
      <dgm:prSet/>
      <dgm:spPr/>
      <dgm:t>
        <a:bodyPr/>
        <a:lstStyle/>
        <a:p>
          <a:endParaRPr lang="de-DE"/>
        </a:p>
      </dgm:t>
    </dgm:pt>
    <dgm:pt modelId="{FF2DAA74-EF4B-4C40-A942-4FC713AD33A6}" type="parTrans" cxnId="{F38744C6-5EB2-4186-8235-C966E290FAEF}">
      <dgm:prSet/>
      <dgm:spPr/>
      <dgm:t>
        <a:bodyPr/>
        <a:lstStyle/>
        <a:p>
          <a:endParaRPr lang="de-DE"/>
        </a:p>
      </dgm:t>
    </dgm:pt>
    <dgm:pt modelId="{259EEF9C-519B-4648-954C-36E0702C443F}" type="pres">
      <dgm:prSet presAssocID="{B7F81D03-730B-49AC-AEC7-778088D92F1B}" presName="Name0" presStyleCnt="0">
        <dgm:presLayoutVars>
          <dgm:dir/>
          <dgm:resizeHandles val="exact"/>
        </dgm:presLayoutVars>
      </dgm:prSet>
      <dgm:spPr/>
    </dgm:pt>
    <dgm:pt modelId="{61D054B5-5050-43DF-8610-8CB920CC0AD2}" type="pres">
      <dgm:prSet presAssocID="{6649D5B3-1F09-4121-B1DE-2C1A0E80EE39}" presName="composite" presStyleCnt="0"/>
      <dgm:spPr/>
    </dgm:pt>
    <dgm:pt modelId="{98D3327B-08C6-4CB4-9CE3-F473C85F9528}" type="pres">
      <dgm:prSet presAssocID="{6649D5B3-1F09-4121-B1DE-2C1A0E80EE39}" presName="rect1" presStyleLbl="bgImgPlace1" presStyleIdx="0" presStyleCnt="2"/>
      <dgm:spPr>
        <a:prstGeom prst="snip1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56B1C9C0-3B62-4FA6-9072-D4755223BC90}" type="pres">
      <dgm:prSet presAssocID="{6649D5B3-1F09-4121-B1DE-2C1A0E80EE39}" presName="wedgeRectCallout1" presStyleLbl="node1" presStyleIdx="0" presStyleCnt="2">
        <dgm:presLayoutVars>
          <dgm:bulletEnabled val="1"/>
        </dgm:presLayoutVars>
      </dgm:prSet>
      <dgm:spPr>
        <a:xfrm>
          <a:off x="221623" y="2382501"/>
          <a:ext cx="2185385" cy="687537"/>
        </a:xfrm>
        <a:prstGeom prst="snip2DiagRect">
          <a:avLst/>
        </a:prstGeom>
      </dgm:spPr>
    </dgm:pt>
    <dgm:pt modelId="{A0510A70-484D-4A0D-9B80-9482C47F55E7}" type="pres">
      <dgm:prSet presAssocID="{451C7351-0C4E-4665-8CAA-60EBC18EFB8D}" presName="sibTrans" presStyleCnt="0"/>
      <dgm:spPr/>
    </dgm:pt>
    <dgm:pt modelId="{9564DA8F-7DC0-417D-91BE-868766A092D3}" type="pres">
      <dgm:prSet presAssocID="{A369708D-D058-4082-A965-F79A229E1D7E}" presName="composite" presStyleCnt="0"/>
      <dgm:spPr/>
    </dgm:pt>
    <dgm:pt modelId="{65BFE1AF-7A46-42A4-80CC-0ED554446A43}" type="pres">
      <dgm:prSet presAssocID="{A369708D-D058-4082-A965-F79A229E1D7E}" presName="rect1" presStyleLbl="bgImgPlace1" presStyleIdx="1" presStyleCnt="2"/>
      <dgm:spPr>
        <a:prstGeom prst="snip1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BD4CAE18-6A72-468B-98EB-2A33D6BB7701}" type="pres">
      <dgm:prSet presAssocID="{A369708D-D058-4082-A965-F79A229E1D7E}" presName="wedgeRectCallout1" presStyleLbl="node1" presStyleIdx="1" presStyleCnt="2">
        <dgm:presLayoutVars>
          <dgm:bulletEnabled val="1"/>
        </dgm:presLayoutVars>
      </dgm:prSet>
      <dgm:spPr>
        <a:xfrm>
          <a:off x="2922662" y="2382501"/>
          <a:ext cx="2185385" cy="687537"/>
        </a:xfrm>
        <a:prstGeom prst="snip2DiagRect">
          <a:avLst/>
        </a:prstGeom>
      </dgm:spPr>
    </dgm:pt>
  </dgm:ptLst>
  <dgm:cxnLst>
    <dgm:cxn modelId="{03F53714-59E5-41E0-A269-9E58220A90B5}" type="presOf" srcId="{B7F81D03-730B-49AC-AEC7-778088D92F1B}" destId="{259EEF9C-519B-4648-954C-36E0702C443F}" srcOrd="0" destOrd="0" presId="urn:microsoft.com/office/officeart/2008/layout/BendingPictureCaptionList"/>
    <dgm:cxn modelId="{622C3D1F-6363-4B73-9143-D18433665808}" type="presOf" srcId="{A369708D-D058-4082-A965-F79A229E1D7E}" destId="{BD4CAE18-6A72-468B-98EB-2A33D6BB7701}" srcOrd="0" destOrd="0" presId="urn:microsoft.com/office/officeart/2008/layout/BendingPictureCaptionList"/>
    <dgm:cxn modelId="{2C6F7656-E4A0-458F-A770-93218EC930F4}" type="presOf" srcId="{6649D5B3-1F09-4121-B1DE-2C1A0E80EE39}" destId="{56B1C9C0-3B62-4FA6-9072-D4755223BC90}" srcOrd="0" destOrd="0" presId="urn:microsoft.com/office/officeart/2008/layout/BendingPictureCaptionList"/>
    <dgm:cxn modelId="{73A417B8-5513-4197-8B4A-E3EEC6CEC929}" srcId="{B7F81D03-730B-49AC-AEC7-778088D92F1B}" destId="{6649D5B3-1F09-4121-B1DE-2C1A0E80EE39}" srcOrd="0" destOrd="0" parTransId="{8235216F-D248-433C-A0DA-C3D14DA90AEB}" sibTransId="{451C7351-0C4E-4665-8CAA-60EBC18EFB8D}"/>
    <dgm:cxn modelId="{F38744C6-5EB2-4186-8235-C966E290FAEF}" srcId="{B7F81D03-730B-49AC-AEC7-778088D92F1B}" destId="{A369708D-D058-4082-A965-F79A229E1D7E}" srcOrd="1" destOrd="0" parTransId="{FF2DAA74-EF4B-4C40-A942-4FC713AD33A6}" sibTransId="{8E488A2F-632B-42EF-B1E6-D34FC0245B94}"/>
    <dgm:cxn modelId="{A32A3B55-6006-4221-9135-BD6B3A8BB097}" type="presParOf" srcId="{259EEF9C-519B-4648-954C-36E0702C443F}" destId="{61D054B5-5050-43DF-8610-8CB920CC0AD2}" srcOrd="0" destOrd="0" presId="urn:microsoft.com/office/officeart/2008/layout/BendingPictureCaptionList"/>
    <dgm:cxn modelId="{F1E966AF-8842-4FC8-9BE5-10964068E02E}" type="presParOf" srcId="{61D054B5-5050-43DF-8610-8CB920CC0AD2}" destId="{98D3327B-08C6-4CB4-9CE3-F473C85F9528}" srcOrd="0" destOrd="0" presId="urn:microsoft.com/office/officeart/2008/layout/BendingPictureCaptionList"/>
    <dgm:cxn modelId="{2EF2AD50-C8F5-4996-8C12-86BFDE917FDA}" type="presParOf" srcId="{61D054B5-5050-43DF-8610-8CB920CC0AD2}" destId="{56B1C9C0-3B62-4FA6-9072-D4755223BC90}" srcOrd="1" destOrd="0" presId="urn:microsoft.com/office/officeart/2008/layout/BendingPictureCaptionList"/>
    <dgm:cxn modelId="{FE6FE29A-BA25-47D0-9628-4CEAC7FFEAB4}" type="presParOf" srcId="{259EEF9C-519B-4648-954C-36E0702C443F}" destId="{A0510A70-484D-4A0D-9B80-9482C47F55E7}" srcOrd="1" destOrd="0" presId="urn:microsoft.com/office/officeart/2008/layout/BendingPictureCaptionList"/>
    <dgm:cxn modelId="{85A694DD-44CC-4147-A2B0-C4E5F67FEEC6}" type="presParOf" srcId="{259EEF9C-519B-4648-954C-36E0702C443F}" destId="{9564DA8F-7DC0-417D-91BE-868766A092D3}" srcOrd="2" destOrd="0" presId="urn:microsoft.com/office/officeart/2008/layout/BendingPictureCaptionList"/>
    <dgm:cxn modelId="{918A5EBB-494B-461C-802D-6332C0C79F26}" type="presParOf" srcId="{9564DA8F-7DC0-417D-91BE-868766A092D3}" destId="{65BFE1AF-7A46-42A4-80CC-0ED554446A43}" srcOrd="0" destOrd="0" presId="urn:microsoft.com/office/officeart/2008/layout/BendingPictureCaptionList"/>
    <dgm:cxn modelId="{7367F42F-C41C-44D4-9046-09DE0864ECC7}" type="presParOf" srcId="{9564DA8F-7DC0-417D-91BE-868766A092D3}" destId="{BD4CAE18-6A72-468B-98EB-2A33D6BB770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F81D03-730B-49AC-AEC7-778088D92F1B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8D78D3D-3051-420C-8538-A9EF211EEB05}">
      <dgm:prSet phldrT="[Text]" custT="1"/>
      <dgm:spPr>
        <a:solidFill>
          <a:prstClr val="black">
            <a:lumMod val="50000"/>
            <a:lumOff val="50000"/>
          </a:prst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 spcFirstLastPara="0" vert="horz" wrap="square" lIns="125730" tIns="125730" rIns="125730" bIns="125730" numCol="1" spcCol="1270" anchor="ctr" anchorCtr="0"/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XTaKeRuX</a:t>
          </a:r>
          <a:endParaRPr lang="de-DE" sz="2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2C3B139-1169-4D6E-9D93-7B4FC9BED3BC}" type="parTrans" cxnId="{F74FD1E1-6C37-43C6-8087-F3FC475D92AF}">
      <dgm:prSet/>
      <dgm:spPr/>
      <dgm:t>
        <a:bodyPr/>
        <a:lstStyle/>
        <a:p>
          <a:endParaRPr lang="de-DE"/>
        </a:p>
      </dgm:t>
    </dgm:pt>
    <dgm:pt modelId="{F6D8DE45-B6D9-41A8-8E15-A53F723CC956}" type="sibTrans" cxnId="{F74FD1E1-6C37-43C6-8087-F3FC475D92AF}">
      <dgm:prSet/>
      <dgm:spPr/>
      <dgm:t>
        <a:bodyPr/>
        <a:lstStyle/>
        <a:p>
          <a:endParaRPr lang="de-DE"/>
        </a:p>
      </dgm:t>
    </dgm:pt>
    <dgm:pt modelId="{8162802B-13C9-488D-98CA-846E81D20D2C}">
      <dgm:prSet phldrT="[Text]" custT="1"/>
      <dgm:spPr>
        <a:solidFill>
          <a:prstClr val="black">
            <a:lumMod val="50000"/>
            <a:lumOff val="50000"/>
          </a:prst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 spcFirstLastPara="0" vert="horz" wrap="square" lIns="125730" tIns="125730" rIns="125730" bIns="125730" numCol="1" spcCol="1270" anchor="ctr" anchorCtr="0"/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Little Robot Sound Factory</a:t>
          </a:r>
          <a:endParaRPr lang="de-DE" sz="2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AA19DAA3-8F90-487A-8DA2-96E2FAE8AB69}" type="parTrans" cxnId="{199AA65E-232A-4507-BC07-293AE7121F35}">
      <dgm:prSet/>
      <dgm:spPr/>
      <dgm:t>
        <a:bodyPr/>
        <a:lstStyle/>
        <a:p>
          <a:endParaRPr lang="de-DE"/>
        </a:p>
      </dgm:t>
    </dgm:pt>
    <dgm:pt modelId="{BAC80884-0FAF-4801-829B-BB4C97EC77BA}" type="sibTrans" cxnId="{199AA65E-232A-4507-BC07-293AE7121F35}">
      <dgm:prSet/>
      <dgm:spPr/>
      <dgm:t>
        <a:bodyPr/>
        <a:lstStyle/>
        <a:p>
          <a:endParaRPr lang="de-DE"/>
        </a:p>
      </dgm:t>
    </dgm:pt>
    <dgm:pt modelId="{AFE08426-3C30-4071-986D-71019C698503}" type="pres">
      <dgm:prSet presAssocID="{B7F81D03-730B-49AC-AEC7-778088D92F1B}" presName="Name0" presStyleCnt="0">
        <dgm:presLayoutVars>
          <dgm:dir/>
          <dgm:resizeHandles val="exact"/>
        </dgm:presLayoutVars>
      </dgm:prSet>
      <dgm:spPr/>
    </dgm:pt>
    <dgm:pt modelId="{18404A86-00B2-4984-BC9A-6C263F6AE45B}" type="pres">
      <dgm:prSet presAssocID="{88D78D3D-3051-420C-8538-A9EF211EEB05}" presName="composite" presStyleCnt="0"/>
      <dgm:spPr/>
    </dgm:pt>
    <dgm:pt modelId="{5BCA5E39-83C5-49A9-9E7A-388090E0A3FA}" type="pres">
      <dgm:prSet presAssocID="{88D78D3D-3051-420C-8538-A9EF211EEB05}" presName="rect1" presStyleLbl="bgImgPlace1" presStyleIdx="0" presStyleCnt="2"/>
      <dgm:spPr>
        <a:prstGeom prst="snip1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378C9807-9CC7-4FCA-B34E-6ED515CE56A1}" type="pres">
      <dgm:prSet presAssocID="{88D78D3D-3051-420C-8538-A9EF211EEB05}" presName="wedgeRectCallout1" presStyleLbl="node1" presStyleIdx="0" presStyleCnt="2">
        <dgm:presLayoutVars>
          <dgm:bulletEnabled val="1"/>
        </dgm:presLayoutVars>
      </dgm:prSet>
      <dgm:spPr>
        <a:xfrm>
          <a:off x="222715" y="2385162"/>
          <a:ext cx="2196148" cy="690923"/>
        </a:xfrm>
        <a:prstGeom prst="snip2DiagRect">
          <a:avLst/>
        </a:prstGeom>
      </dgm:spPr>
    </dgm:pt>
    <dgm:pt modelId="{1818F903-2685-45BD-9FE4-5713ADA7E90D}" type="pres">
      <dgm:prSet presAssocID="{F6D8DE45-B6D9-41A8-8E15-A53F723CC956}" presName="sibTrans" presStyleCnt="0"/>
      <dgm:spPr/>
    </dgm:pt>
    <dgm:pt modelId="{0FCA1840-8E39-4E56-B3FE-DA8061A33DB5}" type="pres">
      <dgm:prSet presAssocID="{8162802B-13C9-488D-98CA-846E81D20D2C}" presName="composite" presStyleCnt="0"/>
      <dgm:spPr/>
    </dgm:pt>
    <dgm:pt modelId="{0E9E72E7-36B2-48E1-B06C-05668CD5FB26}" type="pres">
      <dgm:prSet presAssocID="{8162802B-13C9-488D-98CA-846E81D20D2C}" presName="rect1" presStyleLbl="bgImgPlace1" presStyleIdx="1" presStyleCnt="2"/>
      <dgm:spPr>
        <a:prstGeom prst="snip1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AE23009-A84A-44C0-9BDC-5CF50EA7B9F7}" type="pres">
      <dgm:prSet presAssocID="{8162802B-13C9-488D-98CA-846E81D20D2C}" presName="wedgeRectCallout1" presStyleLbl="node1" presStyleIdx="1" presStyleCnt="2">
        <dgm:presLayoutVars>
          <dgm:bulletEnabled val="1"/>
        </dgm:presLayoutVars>
      </dgm:prSet>
      <dgm:spPr>
        <a:xfrm>
          <a:off x="2937055" y="2385162"/>
          <a:ext cx="2196148" cy="690923"/>
        </a:xfrm>
        <a:prstGeom prst="snip2DiagRect">
          <a:avLst/>
        </a:prstGeom>
      </dgm:spPr>
    </dgm:pt>
  </dgm:ptLst>
  <dgm:cxnLst>
    <dgm:cxn modelId="{199AA65E-232A-4507-BC07-293AE7121F35}" srcId="{B7F81D03-730B-49AC-AEC7-778088D92F1B}" destId="{8162802B-13C9-488D-98CA-846E81D20D2C}" srcOrd="1" destOrd="0" parTransId="{AA19DAA3-8F90-487A-8DA2-96E2FAE8AB69}" sibTransId="{BAC80884-0FAF-4801-829B-BB4C97EC77BA}"/>
    <dgm:cxn modelId="{60DE5471-8863-4E57-97FF-DB6F5491F01C}" type="presOf" srcId="{B7F81D03-730B-49AC-AEC7-778088D92F1B}" destId="{AFE08426-3C30-4071-986D-71019C698503}" srcOrd="0" destOrd="0" presId="urn:microsoft.com/office/officeart/2008/layout/BendingPictureCaptionList"/>
    <dgm:cxn modelId="{3A8FE6B2-2F23-400A-B6CB-14E6B041CFF8}" type="presOf" srcId="{8162802B-13C9-488D-98CA-846E81D20D2C}" destId="{3AE23009-A84A-44C0-9BDC-5CF50EA7B9F7}" srcOrd="0" destOrd="0" presId="urn:microsoft.com/office/officeart/2008/layout/BendingPictureCaptionList"/>
    <dgm:cxn modelId="{D80D1CBD-C5CD-4ECD-A4FE-7E16762A64A9}" type="presOf" srcId="{88D78D3D-3051-420C-8538-A9EF211EEB05}" destId="{378C9807-9CC7-4FCA-B34E-6ED515CE56A1}" srcOrd="0" destOrd="0" presId="urn:microsoft.com/office/officeart/2008/layout/BendingPictureCaptionList"/>
    <dgm:cxn modelId="{F74FD1E1-6C37-43C6-8087-F3FC475D92AF}" srcId="{B7F81D03-730B-49AC-AEC7-778088D92F1B}" destId="{88D78D3D-3051-420C-8538-A9EF211EEB05}" srcOrd="0" destOrd="0" parTransId="{92C3B139-1169-4D6E-9D93-7B4FC9BED3BC}" sibTransId="{F6D8DE45-B6D9-41A8-8E15-A53F723CC956}"/>
    <dgm:cxn modelId="{76E221E1-1A27-4BDA-8AEA-C097B327ADD8}" type="presParOf" srcId="{AFE08426-3C30-4071-986D-71019C698503}" destId="{18404A86-00B2-4984-BC9A-6C263F6AE45B}" srcOrd="0" destOrd="0" presId="urn:microsoft.com/office/officeart/2008/layout/BendingPictureCaptionList"/>
    <dgm:cxn modelId="{6F2E2AE8-689E-4BFF-BFE3-36E5A9535C48}" type="presParOf" srcId="{18404A86-00B2-4984-BC9A-6C263F6AE45B}" destId="{5BCA5E39-83C5-49A9-9E7A-388090E0A3FA}" srcOrd="0" destOrd="0" presId="urn:microsoft.com/office/officeart/2008/layout/BendingPictureCaptionList"/>
    <dgm:cxn modelId="{7F8487E9-274F-4A64-8DFF-326D69A40FAC}" type="presParOf" srcId="{18404A86-00B2-4984-BC9A-6C263F6AE45B}" destId="{378C9807-9CC7-4FCA-B34E-6ED515CE56A1}" srcOrd="1" destOrd="0" presId="urn:microsoft.com/office/officeart/2008/layout/BendingPictureCaptionList"/>
    <dgm:cxn modelId="{6ED1BAAA-3AF2-42C5-9485-127BC607F8E1}" type="presParOf" srcId="{AFE08426-3C30-4071-986D-71019C698503}" destId="{1818F903-2685-45BD-9FE4-5713ADA7E90D}" srcOrd="1" destOrd="0" presId="urn:microsoft.com/office/officeart/2008/layout/BendingPictureCaptionList"/>
    <dgm:cxn modelId="{0841FC51-EEED-4E0C-A408-F288B27EB5D9}" type="presParOf" srcId="{AFE08426-3C30-4071-986D-71019C698503}" destId="{0FCA1840-8E39-4E56-B3FE-DA8061A33DB5}" srcOrd="2" destOrd="0" presId="urn:microsoft.com/office/officeart/2008/layout/BendingPictureCaptionList"/>
    <dgm:cxn modelId="{80A25846-6F18-4B19-82CE-56E4532F4341}" type="presParOf" srcId="{0FCA1840-8E39-4E56-B3FE-DA8061A33DB5}" destId="{0E9E72E7-36B2-48E1-B06C-05668CD5FB26}" srcOrd="0" destOrd="0" presId="urn:microsoft.com/office/officeart/2008/layout/BendingPictureCaptionList"/>
    <dgm:cxn modelId="{902660F2-B9C0-4A6E-A07C-791D7D7F70FD}" type="presParOf" srcId="{0FCA1840-8E39-4E56-B3FE-DA8061A33DB5}" destId="{3AE23009-A84A-44C0-9BDC-5CF50EA7B9F7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AF52F-E052-4EBD-BF35-A1464CC4AC17}">
      <dsp:nvSpPr>
        <dsp:cNvPr id="0" name=""/>
        <dsp:cNvSpPr/>
      </dsp:nvSpPr>
      <dsp:spPr>
        <a:xfrm>
          <a:off x="2535" y="0"/>
          <a:ext cx="2487699" cy="4351338"/>
        </a:xfrm>
        <a:prstGeom prst="snip2DiagRect">
          <a:avLst/>
        </a:prstGeom>
        <a:solidFill>
          <a:schemeClr val="bg1">
            <a:lumMod val="50000"/>
            <a:lumOff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>
              <a:solidFill>
                <a:schemeClr val="tx1"/>
              </a:solidFill>
            </a:rPr>
            <a:t>Genre</a:t>
          </a:r>
        </a:p>
      </dsp:txBody>
      <dsp:txXfrm>
        <a:off x="2535" y="0"/>
        <a:ext cx="2487699" cy="1305401"/>
      </dsp:txXfrm>
    </dsp:sp>
    <dsp:sp modelId="{4A4CADE3-0F31-4D7A-A228-E9F604AF74F3}">
      <dsp:nvSpPr>
        <dsp:cNvPr id="0" name=""/>
        <dsp:cNvSpPr/>
      </dsp:nvSpPr>
      <dsp:spPr>
        <a:xfrm>
          <a:off x="251305" y="1306676"/>
          <a:ext cx="1990159" cy="1311987"/>
        </a:xfrm>
        <a:prstGeom prst="snip2DiagRect">
          <a:avLst/>
        </a:prstGeom>
        <a:solidFill>
          <a:schemeClr val="tx2">
            <a:lumMod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Dungeon Crawler</a:t>
          </a:r>
        </a:p>
      </dsp:txBody>
      <dsp:txXfrm>
        <a:off x="360639" y="1416010"/>
        <a:ext cx="1771491" cy="1093319"/>
      </dsp:txXfrm>
    </dsp:sp>
    <dsp:sp modelId="{07721268-E5D9-411E-AF36-DB8C06C12BFF}">
      <dsp:nvSpPr>
        <dsp:cNvPr id="0" name=""/>
        <dsp:cNvSpPr/>
      </dsp:nvSpPr>
      <dsp:spPr>
        <a:xfrm>
          <a:off x="251305" y="2820508"/>
          <a:ext cx="1990159" cy="1311987"/>
        </a:xfrm>
        <a:prstGeom prst="snip2DiagRect">
          <a:avLst/>
        </a:prstGeom>
        <a:solidFill>
          <a:schemeClr val="tx2">
            <a:lumMod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Soulslike</a:t>
          </a:r>
          <a:r>
            <a:rPr lang="de-DE" sz="1800" kern="1200" dirty="0"/>
            <a:t>-ähnliches Erfahrungssystem</a:t>
          </a:r>
        </a:p>
      </dsp:txBody>
      <dsp:txXfrm>
        <a:off x="360639" y="2929842"/>
        <a:ext cx="1771491" cy="1093319"/>
      </dsp:txXfrm>
    </dsp:sp>
    <dsp:sp modelId="{15F8F0CC-44AF-4969-BE9F-FC2FCD5C172F}">
      <dsp:nvSpPr>
        <dsp:cNvPr id="0" name=""/>
        <dsp:cNvSpPr/>
      </dsp:nvSpPr>
      <dsp:spPr>
        <a:xfrm>
          <a:off x="2676811" y="0"/>
          <a:ext cx="2487699" cy="4351338"/>
        </a:xfrm>
        <a:prstGeom prst="snip2DiagRect">
          <a:avLst/>
        </a:prstGeom>
        <a:solidFill>
          <a:schemeClr val="bg1">
            <a:lumMod val="50000"/>
            <a:lumOff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>
              <a:solidFill>
                <a:schemeClr val="tx1"/>
              </a:solidFill>
            </a:rPr>
            <a:t>Design</a:t>
          </a:r>
        </a:p>
      </dsp:txBody>
      <dsp:txXfrm>
        <a:off x="2676811" y="0"/>
        <a:ext cx="2487699" cy="1305401"/>
      </dsp:txXfrm>
    </dsp:sp>
    <dsp:sp modelId="{B11C8C7F-FA83-46F0-B8B5-2F1FD717D671}">
      <dsp:nvSpPr>
        <dsp:cNvPr id="0" name=""/>
        <dsp:cNvSpPr/>
      </dsp:nvSpPr>
      <dsp:spPr>
        <a:xfrm>
          <a:off x="2925581" y="1305401"/>
          <a:ext cx="1990159" cy="2828369"/>
        </a:xfrm>
        <a:prstGeom prst="snip2DiagRect">
          <a:avLst/>
        </a:prstGeom>
        <a:solidFill>
          <a:schemeClr val="tx2">
            <a:lumMod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3D-Voxel</a:t>
          </a:r>
          <a:endParaRPr lang="de-DE" sz="1800" kern="1200" dirty="0"/>
        </a:p>
      </dsp:txBody>
      <dsp:txXfrm>
        <a:off x="3091431" y="1471251"/>
        <a:ext cx="1658459" cy="2496669"/>
      </dsp:txXfrm>
    </dsp:sp>
    <dsp:sp modelId="{C9C263CE-37C9-4B8C-A0A0-C924C2BEFFFD}">
      <dsp:nvSpPr>
        <dsp:cNvPr id="0" name=""/>
        <dsp:cNvSpPr/>
      </dsp:nvSpPr>
      <dsp:spPr>
        <a:xfrm>
          <a:off x="5351088" y="0"/>
          <a:ext cx="2487699" cy="4351338"/>
        </a:xfrm>
        <a:prstGeom prst="snip2DiagRect">
          <a:avLst/>
        </a:prstGeom>
        <a:solidFill>
          <a:schemeClr val="bg1">
            <a:lumMod val="50000"/>
            <a:lumOff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>
              <a:solidFill>
                <a:schemeClr val="tx1"/>
              </a:solidFill>
            </a:rPr>
            <a:t>Zielplattform</a:t>
          </a:r>
        </a:p>
      </dsp:txBody>
      <dsp:txXfrm>
        <a:off x="5351088" y="0"/>
        <a:ext cx="2487699" cy="1305401"/>
      </dsp:txXfrm>
    </dsp:sp>
    <dsp:sp modelId="{A833F823-4A95-4E44-BC92-120C56D3D0D0}">
      <dsp:nvSpPr>
        <dsp:cNvPr id="0" name=""/>
        <dsp:cNvSpPr/>
      </dsp:nvSpPr>
      <dsp:spPr>
        <a:xfrm>
          <a:off x="5599858" y="1305401"/>
          <a:ext cx="1990159" cy="2828369"/>
        </a:xfrm>
        <a:prstGeom prst="snip2DiagRect">
          <a:avLst/>
        </a:prstGeom>
        <a:solidFill>
          <a:schemeClr val="tx2">
            <a:lumMod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Windows 10</a:t>
          </a:r>
          <a:endParaRPr lang="de-DE" sz="1800" kern="1200" dirty="0"/>
        </a:p>
      </dsp:txBody>
      <dsp:txXfrm>
        <a:off x="5765708" y="1471251"/>
        <a:ext cx="1658459" cy="2496669"/>
      </dsp:txXfrm>
    </dsp:sp>
    <dsp:sp modelId="{F5F05B07-4904-4367-AF8C-2BAA8D1B6C35}">
      <dsp:nvSpPr>
        <dsp:cNvPr id="0" name=""/>
        <dsp:cNvSpPr/>
      </dsp:nvSpPr>
      <dsp:spPr>
        <a:xfrm>
          <a:off x="8025365" y="0"/>
          <a:ext cx="2487699" cy="4351338"/>
        </a:xfrm>
        <a:prstGeom prst="snip2DiagRect">
          <a:avLst/>
        </a:prstGeom>
        <a:solidFill>
          <a:schemeClr val="bg1">
            <a:lumMod val="50000"/>
            <a:lumOff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>
              <a:solidFill>
                <a:schemeClr val="tx1"/>
              </a:solidFill>
            </a:rPr>
            <a:t>Zielgruppe</a:t>
          </a:r>
        </a:p>
      </dsp:txBody>
      <dsp:txXfrm>
        <a:off x="8025365" y="0"/>
        <a:ext cx="2487699" cy="1305401"/>
      </dsp:txXfrm>
    </dsp:sp>
    <dsp:sp modelId="{D14D2CF6-4771-40B6-A5F8-52287DA4D4D7}">
      <dsp:nvSpPr>
        <dsp:cNvPr id="0" name=""/>
        <dsp:cNvSpPr/>
      </dsp:nvSpPr>
      <dsp:spPr>
        <a:xfrm>
          <a:off x="8274135" y="1305401"/>
          <a:ext cx="1990159" cy="2828369"/>
        </a:xfrm>
        <a:prstGeom prst="snip2DiagRect">
          <a:avLst/>
        </a:prstGeom>
        <a:solidFill>
          <a:schemeClr val="tx2">
            <a:lumMod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Intensivspieler</a:t>
          </a:r>
          <a:endParaRPr lang="de-DE" sz="1800" kern="1200" dirty="0"/>
        </a:p>
      </dsp:txBody>
      <dsp:txXfrm>
        <a:off x="8439985" y="1471251"/>
        <a:ext cx="1658459" cy="2496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E08CB-AD7A-47C6-9A85-4A5E46374797}">
      <dsp:nvSpPr>
        <dsp:cNvPr id="0" name=""/>
        <dsp:cNvSpPr/>
      </dsp:nvSpPr>
      <dsp:spPr>
        <a:xfrm>
          <a:off x="2530" y="858826"/>
          <a:ext cx="3860145" cy="3270678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06E77-2A26-413A-9793-077618D52DDB}">
      <dsp:nvSpPr>
        <dsp:cNvPr id="0" name=""/>
        <dsp:cNvSpPr/>
      </dsp:nvSpPr>
      <dsp:spPr>
        <a:xfrm>
          <a:off x="3348645" y="1309846"/>
          <a:ext cx="1830424" cy="1905110"/>
        </a:xfrm>
        <a:prstGeom prst="snip2DiagRect">
          <a:avLst/>
        </a:prstGeom>
        <a:solidFill>
          <a:schemeClr val="tx2">
            <a:lumMod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Laufen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Rennen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Springen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Angreifen</a:t>
          </a:r>
        </a:p>
      </dsp:txBody>
      <dsp:txXfrm>
        <a:off x="3501183" y="1462384"/>
        <a:ext cx="1525348" cy="1600034"/>
      </dsp:txXfrm>
    </dsp:sp>
    <dsp:sp modelId="{C86BAA5F-C1EC-4CA4-AC55-AB17D5C84B15}">
      <dsp:nvSpPr>
        <dsp:cNvPr id="0" name=""/>
        <dsp:cNvSpPr/>
      </dsp:nvSpPr>
      <dsp:spPr>
        <a:xfrm>
          <a:off x="2530" y="228506"/>
          <a:ext cx="3860145" cy="563197"/>
        </a:xfrm>
        <a:prstGeom prst="snip1Rect">
          <a:avLst/>
        </a:prstGeom>
        <a:solidFill>
          <a:schemeClr val="bg1">
            <a:lumMod val="50000"/>
            <a:lumOff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Dorchades</a:t>
          </a:r>
          <a:endParaRPr lang="de-DE" sz="3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530" y="275440"/>
        <a:ext cx="3813211" cy="5162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E87AC-833B-40CA-A203-CB6E51987E0B}">
      <dsp:nvSpPr>
        <dsp:cNvPr id="0" name=""/>
        <dsp:cNvSpPr/>
      </dsp:nvSpPr>
      <dsp:spPr>
        <a:xfrm>
          <a:off x="632" y="493720"/>
          <a:ext cx="1839512" cy="15586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B8A0B-64A6-47EF-93CA-6A6917FBF33B}">
      <dsp:nvSpPr>
        <dsp:cNvPr id="0" name=""/>
        <dsp:cNvSpPr/>
      </dsp:nvSpPr>
      <dsp:spPr>
        <a:xfrm>
          <a:off x="1595188" y="711828"/>
          <a:ext cx="872269" cy="907860"/>
        </a:xfrm>
        <a:prstGeom prst="snip2DiagRect">
          <a:avLst/>
        </a:prstGeom>
        <a:solidFill>
          <a:srgbClr val="E7E6E6">
            <a:lumMod val="90000"/>
          </a:srgb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Laufen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Angreifen</a:t>
          </a:r>
        </a:p>
      </dsp:txBody>
      <dsp:txXfrm>
        <a:off x="1667879" y="784519"/>
        <a:ext cx="726887" cy="762478"/>
      </dsp:txXfrm>
    </dsp:sp>
    <dsp:sp modelId="{0B5DE74D-B6A1-4D39-9607-8E6D16087534}">
      <dsp:nvSpPr>
        <dsp:cNvPr id="0" name=""/>
        <dsp:cNvSpPr/>
      </dsp:nvSpPr>
      <dsp:spPr>
        <a:xfrm>
          <a:off x="632" y="196527"/>
          <a:ext cx="1839512" cy="268386"/>
        </a:xfrm>
        <a:prstGeom prst="snip1Rect">
          <a:avLst/>
        </a:prstGeom>
        <a:solidFill>
          <a:prstClr val="black">
            <a:lumMod val="50000"/>
            <a:lumOff val="50000"/>
          </a:prst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Heartless</a:t>
          </a:r>
          <a:endParaRPr lang="de-DE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632" y="218893"/>
        <a:ext cx="1817146" cy="246020"/>
      </dsp:txXfrm>
    </dsp:sp>
    <dsp:sp modelId="{DEEC4B51-CCD2-4365-A610-743560393B19}">
      <dsp:nvSpPr>
        <dsp:cNvPr id="0" name=""/>
        <dsp:cNvSpPr/>
      </dsp:nvSpPr>
      <dsp:spPr>
        <a:xfrm>
          <a:off x="2714141" y="493720"/>
          <a:ext cx="1839512" cy="155860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CC2BE-7411-4108-96AB-C2FD8BFF4B05}">
      <dsp:nvSpPr>
        <dsp:cNvPr id="0" name=""/>
        <dsp:cNvSpPr/>
      </dsp:nvSpPr>
      <dsp:spPr>
        <a:xfrm>
          <a:off x="4308697" y="711828"/>
          <a:ext cx="872269" cy="907860"/>
        </a:xfrm>
        <a:prstGeom prst="snip2DiagRect">
          <a:avLst/>
        </a:prstGeom>
        <a:solidFill>
          <a:srgbClr val="E7E6E6">
            <a:lumMod val="90000"/>
          </a:srgb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Laufen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Angreifen</a:t>
          </a:r>
        </a:p>
      </dsp:txBody>
      <dsp:txXfrm>
        <a:off x="4381388" y="784519"/>
        <a:ext cx="726887" cy="762478"/>
      </dsp:txXfrm>
    </dsp:sp>
    <dsp:sp modelId="{62268D13-05CA-4883-8283-8DCFFF1D0E2D}">
      <dsp:nvSpPr>
        <dsp:cNvPr id="0" name=""/>
        <dsp:cNvSpPr/>
      </dsp:nvSpPr>
      <dsp:spPr>
        <a:xfrm>
          <a:off x="2714141" y="196527"/>
          <a:ext cx="1839512" cy="268386"/>
        </a:xfrm>
        <a:prstGeom prst="snip1Rect">
          <a:avLst/>
        </a:prstGeom>
        <a:solidFill>
          <a:prstClr val="black">
            <a:lumMod val="50000"/>
            <a:lumOff val="50000"/>
          </a:prst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Heartbreaker</a:t>
          </a:r>
          <a:endParaRPr lang="de-DE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714141" y="218893"/>
        <a:ext cx="1817146" cy="246020"/>
      </dsp:txXfrm>
    </dsp:sp>
    <dsp:sp modelId="{88A98AD5-AB15-405D-9B19-F46D256A33A8}">
      <dsp:nvSpPr>
        <dsp:cNvPr id="0" name=""/>
        <dsp:cNvSpPr/>
      </dsp:nvSpPr>
      <dsp:spPr>
        <a:xfrm>
          <a:off x="1357386" y="2596203"/>
          <a:ext cx="1839512" cy="15586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36EF4-B9F0-41FF-B0AF-595B8C26D5B2}">
      <dsp:nvSpPr>
        <dsp:cNvPr id="0" name=""/>
        <dsp:cNvSpPr/>
      </dsp:nvSpPr>
      <dsp:spPr>
        <a:xfrm>
          <a:off x="2951943" y="2814311"/>
          <a:ext cx="872269" cy="907860"/>
        </a:xfrm>
        <a:prstGeom prst="snip2DiagRect">
          <a:avLst/>
        </a:prstGeom>
        <a:solidFill>
          <a:srgbClr val="E7E6E6">
            <a:lumMod val="90000"/>
          </a:srgb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Laufen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Angreifen</a:t>
          </a:r>
        </a:p>
      </dsp:txBody>
      <dsp:txXfrm>
        <a:off x="3024634" y="2887002"/>
        <a:ext cx="726887" cy="762478"/>
      </dsp:txXfrm>
    </dsp:sp>
    <dsp:sp modelId="{77666200-54FE-4D19-9322-A61F254606A4}">
      <dsp:nvSpPr>
        <dsp:cNvPr id="0" name=""/>
        <dsp:cNvSpPr/>
      </dsp:nvSpPr>
      <dsp:spPr>
        <a:xfrm>
          <a:off x="1357386" y="2299010"/>
          <a:ext cx="1839512" cy="268386"/>
        </a:xfrm>
        <a:prstGeom prst="snip1Rect">
          <a:avLst/>
        </a:prstGeom>
        <a:solidFill>
          <a:prstClr val="black">
            <a:lumMod val="50000"/>
            <a:lumOff val="50000"/>
          </a:prst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Hearteater</a:t>
          </a:r>
          <a:endParaRPr lang="de-DE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357386" y="2321376"/>
        <a:ext cx="1817146" cy="2460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779C4-2F2B-4652-8F99-632B7D58AC22}">
      <dsp:nvSpPr>
        <dsp:cNvPr id="0" name=""/>
        <dsp:cNvSpPr/>
      </dsp:nvSpPr>
      <dsp:spPr>
        <a:xfrm>
          <a:off x="1690183" y="707173"/>
          <a:ext cx="3279590" cy="2758370"/>
        </a:xfrm>
        <a:prstGeom prst="snip1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3BB6E-4817-42D9-952D-EE744BA11482}">
      <dsp:nvSpPr>
        <dsp:cNvPr id="0" name=""/>
        <dsp:cNvSpPr/>
      </dsp:nvSpPr>
      <dsp:spPr>
        <a:xfrm>
          <a:off x="468419" y="1866743"/>
          <a:ext cx="1777421" cy="1777421"/>
        </a:xfrm>
        <a:prstGeom prst="snip2DiagRect">
          <a:avLst/>
        </a:prstGeom>
        <a:solidFill>
          <a:prstClr val="black">
            <a:lumMod val="50000"/>
            <a:lumOff val="50000"/>
          </a:prst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Third-Person</a:t>
          </a:r>
        </a:p>
      </dsp:txBody>
      <dsp:txXfrm>
        <a:off x="616540" y="2014864"/>
        <a:ext cx="1481179" cy="1481179"/>
      </dsp:txXfrm>
    </dsp:sp>
    <dsp:sp modelId="{C99EEC43-F1A2-48EA-A1B8-C3976270D0B2}">
      <dsp:nvSpPr>
        <dsp:cNvPr id="0" name=""/>
        <dsp:cNvSpPr/>
      </dsp:nvSpPr>
      <dsp:spPr>
        <a:xfrm>
          <a:off x="6767590" y="707173"/>
          <a:ext cx="3279590" cy="2758370"/>
        </a:xfrm>
        <a:prstGeom prst="snip1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BB773-D4BA-4609-A280-1628880EEA3A}">
      <dsp:nvSpPr>
        <dsp:cNvPr id="0" name=""/>
        <dsp:cNvSpPr/>
      </dsp:nvSpPr>
      <dsp:spPr>
        <a:xfrm>
          <a:off x="5545825" y="1866743"/>
          <a:ext cx="1777421" cy="1777421"/>
        </a:xfrm>
        <a:prstGeom prst="snip2DiagRect">
          <a:avLst/>
        </a:prstGeom>
        <a:solidFill>
          <a:prstClr val="black">
            <a:lumMod val="50000"/>
            <a:lumOff val="50000"/>
          </a:prst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First-Person</a:t>
          </a:r>
        </a:p>
      </dsp:txBody>
      <dsp:txXfrm>
        <a:off x="5693946" y="2014864"/>
        <a:ext cx="1481179" cy="14811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3327B-08C6-4CB4-9CE3-F473C85F9528}">
      <dsp:nvSpPr>
        <dsp:cNvPr id="0" name=""/>
        <dsp:cNvSpPr/>
      </dsp:nvSpPr>
      <dsp:spPr>
        <a:xfrm>
          <a:off x="629" y="614549"/>
          <a:ext cx="2455489" cy="1964391"/>
        </a:xfrm>
        <a:prstGeom prst="snip1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1C9C0-3B62-4FA6-9072-D4755223BC90}">
      <dsp:nvSpPr>
        <dsp:cNvPr id="0" name=""/>
        <dsp:cNvSpPr/>
      </dsp:nvSpPr>
      <dsp:spPr>
        <a:xfrm>
          <a:off x="221623" y="2382501"/>
          <a:ext cx="2185385" cy="687537"/>
        </a:xfrm>
        <a:prstGeom prst="snip2DiagRect">
          <a:avLst/>
        </a:prstGeom>
        <a:solidFill>
          <a:prstClr val="black">
            <a:lumMod val="50000"/>
            <a:lumOff val="50000"/>
          </a:prst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Goldmetal</a:t>
          </a:r>
          <a:r>
            <a:rPr lang="de-DE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Studio</a:t>
          </a:r>
        </a:p>
      </dsp:txBody>
      <dsp:txXfrm>
        <a:off x="278919" y="2439797"/>
        <a:ext cx="2070793" cy="572945"/>
      </dsp:txXfrm>
    </dsp:sp>
    <dsp:sp modelId="{65BFE1AF-7A46-42A4-80CC-0ED554446A43}">
      <dsp:nvSpPr>
        <dsp:cNvPr id="0" name=""/>
        <dsp:cNvSpPr/>
      </dsp:nvSpPr>
      <dsp:spPr>
        <a:xfrm>
          <a:off x="2701667" y="614549"/>
          <a:ext cx="2455489" cy="1964391"/>
        </a:xfrm>
        <a:prstGeom prst="snip1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CAE18-6A72-468B-98EB-2A33D6BB7701}">
      <dsp:nvSpPr>
        <dsp:cNvPr id="0" name=""/>
        <dsp:cNvSpPr/>
      </dsp:nvSpPr>
      <dsp:spPr>
        <a:xfrm>
          <a:off x="2922662" y="2382501"/>
          <a:ext cx="2185385" cy="687537"/>
        </a:xfrm>
        <a:prstGeom prst="snip2DiagRect">
          <a:avLst/>
        </a:prstGeom>
        <a:solidFill>
          <a:prstClr val="black">
            <a:lumMod val="50000"/>
            <a:lumOff val="50000"/>
          </a:prst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Pop Up </a:t>
          </a:r>
          <a:r>
            <a:rPr lang="de-DE" sz="20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Productions</a:t>
          </a:r>
          <a:endParaRPr lang="de-DE" sz="2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979958" y="2439797"/>
        <a:ext cx="2070793" cy="5729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A5E39-83C5-49A9-9E7A-388090E0A3FA}">
      <dsp:nvSpPr>
        <dsp:cNvPr id="0" name=""/>
        <dsp:cNvSpPr/>
      </dsp:nvSpPr>
      <dsp:spPr>
        <a:xfrm>
          <a:off x="632" y="608502"/>
          <a:ext cx="2467582" cy="1974065"/>
        </a:xfrm>
        <a:prstGeom prst="snip1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C9807-9CC7-4FCA-B34E-6ED515CE56A1}">
      <dsp:nvSpPr>
        <dsp:cNvPr id="0" name=""/>
        <dsp:cNvSpPr/>
      </dsp:nvSpPr>
      <dsp:spPr>
        <a:xfrm>
          <a:off x="222715" y="2385162"/>
          <a:ext cx="2196148" cy="690923"/>
        </a:xfrm>
        <a:prstGeom prst="snip2DiagRect">
          <a:avLst/>
        </a:prstGeom>
        <a:solidFill>
          <a:prstClr val="black">
            <a:lumMod val="50000"/>
            <a:lumOff val="50000"/>
          </a:prst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XTaKeRuX</a:t>
          </a:r>
          <a:endParaRPr lang="de-DE" sz="2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80293" y="2442740"/>
        <a:ext cx="2080992" cy="575767"/>
      </dsp:txXfrm>
    </dsp:sp>
    <dsp:sp modelId="{0E9E72E7-36B2-48E1-B06C-05668CD5FB26}">
      <dsp:nvSpPr>
        <dsp:cNvPr id="0" name=""/>
        <dsp:cNvSpPr/>
      </dsp:nvSpPr>
      <dsp:spPr>
        <a:xfrm>
          <a:off x="2714973" y="608502"/>
          <a:ext cx="2467582" cy="1974065"/>
        </a:xfrm>
        <a:prstGeom prst="snip1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23009-A84A-44C0-9BDC-5CF50EA7B9F7}">
      <dsp:nvSpPr>
        <dsp:cNvPr id="0" name=""/>
        <dsp:cNvSpPr/>
      </dsp:nvSpPr>
      <dsp:spPr>
        <a:xfrm>
          <a:off x="2937055" y="2385162"/>
          <a:ext cx="2196148" cy="690923"/>
        </a:xfrm>
        <a:prstGeom prst="snip2DiagRect">
          <a:avLst/>
        </a:prstGeom>
        <a:solidFill>
          <a:prstClr val="black">
            <a:lumMod val="50000"/>
            <a:lumOff val="50000"/>
          </a:prstClr>
        </a:solidFill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Little Robot Sound Factory</a:t>
          </a:r>
          <a:endParaRPr lang="de-DE" sz="2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994633" y="2442740"/>
        <a:ext cx="2080992" cy="575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F231A-76B3-481E-A121-FC68621FE6D2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91712-4BA4-4A34-AF03-E19CFDA7FB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029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126-2ECB-4F33-B5F9-E53EE3FC125D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699E-F978-493F-94D0-E3273FAFA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1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126-2ECB-4F33-B5F9-E53EE3FC125D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699E-F978-493F-94D0-E3273FAFA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51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126-2ECB-4F33-B5F9-E53EE3FC125D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699E-F978-493F-94D0-E3273FAFA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26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126-2ECB-4F33-B5F9-E53EE3FC125D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699E-F978-493F-94D0-E3273FAFA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55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126-2ECB-4F33-B5F9-E53EE3FC125D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699E-F978-493F-94D0-E3273FAFA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6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126-2ECB-4F33-B5F9-E53EE3FC125D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699E-F978-493F-94D0-E3273FAFA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19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126-2ECB-4F33-B5F9-E53EE3FC125D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699E-F978-493F-94D0-E3273FAFA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22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126-2ECB-4F33-B5F9-E53EE3FC125D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699E-F978-493F-94D0-E3273FAFA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49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126-2ECB-4F33-B5F9-E53EE3FC125D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699E-F978-493F-94D0-E3273FAFA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7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126-2ECB-4F33-B5F9-E53EE3FC125D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699E-F978-493F-94D0-E3273FAFA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98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126-2ECB-4F33-B5F9-E53EE3FC125D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699E-F978-493F-94D0-E3273FAFA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45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5027D14-2A71-45DE-937E-BA5C3AE33D4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36383" y="-1"/>
            <a:ext cx="2655617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13633FD-ACBE-44E3-837B-250BE618EF0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17075" y="-1"/>
            <a:ext cx="265561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00000"/>
                </a:solidFill>
                <a:latin typeface="Connection" panose="02000503000000000000" pitchFamily="50" charset="0"/>
              </a:defRPr>
            </a:lvl1pPr>
          </a:lstStyle>
          <a:p>
            <a:fld id="{3302D126-2ECB-4F33-B5F9-E53EE3FC125D}" type="datetimeFigureOut">
              <a:rPr lang="de-DE" smtClean="0"/>
              <a:pPr/>
              <a:t>13.07.2021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  <a:latin typeface="Connection" panose="02000503000000000000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  <a:latin typeface="Connection" panose="02000503000000000000" pitchFamily="50" charset="0"/>
              </a:defRPr>
            </a:lvl1pPr>
          </a:lstStyle>
          <a:p>
            <a:fld id="{F6E8699E-F978-493F-94D0-E3273FAFA33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8066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small" baseline="0">
          <a:solidFill>
            <a:srgbClr val="C00000"/>
          </a:solidFill>
          <a:latin typeface="Connection" panose="02000503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onnection" panose="02000503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nection Serif" panose="02000503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nection Serif" panose="02000503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nection Serif" panose="02000503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nection Serif" panose="02000503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DAB0C-8B4B-4D0C-B52F-4B6FB3F84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2583543"/>
          </a:xfrm>
        </p:spPr>
        <p:txBody>
          <a:bodyPr>
            <a:normAutofit/>
          </a:bodyPr>
          <a:lstStyle/>
          <a:p>
            <a:r>
              <a:rPr lang="de-DE" sz="3200" b="1" cap="small" dirty="0">
                <a:solidFill>
                  <a:schemeClr val="tx1"/>
                </a:solidFill>
                <a:latin typeface="Connection" panose="02000503000000000000" pitchFamily="50" charset="0"/>
              </a:rPr>
              <a:t>Game Design</a:t>
            </a:r>
            <a:br>
              <a:rPr lang="de-DE" sz="9200" b="1" cap="small" dirty="0">
                <a:solidFill>
                  <a:srgbClr val="C00000"/>
                </a:solidFill>
                <a:latin typeface="Connection" panose="02000503000000000000" pitchFamily="50" charset="0"/>
              </a:rPr>
            </a:br>
            <a:r>
              <a:rPr lang="de-DE" sz="9200" b="1" cap="small" dirty="0">
                <a:solidFill>
                  <a:srgbClr val="C00000"/>
                </a:solidFill>
                <a:latin typeface="Connection" panose="02000503000000000000" pitchFamily="50" charset="0"/>
              </a:rPr>
              <a:t>HEARTLESS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8F5768-63D0-4460-9061-421CAAD9E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274456"/>
            <a:ext cx="12191999" cy="2583543"/>
          </a:xfrm>
        </p:spPr>
        <p:txBody>
          <a:bodyPr>
            <a:normAutofit/>
          </a:bodyPr>
          <a:lstStyle/>
          <a:p>
            <a:r>
              <a:rPr lang="de-DE" sz="3200" dirty="0" err="1">
                <a:latin typeface="Connection Serif" panose="02000503000000000000" pitchFamily="50" charset="0"/>
              </a:rPr>
              <a:t>Sasche</a:t>
            </a:r>
            <a:r>
              <a:rPr lang="de-DE" sz="3200" dirty="0">
                <a:latin typeface="Connection Serif" panose="02000503000000000000" pitchFamily="50" charset="0"/>
              </a:rPr>
              <a:t> M. Schumacher</a:t>
            </a:r>
          </a:p>
          <a:p>
            <a:r>
              <a:rPr lang="de-DE" sz="1800" dirty="0">
                <a:solidFill>
                  <a:schemeClr val="tx2">
                    <a:lumMod val="50000"/>
                  </a:schemeClr>
                </a:solidFill>
                <a:latin typeface="Connection Serif" panose="02000503000000000000" pitchFamily="50" charset="0"/>
              </a:rPr>
              <a:t>sascha.martin.schumacher@stud.hs-emden-leer.de</a:t>
            </a:r>
          </a:p>
          <a:p>
            <a:endParaRPr lang="de-DE" sz="1600" dirty="0">
              <a:solidFill>
                <a:schemeClr val="tx2">
                  <a:lumMod val="50000"/>
                </a:schemeClr>
              </a:solidFill>
              <a:latin typeface="Connection Serif" panose="02000503000000000000" pitchFamily="50" charset="0"/>
            </a:endParaRPr>
          </a:p>
          <a:p>
            <a:r>
              <a:rPr lang="de-DE" sz="1600" dirty="0">
                <a:solidFill>
                  <a:schemeClr val="tx2">
                    <a:lumMod val="50000"/>
                  </a:schemeClr>
                </a:solidFill>
                <a:latin typeface="Connection Serif" panose="02000503000000000000" pitchFamily="50" charset="0"/>
              </a:rPr>
              <a:t>Hochschule Emden/Leer</a:t>
            </a:r>
          </a:p>
          <a:p>
            <a:r>
              <a:rPr lang="de-DE" sz="1600" dirty="0">
                <a:solidFill>
                  <a:schemeClr val="tx2">
                    <a:lumMod val="50000"/>
                  </a:schemeClr>
                </a:solidFill>
                <a:latin typeface="Connection Serif" panose="02000503000000000000" pitchFamily="50" charset="0"/>
              </a:rPr>
              <a:t>Semesterarbeit für das Modul „Game Design“, SoSe2021</a:t>
            </a:r>
          </a:p>
          <a:p>
            <a:endParaRPr lang="de-DE" sz="1600" dirty="0">
              <a:solidFill>
                <a:schemeClr val="tx2">
                  <a:lumMod val="50000"/>
                </a:schemeClr>
              </a:solidFill>
              <a:latin typeface="Connection Serif" panose="02000503000000000000" pitchFamily="50" charset="0"/>
            </a:endParaRPr>
          </a:p>
          <a:p>
            <a:endParaRPr lang="de-DE" sz="1600" dirty="0">
              <a:solidFill>
                <a:schemeClr val="tx2">
                  <a:lumMod val="50000"/>
                </a:schemeClr>
              </a:solidFill>
              <a:latin typeface="Connection Serif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5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88A9E-68E1-4658-88C2-8C7AB0E3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73890B-1E44-48A7-9688-D572346D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Konzept ____________________________________ 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Charaktere _________________________________ 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Steuerung __________________________________ 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Kamera ____________________________________ 6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Game ______________________________________ 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Assets _____________________________________ 8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37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D5EC0-1CBC-44BB-B044-48A752CF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F0C0F75-6203-4056-9EFE-99E2AA9B3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0631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75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02C78BD-2C26-4A28-B9D2-7D7EC4A3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Charaktere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ED5C0BE6-30C8-4387-BD6C-69D42728B72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28869231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042783DB-3063-4E3B-B4BC-20C3053688F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1150488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5325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3119407-3436-4652-BC05-80E0301C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Steuerung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B03D3A62-6DC8-4EBC-B90A-A07F43DFE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7687"/>
            <a:ext cx="10515600" cy="4347214"/>
          </a:xfrm>
        </p:spPr>
      </p:pic>
    </p:spTree>
    <p:extLst>
      <p:ext uri="{BB962C8B-B14F-4D97-AF65-F5344CB8AC3E}">
        <p14:creationId xmlns:p14="http://schemas.microsoft.com/office/powerpoint/2010/main" val="7443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4EFD9-E6C8-4377-96FB-D66643F9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Kamera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226B42E0-2F5C-4DD5-BEBC-B529143D8C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9997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32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8DB87-47D7-4060-9117-B182CA45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Game Design</a:t>
            </a:r>
            <a:endParaRPr lang="de-DE" dirty="0"/>
          </a:p>
        </p:txBody>
      </p:sp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4CFDA733-F345-40DA-B939-C7DD3B0FF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022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25037-A01B-4E64-ACDD-79DC9CB7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Assets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4688422-C2D5-4607-8C9C-DD1737BFE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ctr"/>
            <a:r>
              <a:rPr lang="de-DE" dirty="0"/>
              <a:t>Graphics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8EADE4DC-8AB5-4563-8819-FD55F24A34D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2947124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9144E5D-EF1C-40B5-9755-F7EF1F15E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/>
          <a:p>
            <a:pPr algn="ctr"/>
            <a:r>
              <a:rPr lang="de-DE" dirty="0"/>
              <a:t>Sounds</a:t>
            </a:r>
          </a:p>
        </p:txBody>
      </p:sp>
      <p:graphicFrame>
        <p:nvGraphicFramePr>
          <p:cNvPr id="15" name="Inhaltsplatzhalter 9">
            <a:extLst>
              <a:ext uri="{FF2B5EF4-FFF2-40B4-BE49-F238E27FC236}">
                <a16:creationId xmlns:a16="http://schemas.microsoft.com/office/drawing/2014/main" id="{F4C58F0F-40FA-4203-ADFF-53C81FEB3E9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76696184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6015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BA2F15DE-FAEE-474A-8985-FAEB6B62202A}"/>
              </a:ext>
            </a:extLst>
          </p:cNvPr>
          <p:cNvSpPr txBox="1"/>
          <p:nvPr/>
        </p:nvSpPr>
        <p:spPr>
          <a:xfrm>
            <a:off x="2496000" y="2459504"/>
            <a:ext cx="7200000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de-DE" sz="2400" dirty="0">
                <a:latin typeface="Connection Serif" panose="02000503000000000000" pitchFamily="50" charset="0"/>
              </a:rPr>
              <a:t>Ich bedanke mich recht herzlich dafür, dass Sie während meines Vortrages nicht eingeschlafen sind oder das Zeitliche gesegnet haben und wünsche Ihnen noch einen angenehmen Tag.</a:t>
            </a:r>
          </a:p>
        </p:txBody>
      </p:sp>
    </p:spTree>
    <p:extLst>
      <p:ext uri="{BB962C8B-B14F-4D97-AF65-F5344CB8AC3E}">
        <p14:creationId xmlns:p14="http://schemas.microsoft.com/office/powerpoint/2010/main" val="232816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126</Words>
  <Application>Microsoft Office PowerPoint</Application>
  <PresentationFormat>Breitbild</PresentationFormat>
  <Paragraphs>51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Connection</vt:lpstr>
      <vt:lpstr>Connection Serif</vt:lpstr>
      <vt:lpstr>Office Theme</vt:lpstr>
      <vt:lpstr>Game Design HEARTLESS</vt:lpstr>
      <vt:lpstr>Gliederung</vt:lpstr>
      <vt:lpstr>Konzept</vt:lpstr>
      <vt:lpstr>Charaktere</vt:lpstr>
      <vt:lpstr>Steuerung</vt:lpstr>
      <vt:lpstr>Kamera</vt:lpstr>
      <vt:lpstr>Game Design</vt:lpstr>
      <vt:lpstr>Assets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HEARTLESS</dc:title>
  <dc:creator>Sascha Martin Schumacher</dc:creator>
  <cp:lastModifiedBy>Sascha Martin Schumacher</cp:lastModifiedBy>
  <cp:revision>23</cp:revision>
  <dcterms:created xsi:type="dcterms:W3CDTF">2021-07-13T07:12:39Z</dcterms:created>
  <dcterms:modified xsi:type="dcterms:W3CDTF">2021-07-13T19:36:45Z</dcterms:modified>
</cp:coreProperties>
</file>