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68" r:id="rId5"/>
    <p:sldId id="273" r:id="rId6"/>
    <p:sldId id="278" r:id="rId7"/>
    <p:sldId id="279" r:id="rId8"/>
    <p:sldId id="277" r:id="rId9"/>
    <p:sldId id="281" r:id="rId10"/>
    <p:sldId id="282" r:id="rId11"/>
    <p:sldId id="274" r:id="rId12"/>
    <p:sldId id="275" r:id="rId13"/>
    <p:sldId id="270" r:id="rId14"/>
    <p:sldId id="276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22B"/>
    <a:srgbClr val="000000"/>
    <a:srgbClr val="07116D"/>
    <a:srgbClr val="1FBAEB"/>
    <a:srgbClr val="54076D"/>
    <a:srgbClr val="6A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E1A03-0065-3363-0900-C7B6D5E6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9659BD-46E4-5665-C162-D0100A91C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55D37-5EC8-41C8-F424-95D1D4A8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AD598-F68E-4C79-D859-9B6E3090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EA9F9-5ED3-6D6A-F195-BF813F25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C841B-AEAA-2A9A-32EA-93BD5EE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8B8946-6FF9-3A26-B83A-9A89CDA31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FE48F-0F60-E7B1-DA8E-0194B398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7D391-6319-7F27-C429-81F86DEF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93F7F-7608-AD83-800F-C008C987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9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707D6D-8E3F-FF8A-050E-501578CF9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F51164-0312-8FB3-46D7-1C79F30B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A9BF8-CE82-417D-D32A-808019A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0F410-ED3B-06C0-1E19-F2B0F133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E1E60-7B10-6AE5-56A7-EB168224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B5424-C32E-5599-82AB-4E07E793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9F540-4F22-7A52-BEDE-E6AE70BE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A0782B-CFEB-3DC4-03CB-855272D7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DD001-9437-54F5-A12F-43632F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00B67-6298-5E8A-AA24-2B38FEF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0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5B942-06D1-28D7-057B-197D3127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6171F-196B-1B63-5DFA-323B5AD0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CC05A-DA39-D127-E50C-15B2862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A3653-2BA5-882D-6882-46A131B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349F8-280E-390B-5345-B139BC49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9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19DA0-AC4A-297A-ED1F-F0A5D437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8151-C841-2B5A-842F-6AA90D69B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E54E7F-618E-F24A-A4EB-F15D11375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860B96-73DD-9600-F11C-83567C13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D41C3-090E-F3CD-038B-35044DF6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67EA71-56D7-9E82-3AA8-8B80C0AC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71AF-4713-CF32-21EC-0E72E3CC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C5BCD-3861-3220-3F6F-22D3A2F9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CC1369-F412-12B4-595F-771A523B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33D40-46FC-ED64-7F95-CEB55C443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C5D6CE-F0D0-337B-C075-891A0CC9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AA139-4B14-D35A-12CB-E431FE76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405CD4-764D-0F9D-7E4C-FA4B3738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17376-EAC3-8EF3-A131-4DEB5DE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4A105-0A00-0193-472D-067675A6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0D154C-4BA6-09CF-2011-F32AB6BE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59C20A-4A58-D672-BCDD-07F46EB7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E3B785-F55A-F64A-10DB-E1C4EFFF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0D33D7-97F9-041F-CAFC-D663E1A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B676B-1BB7-4194-A520-B6508CF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9A03B2-52BA-1749-1E1A-203BC7BE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5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A334D-BE16-F9F4-9287-8BF572B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E00C2-9C99-4BAB-32F4-FE5EDC71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0F4D60-02A4-6EA6-BE53-DF66F0CB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D4595-5B98-5013-6E0D-45772899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A582A0-BBDA-E143-6AF9-183FE9CE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7FFB28-C548-C56E-47FC-4C79DBCE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1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202E-3E69-E4E6-6D26-4CD1308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48A828-1567-58BF-8ED5-32AC7D258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056587-792A-75F0-A71F-EB8913640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72784-23E4-D976-2EB9-9F54946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980079-B396-2048-DAB5-1F921767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CE5BC-B242-8D56-2B87-12007A48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0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60C2B9-6049-F8C5-1FCC-7DE0872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E68DD-1254-D15C-1533-5ADBC5CA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47A8-5DD0-16B9-3C56-FB184FFAF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26CB-81F2-4A99-B35A-13E98660E5A6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91579-3A42-9866-C4DA-BC22F8CE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26774-0809-33B7-3DC5-5BB441ACE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8CC7-596F-4627-A369-EDFB357C8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8/03/15/08/54/grid-3227459_1280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17.svg"/><Relationship Id="rId17" Type="http://schemas.openxmlformats.org/officeDocument/2006/relationships/image" Target="../media/image7.svg"/><Relationship Id="rId2" Type="http://schemas.openxmlformats.org/officeDocument/2006/relationships/image" Target="../media/image1.jp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slide" Target="slide2.xml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9530D3-AB00-8B2C-9E5E-F091063FE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821" y="674108"/>
            <a:ext cx="5760000" cy="1481459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3E2E2677-803F-D0E2-051E-24E9220B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890" y="2155567"/>
            <a:ext cx="2856722" cy="47463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rgbClr val="D3222B"/>
                </a:solidFill>
              </a:rPr>
              <a:t>STYLE GUIDELINES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46CA94-9265-BC40-7735-BEBA59CBF977}"/>
              </a:ext>
            </a:extLst>
          </p:cNvPr>
          <p:cNvSpPr txBox="1"/>
          <p:nvPr/>
        </p:nvSpPr>
        <p:spPr>
          <a:xfrm>
            <a:off x="11355355" y="63634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986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Mockups – Testimonial Logos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Hover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6C1065A-7980-C3FD-DC2C-A7975941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8999" y="3281294"/>
            <a:ext cx="4320000" cy="144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09DF4E7-5A23-7205-E791-0F6CAFB3A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3001" y="3281294"/>
            <a:ext cx="4320000" cy="1440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6E38E83-6511-A5C4-80AB-95AA97CFB85D}"/>
              </a:ext>
            </a:extLst>
          </p:cNvPr>
          <p:cNvSpPr txBox="1"/>
          <p:nvPr/>
        </p:nvSpPr>
        <p:spPr>
          <a:xfrm>
            <a:off x="6584649" y="5589037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Originale Farben des Logos von Testimonials.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82FE98-7432-B3BE-C02B-AA0F169A7BAC}"/>
              </a:ext>
            </a:extLst>
          </p:cNvPr>
          <p:cNvSpPr txBox="1"/>
          <p:nvPr/>
        </p:nvSpPr>
        <p:spPr>
          <a:xfrm>
            <a:off x="1523541" y="5589037"/>
            <a:ext cx="381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Entfärben des Logos vom Testimonials.</a:t>
            </a:r>
          </a:p>
        </p:txBody>
      </p:sp>
      <p:pic>
        <p:nvPicPr>
          <p:cNvPr id="18" name="Grafik 17" descr="Pfeil: 180-Grad, horizontal mit einfarbiger Füllung">
            <a:hlinkClick r:id="rId5" action="ppaction://hlinksldjump"/>
            <a:extLst>
              <a:ext uri="{FF2B5EF4-FFF2-40B4-BE49-F238E27FC236}">
                <a16:creationId xmlns:a16="http://schemas.microsoft.com/office/drawing/2014/main" id="{7A73C97B-745B-1BAA-344D-BFAEE0B1B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1 Feld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2 Felder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9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4"/>
            <a:ext cx="3276000" cy="4327183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3 Felder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8857F3-B2B4-37DF-9842-54ADAF1F3FA6}"/>
              </a:ext>
            </a:extLst>
          </p:cNvPr>
          <p:cNvSpPr/>
          <p:nvPr/>
        </p:nvSpPr>
        <p:spPr>
          <a:xfrm>
            <a:off x="4452937" y="1825625"/>
            <a:ext cx="3276000" cy="432718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D47690-A590-9F9A-06F9-E325D549487E}"/>
              </a:ext>
            </a:extLst>
          </p:cNvPr>
          <p:cNvSpPr/>
          <p:nvPr/>
        </p:nvSpPr>
        <p:spPr>
          <a:xfrm>
            <a:off x="8067674" y="1825625"/>
            <a:ext cx="3276000" cy="432718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Three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1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4 Felder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F2E139-31C9-8964-1D7F-310F723C0891}"/>
              </a:ext>
            </a:extLst>
          </p:cNvPr>
          <p:cNvSpPr/>
          <p:nvPr/>
        </p:nvSpPr>
        <p:spPr>
          <a:xfrm>
            <a:off x="838200" y="4172807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Three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418895-3AA0-0726-0E55-2C521C94FC55}"/>
              </a:ext>
            </a:extLst>
          </p:cNvPr>
          <p:cNvSpPr/>
          <p:nvPr/>
        </p:nvSpPr>
        <p:spPr>
          <a:xfrm>
            <a:off x="6172203" y="4172807"/>
            <a:ext cx="5181599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Four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0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10F404A-1C99-B63D-70FE-F62B4E7E8163}"/>
              </a:ext>
            </a:extLst>
          </p:cNvPr>
          <p:cNvSpPr/>
          <p:nvPr/>
        </p:nvSpPr>
        <p:spPr>
          <a:xfrm>
            <a:off x="8077800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Six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C76D7FC-B6FB-FD34-938A-0FBDC08659A3}"/>
              </a:ext>
            </a:extLst>
          </p:cNvPr>
          <p:cNvSpPr/>
          <p:nvPr/>
        </p:nvSpPr>
        <p:spPr>
          <a:xfrm>
            <a:off x="4442811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Five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D47690-A590-9F9A-06F9-E325D549487E}"/>
              </a:ext>
            </a:extLst>
          </p:cNvPr>
          <p:cNvSpPr/>
          <p:nvPr/>
        </p:nvSpPr>
        <p:spPr>
          <a:xfrm>
            <a:off x="8067674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Three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8857F3-B2B4-37DF-9842-54ADAF1F3FA6}"/>
              </a:ext>
            </a:extLst>
          </p:cNvPr>
          <p:cNvSpPr/>
          <p:nvPr/>
        </p:nvSpPr>
        <p:spPr>
          <a:xfrm>
            <a:off x="4452937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Two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One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09BE44-878D-128B-8A36-5AC15D10FFE0}"/>
              </a:ext>
            </a:extLst>
          </p:cNvPr>
          <p:cNvSpPr/>
          <p:nvPr/>
        </p:nvSpPr>
        <p:spPr>
          <a:xfrm>
            <a:off x="848324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 err="1">
                <a:solidFill>
                  <a:schemeClr val="bg1"/>
                </a:solidFill>
              </a:rPr>
              <a:t>Four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6 Felder</a:t>
            </a:r>
          </a:p>
        </p:txBody>
      </p:sp>
    </p:spTree>
    <p:extLst>
      <p:ext uri="{BB962C8B-B14F-4D97-AF65-F5344CB8AC3E}">
        <p14:creationId xmlns:p14="http://schemas.microsoft.com/office/powerpoint/2010/main" val="242823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3" action="ppaction://hlinksldjump"/>
            <a:extLst>
              <a:ext uri="{FF2B5EF4-FFF2-40B4-BE49-F238E27FC236}">
                <a16:creationId xmlns:a16="http://schemas.microsoft.com/office/drawing/2014/main" id="{D10F404A-1C99-B63D-70FE-F62B4E7E8163}"/>
              </a:ext>
            </a:extLst>
          </p:cNvPr>
          <p:cNvSpPr/>
          <p:nvPr/>
        </p:nvSpPr>
        <p:spPr>
          <a:xfrm>
            <a:off x="8077800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Mockups</a:t>
            </a:r>
          </a:p>
        </p:txBody>
      </p:sp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0C76D7FC-B6FB-FD34-938A-0FBDC08659A3}"/>
              </a:ext>
            </a:extLst>
          </p:cNvPr>
          <p:cNvSpPr/>
          <p:nvPr/>
        </p:nvSpPr>
        <p:spPr>
          <a:xfrm>
            <a:off x="4442811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Icons</a:t>
            </a:r>
          </a:p>
        </p:txBody>
      </p:sp>
      <p:sp>
        <p:nvSpPr>
          <p:cNvPr id="11" name="Rechteck 10">
            <a:hlinkClick r:id="rId5" action="ppaction://hlinksldjump"/>
            <a:extLst>
              <a:ext uri="{FF2B5EF4-FFF2-40B4-BE49-F238E27FC236}">
                <a16:creationId xmlns:a16="http://schemas.microsoft.com/office/drawing/2014/main" id="{3ED47690-A590-9F9A-06F9-E325D549487E}"/>
              </a:ext>
            </a:extLst>
          </p:cNvPr>
          <p:cNvSpPr/>
          <p:nvPr/>
        </p:nvSpPr>
        <p:spPr>
          <a:xfrm>
            <a:off x="8067674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Typographie</a:t>
            </a:r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CE8857F3-B2B4-37DF-9842-54ADAF1F3FA6}"/>
              </a:ext>
            </a:extLst>
          </p:cNvPr>
          <p:cNvSpPr/>
          <p:nvPr/>
        </p:nvSpPr>
        <p:spPr>
          <a:xfrm>
            <a:off x="4452937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Farben</a:t>
            </a:r>
          </a:p>
        </p:txBody>
      </p:sp>
      <p:sp>
        <p:nvSpPr>
          <p:cNvPr id="5" name="Rechteck 4">
            <a:hlinkClick r:id="rId7" action="ppaction://hlinksldjump"/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5" name="Rechteck 14">
            <a:hlinkClick r:id="rId8" action="ppaction://hlinksldjump"/>
            <a:extLst>
              <a:ext uri="{FF2B5EF4-FFF2-40B4-BE49-F238E27FC236}">
                <a16:creationId xmlns:a16="http://schemas.microsoft.com/office/drawing/2014/main" id="{B909BE44-878D-128B-8A36-5AC15D10FFE0}"/>
              </a:ext>
            </a:extLst>
          </p:cNvPr>
          <p:cNvSpPr/>
          <p:nvPr/>
        </p:nvSpPr>
        <p:spPr>
          <a:xfrm>
            <a:off x="848324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95336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Logo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Farben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05B57C-7517-F858-1D7D-8991A24A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5657" y="4288646"/>
            <a:ext cx="1080000" cy="108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528226-5C0A-365B-22A3-4FA37B560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5657" y="2678509"/>
            <a:ext cx="4320000" cy="1111094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793FC7-E205-853E-57B4-772B98B389DA}"/>
              </a:ext>
            </a:extLst>
          </p:cNvPr>
          <p:cNvGrpSpPr>
            <a:grpSpLocks noChangeAspect="1"/>
          </p:cNvGrpSpPr>
          <p:nvPr/>
        </p:nvGrpSpPr>
        <p:grpSpPr>
          <a:xfrm>
            <a:off x="6598366" y="3359644"/>
            <a:ext cx="2270380" cy="716745"/>
            <a:chOff x="3673817" y="1919321"/>
            <a:chExt cx="2280677" cy="720000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28DED47-3843-F767-7805-6F68665D1D9F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56067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211/34/43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8FCBB5C-8487-A2F1-EFF9-C742ABA28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D3222B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88FC20B-6138-D2E9-3283-FE6C29670703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#d3222b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9F6E66-4121-2EA5-CF63-68BBE2841446}"/>
              </a:ext>
            </a:extLst>
          </p:cNvPr>
          <p:cNvGrpSpPr>
            <a:grpSpLocks noChangeAspect="1"/>
          </p:cNvGrpSpPr>
          <p:nvPr/>
        </p:nvGrpSpPr>
        <p:grpSpPr>
          <a:xfrm>
            <a:off x="6598366" y="4365536"/>
            <a:ext cx="2478771" cy="716745"/>
            <a:chOff x="3673817" y="1919321"/>
            <a:chExt cx="2490013" cy="72000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1BF2073-0B70-4837-36B9-A43AB6C658A2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770012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106/110/113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D4CBFDB-3016-6D6C-A1F9-758E8B289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6A6E7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F627054-1232-F3FC-D9CC-ED65473DE434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#6a6e71</a:t>
              </a:r>
            </a:p>
          </p:txBody>
        </p:sp>
      </p:grpSp>
      <p:pic>
        <p:nvPicPr>
          <p:cNvPr id="15" name="Grafik 14" descr="Pfeil: 180-Grad, horizontal mit einfarbiger Füllung">
            <a:hlinkClick r:id="rId7" action="ppaction://hlinksldjump"/>
            <a:extLst>
              <a:ext uri="{FF2B5EF4-FFF2-40B4-BE49-F238E27FC236}">
                <a16:creationId xmlns:a16="http://schemas.microsoft.com/office/drawing/2014/main" id="{89E1ABD1-3DA6-542F-D95E-A321C1F58E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Farben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Primär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Sekundär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3082DA-319E-C698-C241-A2453180BEE2}"/>
              </a:ext>
            </a:extLst>
          </p:cNvPr>
          <p:cNvGrpSpPr>
            <a:grpSpLocks noChangeAspect="1"/>
          </p:cNvGrpSpPr>
          <p:nvPr/>
        </p:nvGrpSpPr>
        <p:grpSpPr>
          <a:xfrm>
            <a:off x="1158619" y="5010850"/>
            <a:ext cx="2166186" cy="716745"/>
            <a:chOff x="3673817" y="1919321"/>
            <a:chExt cx="2176010" cy="720000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A903ED3-82C7-3727-2AED-500A42D0D211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456009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7/17/109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DFB60C3-4012-5A3C-057E-BEC54BF03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07116D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792E524-5D3A-2ADC-2D88-EEA793CE60D6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#07116d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43146E6-6FE8-7075-0285-DC2DB92E7ED2}"/>
              </a:ext>
            </a:extLst>
          </p:cNvPr>
          <p:cNvGrpSpPr>
            <a:grpSpLocks noChangeAspect="1"/>
          </p:cNvGrpSpPr>
          <p:nvPr/>
        </p:nvGrpSpPr>
        <p:grpSpPr>
          <a:xfrm>
            <a:off x="1158619" y="2995402"/>
            <a:ext cx="2270380" cy="716745"/>
            <a:chOff x="3673817" y="1919321"/>
            <a:chExt cx="2280677" cy="72000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78777BC-2B76-D685-170F-C5F97655F6AF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56067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211/34/43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6E1542C-D49B-C52B-2466-F970F3601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D3222B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67E8B3B-1DF0-F6AD-D335-22436C427D00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#d3222b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74706C6-0DF4-DF02-041C-73B1BA9D34BE}"/>
              </a:ext>
            </a:extLst>
          </p:cNvPr>
          <p:cNvGrpSpPr>
            <a:grpSpLocks noChangeAspect="1"/>
          </p:cNvGrpSpPr>
          <p:nvPr/>
        </p:nvGrpSpPr>
        <p:grpSpPr>
          <a:xfrm>
            <a:off x="1158619" y="4001294"/>
            <a:ext cx="2478771" cy="716745"/>
            <a:chOff x="3673817" y="1919321"/>
            <a:chExt cx="2490013" cy="720000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90C0FE9-4212-0913-ADEE-871C1FA3785F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770012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106/110/113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1E82077-6324-24C0-D641-A613C111C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6A6E7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DF1A703-D4B9-A0EE-7B2C-695539406C4B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#6a6e71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165B18D-A4AA-1D88-81E2-AABA22F41DB3}"/>
              </a:ext>
            </a:extLst>
          </p:cNvPr>
          <p:cNvGrpSpPr>
            <a:grpSpLocks noChangeAspect="1"/>
          </p:cNvGrpSpPr>
          <p:nvPr/>
        </p:nvGrpSpPr>
        <p:grpSpPr>
          <a:xfrm>
            <a:off x="6486548" y="3981475"/>
            <a:ext cx="2166186" cy="716745"/>
            <a:chOff x="3673817" y="1919321"/>
            <a:chExt cx="2176010" cy="720000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3C39FF-4C59-4878-7765-D0BFED21290B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456009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84/7/109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36A2B9C-EAEE-09D1-6BE2-05A75F867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54076D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C0EB4EF-1C41-7EEC-A6A8-2F3A2D97EC67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#54076d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66AEA1C-6447-AEFE-12CD-4C1602B1C539}"/>
              </a:ext>
            </a:extLst>
          </p:cNvPr>
          <p:cNvGrpSpPr>
            <a:grpSpLocks noChangeAspect="1"/>
          </p:cNvGrpSpPr>
          <p:nvPr/>
        </p:nvGrpSpPr>
        <p:grpSpPr>
          <a:xfrm>
            <a:off x="6486548" y="2995402"/>
            <a:ext cx="2374576" cy="716745"/>
            <a:chOff x="3673817" y="1919321"/>
            <a:chExt cx="2385346" cy="720000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16FD04-92EC-5B6C-0EA3-E82F939FA465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665345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31/186/235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EC28A8C-963F-2D16-8BE5-F523A1BF8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1FBAEB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2D72F56-EC1D-3BF9-6FEB-89C92AB8B5ED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2"/>
              <a:ext cx="131913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#1fbaeb</a:t>
              </a:r>
            </a:p>
          </p:txBody>
        </p:sp>
      </p:grpSp>
      <p:pic>
        <p:nvPicPr>
          <p:cNvPr id="32" name="Grafik 31" descr="Pfeil: 180-Grad, horizontal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77D9D827-883C-279D-0808-C5E650C04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Typographie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Überschriften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Paragraphen</a:t>
            </a:r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id="{C39BD223-BDC1-47C2-BDDF-AA9E7891B117}"/>
              </a:ext>
            </a:extLst>
          </p:cNvPr>
          <p:cNvSpPr/>
          <p:nvPr/>
        </p:nvSpPr>
        <p:spPr>
          <a:xfrm>
            <a:off x="1101012" y="2893944"/>
            <a:ext cx="2327985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Height: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Tracking: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B47D887-BE99-5873-CC80-18B90BDF3407}"/>
              </a:ext>
            </a:extLst>
          </p:cNvPr>
          <p:cNvSpPr/>
          <p:nvPr/>
        </p:nvSpPr>
        <p:spPr>
          <a:xfrm>
            <a:off x="3428997" y="2899217"/>
            <a:ext cx="2467949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Open Sans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48px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1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C21B1DD6-51D3-78EF-21D8-78EFD7E7C5D0}"/>
              </a:ext>
            </a:extLst>
          </p:cNvPr>
          <p:cNvSpPr/>
          <p:nvPr/>
        </p:nvSpPr>
        <p:spPr>
          <a:xfrm>
            <a:off x="6295054" y="2893944"/>
            <a:ext cx="2327985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Height:</a:t>
            </a:r>
          </a:p>
          <a:p>
            <a:pPr algn="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Tracking: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6B72206D-4565-92E9-32FA-81E1F48A9C4D}"/>
              </a:ext>
            </a:extLst>
          </p:cNvPr>
          <p:cNvSpPr/>
          <p:nvPr/>
        </p:nvSpPr>
        <p:spPr>
          <a:xfrm>
            <a:off x="8623039" y="2899217"/>
            <a:ext cx="2467949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Source Sans Pro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16px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1.5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Normal</a:t>
            </a:r>
          </a:p>
        </p:txBody>
      </p:sp>
      <p:pic>
        <p:nvPicPr>
          <p:cNvPr id="9" name="Grafik 8" descr="Pfeil: 180-Grad, horizontal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41AEC823-5A03-69F3-94D1-6CBA84F8E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Bilder</a:t>
            </a:r>
          </a:p>
        </p:txBody>
      </p:sp>
      <p:pic>
        <p:nvPicPr>
          <p:cNvPr id="4" name="Grafik 3" descr="Ein Bild, das Natur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53723727-499A-E03C-3373-D302E3C7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0" y="1904375"/>
            <a:ext cx="3240000" cy="1822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3A31470-AE59-EF51-C9E7-C3F7A90AA063}"/>
              </a:ext>
            </a:extLst>
          </p:cNvPr>
          <p:cNvSpPr/>
          <p:nvPr/>
        </p:nvSpPr>
        <p:spPr>
          <a:xfrm>
            <a:off x="8077800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D192D6-D8EE-AF01-01AF-D1529D30EC80}"/>
              </a:ext>
            </a:extLst>
          </p:cNvPr>
          <p:cNvSpPr/>
          <p:nvPr/>
        </p:nvSpPr>
        <p:spPr>
          <a:xfrm>
            <a:off x="4442811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236B67-2C9D-74B1-5F57-B5CDCBF5F1D7}"/>
              </a:ext>
            </a:extLst>
          </p:cNvPr>
          <p:cNvSpPr/>
          <p:nvPr/>
        </p:nvSpPr>
        <p:spPr>
          <a:xfrm>
            <a:off x="8067674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48E512-4890-5134-22F1-E3F148FBFF2D}"/>
              </a:ext>
            </a:extLst>
          </p:cNvPr>
          <p:cNvSpPr/>
          <p:nvPr/>
        </p:nvSpPr>
        <p:spPr>
          <a:xfrm>
            <a:off x="4452937" y="1825625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52C4FF-7868-FCC7-FF9D-D1226A92B469}"/>
              </a:ext>
            </a:extLst>
          </p:cNvPr>
          <p:cNvSpPr/>
          <p:nvPr/>
        </p:nvSpPr>
        <p:spPr>
          <a:xfrm>
            <a:off x="848324" y="4172807"/>
            <a:ext cx="3276000" cy="1980000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pic>
        <p:nvPicPr>
          <p:cNvPr id="14" name="Grafik 13" descr="Pfeil: 180-Grad, horizontal mit einfarbiger Füllung">
            <a:hlinkClick r:id="rId4" action="ppaction://hlinksldjump"/>
            <a:extLst>
              <a:ext uri="{FF2B5EF4-FFF2-40B4-BE49-F238E27FC236}">
                <a16:creationId xmlns:a16="http://schemas.microsoft.com/office/drawing/2014/main" id="{C1ABFE48-FF6F-F544-1570-A180D8F76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0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Icons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endParaRPr lang="de-DE" sz="3200" b="1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3A32D-89A5-1EA2-DD2F-C3F8515AA38B}"/>
              </a:ext>
            </a:extLst>
          </p:cNvPr>
          <p:cNvGrpSpPr/>
          <p:nvPr/>
        </p:nvGrpSpPr>
        <p:grpSpPr>
          <a:xfrm>
            <a:off x="2168999" y="2741294"/>
            <a:ext cx="2520000" cy="2520000"/>
            <a:chOff x="3684784" y="2939143"/>
            <a:chExt cx="1800000" cy="180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97B8A78-5416-F095-6C42-C28BCEAC59EB}"/>
                </a:ext>
              </a:extLst>
            </p:cNvPr>
            <p:cNvSpPr/>
            <p:nvPr/>
          </p:nvSpPr>
          <p:spPr>
            <a:xfrm>
              <a:off x="3684784" y="2939143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 descr="Chat mit einfarbiger Füllung">
              <a:extLst>
                <a:ext uri="{FF2B5EF4-FFF2-40B4-BE49-F238E27FC236}">
                  <a16:creationId xmlns:a16="http://schemas.microsoft.com/office/drawing/2014/main" id="{114F2E38-2FC9-2484-DA14-FF2A23B1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4784" y="3119143"/>
              <a:ext cx="1440000" cy="14400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E534F3-3E99-6DA0-8F51-7DEAE24846DD}"/>
              </a:ext>
            </a:extLst>
          </p:cNvPr>
          <p:cNvCxnSpPr/>
          <p:nvPr/>
        </p:nvCxnSpPr>
        <p:spPr>
          <a:xfrm>
            <a:off x="2168999" y="2528595"/>
            <a:ext cx="2520000" cy="0"/>
          </a:xfrm>
          <a:prstGeom prst="straightConnector1">
            <a:avLst/>
          </a:prstGeom>
          <a:ln w="38100" cap="sq">
            <a:solidFill>
              <a:srgbClr val="D3222B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ED470D3-CB1D-AA69-513D-C56C96EDAC33}"/>
              </a:ext>
            </a:extLst>
          </p:cNvPr>
          <p:cNvCxnSpPr>
            <a:cxnSpLocks/>
          </p:cNvCxnSpPr>
          <p:nvPr/>
        </p:nvCxnSpPr>
        <p:spPr>
          <a:xfrm rot="5400000">
            <a:off x="3850173" y="4136231"/>
            <a:ext cx="2520000" cy="0"/>
          </a:xfrm>
          <a:prstGeom prst="straightConnector1">
            <a:avLst/>
          </a:prstGeom>
          <a:ln w="38100" cap="sq">
            <a:solidFill>
              <a:srgbClr val="D3222B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75C88F5-011D-57B7-3889-B30A697AB656}"/>
              </a:ext>
            </a:extLst>
          </p:cNvPr>
          <p:cNvSpPr txBox="1"/>
          <p:nvPr/>
        </p:nvSpPr>
        <p:spPr>
          <a:xfrm>
            <a:off x="3052838" y="2159263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250px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9B565C5-DD04-C280-8BD4-102039DE47A3}"/>
              </a:ext>
            </a:extLst>
          </p:cNvPr>
          <p:cNvSpPr txBox="1"/>
          <p:nvPr/>
        </p:nvSpPr>
        <p:spPr>
          <a:xfrm>
            <a:off x="5110173" y="3816628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250px</a:t>
            </a:r>
          </a:p>
        </p:txBody>
      </p:sp>
      <p:pic>
        <p:nvPicPr>
          <p:cNvPr id="13" name="Grafik 12" descr="Chat mit einfarbiger Füllung">
            <a:extLst>
              <a:ext uri="{FF2B5EF4-FFF2-40B4-BE49-F238E27FC236}">
                <a16:creationId xmlns:a16="http://schemas.microsoft.com/office/drawing/2014/main" id="{02D08D1D-3CE5-28E8-51A3-C3023C119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7118" y="1983929"/>
            <a:ext cx="720000" cy="720000"/>
          </a:xfrm>
          <a:prstGeom prst="rect">
            <a:avLst/>
          </a:prstGeom>
        </p:spPr>
      </p:pic>
      <p:pic>
        <p:nvPicPr>
          <p:cNvPr id="15" name="Grafik 14" descr="Pfeil: 180-Grad, horizontal mit einfarbiger Füllung">
            <a:hlinkClick r:id="rId5" action="ppaction://hlinksldjump"/>
            <a:extLst>
              <a:ext uri="{FF2B5EF4-FFF2-40B4-BE49-F238E27FC236}">
                <a16:creationId xmlns:a16="http://schemas.microsoft.com/office/drawing/2014/main" id="{6F06A299-A772-3F45-FD05-B76AABFB2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6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Mockups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79051F-7DBD-FF10-1C1E-385A426FFFD4}"/>
              </a:ext>
            </a:extLst>
          </p:cNvPr>
          <p:cNvSpPr/>
          <p:nvPr/>
        </p:nvSpPr>
        <p:spPr>
          <a:xfrm>
            <a:off x="1268999" y="3028890"/>
            <a:ext cx="4320000" cy="243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88B20E-9F9D-581C-DDA1-656F8C5E73AD}"/>
              </a:ext>
            </a:extLst>
          </p:cNvPr>
          <p:cNvSpPr/>
          <p:nvPr/>
        </p:nvSpPr>
        <p:spPr>
          <a:xfrm>
            <a:off x="1268999" y="3028890"/>
            <a:ext cx="432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3DBB23-BD64-AE4A-6FBC-1CB8C4C7C04E}"/>
              </a:ext>
            </a:extLst>
          </p:cNvPr>
          <p:cNvSpPr/>
          <p:nvPr/>
        </p:nvSpPr>
        <p:spPr>
          <a:xfrm>
            <a:off x="1268999" y="3316890"/>
            <a:ext cx="43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Image &amp; Video Slider</a:t>
            </a:r>
          </a:p>
        </p:txBody>
      </p:sp>
      <p:pic>
        <p:nvPicPr>
          <p:cNvPr id="9" name="Grafik 8" descr="Kreis mit Pfeil nach links mit einfarbiger Füllung">
            <a:extLst>
              <a:ext uri="{FF2B5EF4-FFF2-40B4-BE49-F238E27FC236}">
                <a16:creationId xmlns:a16="http://schemas.microsoft.com/office/drawing/2014/main" id="{95488840-3972-2FC7-8050-EF71B8EC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6719" y="3766890"/>
            <a:ext cx="180000" cy="180000"/>
          </a:xfrm>
          <a:prstGeom prst="rect">
            <a:avLst/>
          </a:prstGeom>
        </p:spPr>
      </p:pic>
      <p:pic>
        <p:nvPicPr>
          <p:cNvPr id="10" name="Grafik 9" descr="Kreis mit Pfeil nach links mit einfarbiger Füllung">
            <a:extLst>
              <a:ext uri="{FF2B5EF4-FFF2-40B4-BE49-F238E27FC236}">
                <a16:creationId xmlns:a16="http://schemas.microsoft.com/office/drawing/2014/main" id="{BAF5CE17-F46D-DF26-9E6A-A1F15224D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343333" y="3766890"/>
            <a:ext cx="180000" cy="180000"/>
          </a:xfrm>
          <a:prstGeom prst="rect">
            <a:avLst/>
          </a:prstGeom>
        </p:spPr>
      </p:pic>
      <p:pic>
        <p:nvPicPr>
          <p:cNvPr id="25" name="Grafik 24" descr="Kundenbewertung Silhouette">
            <a:extLst>
              <a:ext uri="{FF2B5EF4-FFF2-40B4-BE49-F238E27FC236}">
                <a16:creationId xmlns:a16="http://schemas.microsoft.com/office/drawing/2014/main" id="{838FC17B-3B7D-85E5-F790-2187A6111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8999" y="4445903"/>
            <a:ext cx="360000" cy="36000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01608512-C3FF-ABB3-3376-FC57923F9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333" y="4445903"/>
            <a:ext cx="360000" cy="360000"/>
          </a:xfrm>
          <a:prstGeom prst="rect">
            <a:avLst/>
          </a:prstGeom>
        </p:spPr>
      </p:pic>
      <p:pic>
        <p:nvPicPr>
          <p:cNvPr id="28" name="Grafik 27" descr="Kundenbewertung Silhouette">
            <a:extLst>
              <a:ext uri="{FF2B5EF4-FFF2-40B4-BE49-F238E27FC236}">
                <a16:creationId xmlns:a16="http://schemas.microsoft.com/office/drawing/2014/main" id="{083FB17B-B216-F2BE-889B-3C39D1B20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4665" y="4432890"/>
            <a:ext cx="360000" cy="360000"/>
          </a:xfrm>
          <a:prstGeom prst="rect">
            <a:avLst/>
          </a:prstGeom>
        </p:spPr>
      </p:pic>
      <p:pic>
        <p:nvPicPr>
          <p:cNvPr id="29" name="Grafik 28" descr="Kundenbewertung Silhouette">
            <a:extLst>
              <a:ext uri="{FF2B5EF4-FFF2-40B4-BE49-F238E27FC236}">
                <a16:creationId xmlns:a16="http://schemas.microsoft.com/office/drawing/2014/main" id="{A3A0F03C-5A7E-9936-9DFA-793E57644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6832" y="4448507"/>
            <a:ext cx="360000" cy="360000"/>
          </a:xfrm>
          <a:prstGeom prst="rect">
            <a:avLst/>
          </a:prstGeom>
        </p:spPr>
      </p:pic>
      <p:pic>
        <p:nvPicPr>
          <p:cNvPr id="30" name="Grafik 29" descr="Kundenbewertung Silhouette">
            <a:extLst>
              <a:ext uri="{FF2B5EF4-FFF2-40B4-BE49-F238E27FC236}">
                <a16:creationId xmlns:a16="http://schemas.microsoft.com/office/drawing/2014/main" id="{50C10119-F409-DB1F-F7A2-2833420D4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166" y="4448507"/>
            <a:ext cx="360000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7EF71BD-0768-89C2-05B9-759E80EB8F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3511" y="3064890"/>
            <a:ext cx="839822" cy="21600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1EA08AC-CDA3-1BEE-9BBD-AA70ABF00143}"/>
              </a:ext>
            </a:extLst>
          </p:cNvPr>
          <p:cNvSpPr/>
          <p:nvPr/>
        </p:nvSpPr>
        <p:spPr>
          <a:xfrm>
            <a:off x="1268999" y="4401413"/>
            <a:ext cx="4320000" cy="43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Testimonials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1F5DE1E-244B-BDF6-C7E0-CCACA1E43601}"/>
              </a:ext>
            </a:extLst>
          </p:cNvPr>
          <p:cNvSpPr/>
          <p:nvPr/>
        </p:nvSpPr>
        <p:spPr>
          <a:xfrm>
            <a:off x="7953002" y="2623890"/>
            <a:ext cx="162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F42FDD5-71AA-CE81-4E8C-A5F1C08203EB}"/>
              </a:ext>
            </a:extLst>
          </p:cNvPr>
          <p:cNvSpPr/>
          <p:nvPr/>
        </p:nvSpPr>
        <p:spPr>
          <a:xfrm>
            <a:off x="7953002" y="2623890"/>
            <a:ext cx="162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68F42256-B749-5727-4A49-42006C812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2131" y="2659890"/>
            <a:ext cx="839822" cy="216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DADF9C2-A230-F175-C085-473225BCEF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2591" y="2695890"/>
            <a:ext cx="144000" cy="144000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1474FE7E-9C7B-5FED-A862-272C14360343}"/>
              </a:ext>
            </a:extLst>
          </p:cNvPr>
          <p:cNvSpPr/>
          <p:nvPr/>
        </p:nvSpPr>
        <p:spPr>
          <a:xfrm>
            <a:off x="7953002" y="2920890"/>
            <a:ext cx="1620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68F1946-90CE-644F-3E56-5AAFB2639672}"/>
              </a:ext>
            </a:extLst>
          </p:cNvPr>
          <p:cNvSpPr txBox="1"/>
          <p:nvPr/>
        </p:nvSpPr>
        <p:spPr>
          <a:xfrm>
            <a:off x="1447492" y="304927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Alpha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AF7971B-FD12-D90F-BDC2-E5A687E95936}"/>
              </a:ext>
            </a:extLst>
          </p:cNvPr>
          <p:cNvSpPr txBox="1"/>
          <p:nvPr/>
        </p:nvSpPr>
        <p:spPr>
          <a:xfrm>
            <a:off x="1939954" y="3053556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Beta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57954FE-8FE4-8594-FC27-C594F6791642}"/>
              </a:ext>
            </a:extLst>
          </p:cNvPr>
          <p:cNvGrpSpPr/>
          <p:nvPr/>
        </p:nvGrpSpPr>
        <p:grpSpPr>
          <a:xfrm>
            <a:off x="3625520" y="3049274"/>
            <a:ext cx="823629" cy="246221"/>
            <a:chOff x="5128714" y="781685"/>
            <a:chExt cx="823629" cy="246221"/>
          </a:xfrm>
        </p:grpSpPr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CCD5CDD-9DC9-BA3E-7B93-9A54880F1813}"/>
                </a:ext>
              </a:extLst>
            </p:cNvPr>
            <p:cNvSpPr/>
            <p:nvPr/>
          </p:nvSpPr>
          <p:spPr>
            <a:xfrm>
              <a:off x="5160343" y="802544"/>
              <a:ext cx="792000" cy="216000"/>
            </a:xfrm>
            <a:prstGeom prst="roundRect">
              <a:avLst/>
            </a:prstGeom>
            <a:ln w="19050">
              <a:solidFill>
                <a:srgbClr val="D3222B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59BC007-4DC0-1F4E-F592-606E26938CC7}"/>
                </a:ext>
              </a:extLst>
            </p:cNvPr>
            <p:cNvSpPr txBox="1"/>
            <p:nvPr/>
          </p:nvSpPr>
          <p:spPr>
            <a:xfrm>
              <a:off x="5128714" y="781685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D3222B"/>
                  </a:solidFill>
                </a:rPr>
                <a:t>Kontakt</a:t>
              </a:r>
            </a:p>
          </p:txBody>
        </p:sp>
        <p:pic>
          <p:nvPicPr>
            <p:cNvPr id="44" name="Grafik 43" descr="Chat mit einfarbiger Füllung">
              <a:extLst>
                <a:ext uri="{FF2B5EF4-FFF2-40B4-BE49-F238E27FC236}">
                  <a16:creationId xmlns:a16="http://schemas.microsoft.com/office/drawing/2014/main" id="{17AF9B58-8551-E643-9DB8-A096EA0E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06397" y="807225"/>
              <a:ext cx="216000" cy="216000"/>
            </a:xfrm>
            <a:prstGeom prst="rect">
              <a:avLst/>
            </a:prstGeom>
          </p:spPr>
        </p:pic>
      </p:grpSp>
      <p:sp>
        <p:nvSpPr>
          <p:cNvPr id="47" name="Textfeld 46">
            <a:extLst>
              <a:ext uri="{FF2B5EF4-FFF2-40B4-BE49-F238E27FC236}">
                <a16:creationId xmlns:a16="http://schemas.microsoft.com/office/drawing/2014/main" id="{CA933FFC-9FF7-29A8-DF63-80AB879CE38B}"/>
              </a:ext>
            </a:extLst>
          </p:cNvPr>
          <p:cNvSpPr txBox="1"/>
          <p:nvPr/>
        </p:nvSpPr>
        <p:spPr>
          <a:xfrm>
            <a:off x="2343011" y="304927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Gamma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34B896F-3D8B-8F98-0D14-C1071E547308}"/>
              </a:ext>
            </a:extLst>
          </p:cNvPr>
          <p:cNvSpPr txBox="1"/>
          <p:nvPr/>
        </p:nvSpPr>
        <p:spPr>
          <a:xfrm>
            <a:off x="3054640" y="305502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Delta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F33C947-A25D-74FE-FBE8-7A2E25183874}"/>
              </a:ext>
            </a:extLst>
          </p:cNvPr>
          <p:cNvSpPr txBox="1"/>
          <p:nvPr/>
        </p:nvSpPr>
        <p:spPr>
          <a:xfrm>
            <a:off x="7953002" y="292089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Alpha</a:t>
            </a:r>
          </a:p>
          <a:p>
            <a:r>
              <a:rPr lang="de-DE" sz="800" dirty="0"/>
              <a:t>Beta</a:t>
            </a:r>
          </a:p>
          <a:p>
            <a:r>
              <a:rPr lang="de-DE" sz="800" dirty="0"/>
              <a:t>Gamma</a:t>
            </a:r>
          </a:p>
          <a:p>
            <a:r>
              <a:rPr lang="de-DE" sz="800" dirty="0"/>
              <a:t>Delta</a:t>
            </a:r>
          </a:p>
        </p:txBody>
      </p:sp>
      <p:pic>
        <p:nvPicPr>
          <p:cNvPr id="54" name="Grafik 53" descr="Caretzeichen nach rechts mit einfarbiger Füllung">
            <a:extLst>
              <a:ext uri="{FF2B5EF4-FFF2-40B4-BE49-F238E27FC236}">
                <a16:creationId xmlns:a16="http://schemas.microsoft.com/office/drawing/2014/main" id="{F40024CD-966C-B6DE-12CF-F7AA8707C1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2879393" y="3118890"/>
            <a:ext cx="108000" cy="108000"/>
          </a:xfrm>
          <a:prstGeom prst="rect">
            <a:avLst/>
          </a:prstGeom>
        </p:spPr>
      </p:pic>
      <p:pic>
        <p:nvPicPr>
          <p:cNvPr id="55" name="Grafik 54" descr="Caretzeichen nach rechts mit einfarbiger Füllung">
            <a:extLst>
              <a:ext uri="{FF2B5EF4-FFF2-40B4-BE49-F238E27FC236}">
                <a16:creationId xmlns:a16="http://schemas.microsoft.com/office/drawing/2014/main" id="{3EC88344-CB42-C6C6-2FD4-4105647EAA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9401953" y="3213277"/>
            <a:ext cx="108000" cy="108000"/>
          </a:xfrm>
          <a:prstGeom prst="rect">
            <a:avLst/>
          </a:prstGeom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AAB9EAA5-EF2C-C29E-9E2B-93B9D175B828}"/>
              </a:ext>
            </a:extLst>
          </p:cNvPr>
          <p:cNvSpPr/>
          <p:nvPr/>
        </p:nvSpPr>
        <p:spPr>
          <a:xfrm>
            <a:off x="1268999" y="4833412"/>
            <a:ext cx="4320000" cy="625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Content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FA842D-706D-C0AE-3783-91DE3C185237}"/>
              </a:ext>
            </a:extLst>
          </p:cNvPr>
          <p:cNvSpPr/>
          <p:nvPr/>
        </p:nvSpPr>
        <p:spPr>
          <a:xfrm>
            <a:off x="7953002" y="5341890"/>
            <a:ext cx="1620000" cy="518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Content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25343E4-A8E8-E678-C713-2E58A6DE5B28}"/>
              </a:ext>
            </a:extLst>
          </p:cNvPr>
          <p:cNvGrpSpPr/>
          <p:nvPr/>
        </p:nvGrpSpPr>
        <p:grpSpPr>
          <a:xfrm>
            <a:off x="9203953" y="5458890"/>
            <a:ext cx="288000" cy="288000"/>
            <a:chOff x="5433333" y="747552"/>
            <a:chExt cx="288000" cy="288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4531219-A0C3-8F4F-CD78-45D4CA456888}"/>
                </a:ext>
              </a:extLst>
            </p:cNvPr>
            <p:cNvSpPr/>
            <p:nvPr/>
          </p:nvSpPr>
          <p:spPr>
            <a:xfrm>
              <a:off x="5433333" y="747552"/>
              <a:ext cx="288000" cy="288000"/>
            </a:xfrm>
            <a:prstGeom prst="ellipse">
              <a:avLst/>
            </a:prstGeom>
            <a:ln w="19050">
              <a:solidFill>
                <a:srgbClr val="D3222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 descr="Chat mit einfarbiger Füllung">
              <a:extLst>
                <a:ext uri="{FF2B5EF4-FFF2-40B4-BE49-F238E27FC236}">
                  <a16:creationId xmlns:a16="http://schemas.microsoft.com/office/drawing/2014/main" id="{8BC8B3B8-C6A0-34AC-4E3D-DF8D5CCF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69333" y="783552"/>
              <a:ext cx="216000" cy="216000"/>
            </a:xfrm>
            <a:prstGeom prst="rect">
              <a:avLst/>
            </a:prstGeom>
          </p:spPr>
        </p:pic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95B5A100-1D83-C2F0-8632-2453408434F6}"/>
              </a:ext>
            </a:extLst>
          </p:cNvPr>
          <p:cNvSpPr/>
          <p:nvPr/>
        </p:nvSpPr>
        <p:spPr>
          <a:xfrm>
            <a:off x="7953002" y="4396890"/>
            <a:ext cx="1620000" cy="948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Testimonials</a:t>
            </a:r>
          </a:p>
        </p:txBody>
      </p:sp>
      <p:pic>
        <p:nvPicPr>
          <p:cNvPr id="59" name="Grafik 58" descr="Kundenbewertung Silhouette">
            <a:extLst>
              <a:ext uri="{FF2B5EF4-FFF2-40B4-BE49-F238E27FC236}">
                <a16:creationId xmlns:a16="http://schemas.microsoft.com/office/drawing/2014/main" id="{5236E870-087C-7D8A-EE81-CBC5557C5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8841" y="4880813"/>
            <a:ext cx="360000" cy="360000"/>
          </a:xfrm>
          <a:prstGeom prst="rect">
            <a:avLst/>
          </a:prstGeom>
        </p:spPr>
      </p:pic>
      <p:pic>
        <p:nvPicPr>
          <p:cNvPr id="60" name="Grafik 59" descr="Kundenbewertung Silhouette">
            <a:extLst>
              <a:ext uri="{FF2B5EF4-FFF2-40B4-BE49-F238E27FC236}">
                <a16:creationId xmlns:a16="http://schemas.microsoft.com/office/drawing/2014/main" id="{46E47E61-34A3-C951-8AB2-A9B6B1C29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3953" y="4880813"/>
            <a:ext cx="360000" cy="360000"/>
          </a:xfrm>
          <a:prstGeom prst="rect">
            <a:avLst/>
          </a:prstGeom>
        </p:spPr>
      </p:pic>
      <p:pic>
        <p:nvPicPr>
          <p:cNvPr id="61" name="Grafik 60" descr="Kundenbewertung Silhouette">
            <a:extLst>
              <a:ext uri="{FF2B5EF4-FFF2-40B4-BE49-F238E27FC236}">
                <a16:creationId xmlns:a16="http://schemas.microsoft.com/office/drawing/2014/main" id="{978BA07E-6F45-6D99-07A2-3AB9FB601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8190" y="4453345"/>
            <a:ext cx="360000" cy="360000"/>
          </a:xfrm>
          <a:prstGeom prst="rect">
            <a:avLst/>
          </a:prstGeom>
        </p:spPr>
      </p:pic>
      <p:pic>
        <p:nvPicPr>
          <p:cNvPr id="62" name="Grafik 61" descr="Kundenbewertung Silhouette">
            <a:extLst>
              <a:ext uri="{FF2B5EF4-FFF2-40B4-BE49-F238E27FC236}">
                <a16:creationId xmlns:a16="http://schemas.microsoft.com/office/drawing/2014/main" id="{852E8953-C15B-93E5-F7D7-C5652534D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3302" y="4453345"/>
            <a:ext cx="360000" cy="360000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19D8E324-ED39-B28C-FCCB-77972C211248}"/>
              </a:ext>
            </a:extLst>
          </p:cNvPr>
          <p:cNvSpPr/>
          <p:nvPr/>
        </p:nvSpPr>
        <p:spPr>
          <a:xfrm>
            <a:off x="7953002" y="3504637"/>
            <a:ext cx="1620000" cy="881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Video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185652B-EFEB-0521-FEF3-5E50B30ADF52}"/>
              </a:ext>
            </a:extLst>
          </p:cNvPr>
          <p:cNvSpPr txBox="1"/>
          <p:nvPr/>
        </p:nvSpPr>
        <p:spPr>
          <a:xfrm>
            <a:off x="9960878" y="3033884"/>
            <a:ext cx="135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Ausklappbar durch</a:t>
            </a:r>
          </a:p>
          <a:p>
            <a:r>
              <a:rPr lang="de-DE" sz="1200" dirty="0"/>
              <a:t>Hamburger Menu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7AECC7-9E94-ADD1-E542-363ACD07A3EE}"/>
              </a:ext>
            </a:extLst>
          </p:cNvPr>
          <p:cNvCxnSpPr>
            <a:cxnSpLocks/>
          </p:cNvCxnSpPr>
          <p:nvPr/>
        </p:nvCxnSpPr>
        <p:spPr>
          <a:xfrm flipH="1">
            <a:off x="8836090" y="3172383"/>
            <a:ext cx="1186110" cy="0"/>
          </a:xfrm>
          <a:prstGeom prst="straightConnector1">
            <a:avLst/>
          </a:prstGeom>
          <a:ln>
            <a:solidFill>
              <a:srgbClr val="D32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0C074517-038F-D7ED-DF00-4139CF26623E}"/>
              </a:ext>
            </a:extLst>
          </p:cNvPr>
          <p:cNvSpPr txBox="1"/>
          <p:nvPr/>
        </p:nvSpPr>
        <p:spPr>
          <a:xfrm>
            <a:off x="6679085" y="264389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Sticky</a:t>
            </a:r>
            <a:endParaRPr lang="de-DE" sz="1200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65C9D58-06BF-C6B2-C357-8F056A34AE30}"/>
              </a:ext>
            </a:extLst>
          </p:cNvPr>
          <p:cNvCxnSpPr>
            <a:cxnSpLocks/>
            <a:stCxn id="68" idx="3"/>
            <a:endCxn id="32" idx="1"/>
          </p:cNvCxnSpPr>
          <p:nvPr/>
        </p:nvCxnSpPr>
        <p:spPr>
          <a:xfrm flipV="1">
            <a:off x="7226030" y="2767890"/>
            <a:ext cx="726972" cy="14501"/>
          </a:xfrm>
          <a:prstGeom prst="straightConnector1">
            <a:avLst/>
          </a:prstGeom>
          <a:ln>
            <a:solidFill>
              <a:srgbClr val="D32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1A011492-2FA2-225F-9CC0-44BCB389933B}"/>
              </a:ext>
            </a:extLst>
          </p:cNvPr>
          <p:cNvCxnSpPr>
            <a:stCxn id="68" idx="1"/>
            <a:endCxn id="6" idx="3"/>
          </p:cNvCxnSpPr>
          <p:nvPr/>
        </p:nvCxnSpPr>
        <p:spPr>
          <a:xfrm rot="10800000" flipV="1">
            <a:off x="5588999" y="2782390"/>
            <a:ext cx="1090086" cy="390499"/>
          </a:xfrm>
          <a:prstGeom prst="bentConnector3">
            <a:avLst/>
          </a:prstGeom>
          <a:ln>
            <a:solidFill>
              <a:srgbClr val="D32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fik 80" descr="Pfeil: 180-Grad, horizontal mit einfarbiger Füllung">
            <a:hlinkClick r:id="rId15" action="ppaction://hlinksldjump"/>
            <a:extLst>
              <a:ext uri="{FF2B5EF4-FFF2-40B4-BE49-F238E27FC236}">
                <a16:creationId xmlns:a16="http://schemas.microsoft.com/office/drawing/2014/main" id="{5D3D92F7-DC48-22B7-B33C-8CBE66DE37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E9486-2948-CB5D-B5A1-CE71175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D3222B"/>
                </a:solidFill>
              </a:rPr>
              <a:t>Mockups - Farbverlauf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E7FB9D-B2E6-51BF-7756-18E4C830E6E6}"/>
              </a:ext>
            </a:extLst>
          </p:cNvPr>
          <p:cNvSpPr/>
          <p:nvPr/>
        </p:nvSpPr>
        <p:spPr>
          <a:xfrm>
            <a:off x="838200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8FAACDA-CB7E-501A-A431-83C0E6FDF313}"/>
              </a:ext>
            </a:extLst>
          </p:cNvPr>
          <p:cNvSpPr/>
          <p:nvPr/>
        </p:nvSpPr>
        <p:spPr>
          <a:xfrm>
            <a:off x="6172203" y="1825625"/>
            <a:ext cx="5181599" cy="4351338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0000"/>
                </a:schemeClr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Coming Soon…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95488FC-A81B-335D-2A12-F78F10E49C34}"/>
              </a:ext>
            </a:extLst>
          </p:cNvPr>
          <p:cNvSpPr/>
          <p:nvPr/>
        </p:nvSpPr>
        <p:spPr>
          <a:xfrm>
            <a:off x="2239790" y="2725922"/>
            <a:ext cx="2160000" cy="2160000"/>
          </a:xfrm>
          <a:prstGeom prst="roundRect">
            <a:avLst>
              <a:gd name="adj" fmla="val 6818"/>
            </a:avLst>
          </a:prstGeom>
          <a:gradFill flip="none" rotWithShape="1">
            <a:gsLst>
              <a:gs pos="0">
                <a:srgbClr val="07116D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BBF47B5-486B-C2C9-7C4A-2EABAFF611B1}"/>
              </a:ext>
            </a:extLst>
          </p:cNvPr>
          <p:cNvGrpSpPr>
            <a:grpSpLocks noChangeAspect="1"/>
          </p:cNvGrpSpPr>
          <p:nvPr/>
        </p:nvGrpSpPr>
        <p:grpSpPr>
          <a:xfrm>
            <a:off x="1153604" y="5121039"/>
            <a:ext cx="2166186" cy="716745"/>
            <a:chOff x="3673817" y="1919321"/>
            <a:chExt cx="2176010" cy="7200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20EC9CB-2122-96C4-956E-C6023B9B9D40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456009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7/17/109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4D67BD7-7FF7-6EC1-62B8-75A89A622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07116D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84070EF-4E48-56B5-62E9-3FB1DD7AE60D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1"/>
              <a:ext cx="1351341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#07116d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D9FA8CD-F8FE-3B71-EE42-D7B2AB637AFF}"/>
              </a:ext>
            </a:extLst>
          </p:cNvPr>
          <p:cNvGrpSpPr>
            <a:grpSpLocks noChangeAspect="1"/>
          </p:cNvGrpSpPr>
          <p:nvPr/>
        </p:nvGrpSpPr>
        <p:grpSpPr>
          <a:xfrm>
            <a:off x="3642006" y="5101220"/>
            <a:ext cx="2055576" cy="716745"/>
            <a:chOff x="3673817" y="1919321"/>
            <a:chExt cx="2064899" cy="72000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266A3D5-85B3-101D-CB82-30FF4520B7E2}"/>
                </a:ext>
              </a:extLst>
            </p:cNvPr>
            <p:cNvSpPr txBox="1">
              <a:spLocks/>
            </p:cNvSpPr>
            <p:nvPr/>
          </p:nvSpPr>
          <p:spPr>
            <a:xfrm>
              <a:off x="4393818" y="1919321"/>
              <a:ext cx="1142006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RGB: 0/0/0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14F2DB9-FD9E-1FE5-E14B-E6E6702BA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817" y="1919321"/>
              <a:ext cx="720000" cy="720000"/>
            </a:xfrm>
            <a:prstGeom prst="ellipse">
              <a:avLst/>
            </a:prstGeom>
            <a:solidFill>
              <a:srgbClr val="000000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1ACD1A4-A7EB-5697-BB09-4B54606285AA}"/>
                </a:ext>
              </a:extLst>
            </p:cNvPr>
            <p:cNvSpPr txBox="1">
              <a:spLocks/>
            </p:cNvSpPr>
            <p:nvPr/>
          </p:nvSpPr>
          <p:spPr>
            <a:xfrm>
              <a:off x="4393816" y="2279322"/>
              <a:ext cx="1344900" cy="34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Hex: #000000</a:t>
              </a:r>
            </a:p>
          </p:txBody>
        </p:sp>
      </p:grpSp>
      <p:pic>
        <p:nvPicPr>
          <p:cNvPr id="17" name="Grafik 16" descr="Pfeil: 180-Grad, horizontal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0E62298C-E7E0-3515-767B-578167698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506206" y="618162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114</Paragraphs>
  <Slides>15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STYLE GUIDELINES</vt:lpstr>
      <vt:lpstr>Inhalt</vt:lpstr>
      <vt:lpstr>Logo</vt:lpstr>
      <vt:lpstr>Farben</vt:lpstr>
      <vt:lpstr>Typographie</vt:lpstr>
      <vt:lpstr>Bilder</vt:lpstr>
      <vt:lpstr>Icons</vt:lpstr>
      <vt:lpstr>Mockups</vt:lpstr>
      <vt:lpstr>Mockups - Farbverlauf</vt:lpstr>
      <vt:lpstr>Mockups – Testimonial Logos</vt:lpstr>
      <vt:lpstr>1 Feld</vt:lpstr>
      <vt:lpstr>2 Felder</vt:lpstr>
      <vt:lpstr>3 Felder</vt:lpstr>
      <vt:lpstr>4 Felder</vt:lpstr>
      <vt:lpstr>6 Felder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M. Schumacher</dc:creator>
  <cp:lastModifiedBy>Sascha M. Schumacher</cp:lastModifiedBy>
  <cp:revision>9</cp:revision>
  <dcterms:created xsi:type="dcterms:W3CDTF">2023-09-22T15:24:27Z</dcterms:created>
  <dcterms:modified xsi:type="dcterms:W3CDTF">2023-09-22T19:43:55Z</dcterms:modified>
</cp:coreProperties>
</file>