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B39-578C-5DF8-6663-D21526696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DEA76-691F-4E6B-D41E-464A6998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4A22-26F8-14DA-A17C-4A6AC331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321F-9BF6-F2E7-BA34-DD25EA3F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AF03-6971-BD6F-C8CE-424E26C8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12A6-B269-9DC0-3F7B-680895AB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E952-94E5-0A9B-1013-15A411FF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295E-0235-4A07-D094-0F9F0E8F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CC4F-EBEC-6F4A-105C-F786E5D0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1624-8C49-800B-9653-34E93B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8B426-810D-EAD8-0552-CC4B61A9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F97A-9D72-97B8-3361-7D2BFF41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9477-6F55-D771-C64D-B36243C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C62F-9DF6-B965-B6A8-E0D6D35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A689-21FD-23EE-462B-46B2B05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3ACD-B982-8552-17FD-BE03C309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A99A-EEFD-7B9C-A444-2DA034F7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3FD3-FE43-7DE6-E763-F4245937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4AD4-0DA4-5F97-F223-D2A0E50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4F0A-1A14-A45B-1393-34EBE3C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6A55-9D70-CF69-34F5-EAFA114D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96108-FEEA-F338-5B5F-4242D0B6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8111-E8FC-480D-2F05-DDE4ADE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FC74-EBB5-8FE3-FE5D-0148BEFE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AE16-4778-78F1-E033-9993B1A7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1838-87CA-71D8-4867-A612272C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3334-C776-3ED7-4BD6-DA08172B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9780F-229D-31FC-D640-1D2D1CBD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E354-9B6A-BAD6-B3E2-31C69207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AF9B-77C0-7E39-1887-369121A2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8E56-4EC9-03E2-DB50-CDECEE2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D2D8-98C5-334A-4F64-411F260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A3E7-D499-5BA1-F9E2-F3780722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6EA07-B444-4909-8C81-91F6FB50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FAD87-5F3C-F4D0-645E-1FF620FB5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7FA34-67C7-675B-8130-87023765F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0188F-97B2-5582-3259-29785F21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BB368-4A16-002E-33E9-0EF602AE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EA8DD-B40C-B13C-9B98-76F825D0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DED4-958C-AC49-B55E-7D375B9E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F2B7B-974E-AF49-8801-2DDBBDF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F565-3457-AF30-AE4D-6E654F69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9077F-D08C-71F8-97D7-0AAAC38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ECC6-FBC7-6235-0A8B-B02134D8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AC6C2-24E9-EAC3-1750-A29550EC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E048-9F9E-2DD6-EA94-EA3A3E5D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2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F0F-CEB2-AD7F-8FD4-3D7E49FA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DD4-C48A-AF64-9DB2-4BEA1B7A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B98B-5AB2-CC1B-1F2D-27153723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933E-7278-7952-6C96-DBD4CF6F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1B1F-036E-9846-C91A-38B1A3DF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9075-5B67-1BAD-4CE5-EEBF273A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FE2E-C32E-34C5-BA86-DAB95310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54D0E-D727-2624-D41E-73A3E6D7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86FB-E1CF-8A03-34D4-7B53AA62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066D-8BF8-9D05-483B-8DBBA03D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C71F-F7EE-3A5E-75BA-382E5E7E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2CACA-3FD7-971A-858A-FDCDE5F7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6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8E40D-316D-B1A9-FC93-9E08464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6AD4-E5AA-DAB7-CE82-7F9FA04D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2FBD-DA4C-EAE3-C1CE-BBA7D151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72EA-2F56-4446-ADBC-3F4A923B31D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01AA-281A-E27E-D84D-A4B72A606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5D0F-AB98-FF2F-D8B1-F211461E6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CAAA-2ED7-40A0-A409-88793C0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4682D-CB4B-C9F5-D21F-73476DFD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39479" cy="1533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EC0C8-D0E8-5A80-AF5C-34311F04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95999"/>
            <a:ext cx="523948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B3A3C-882C-9BC4-130B-D2D5FDF4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276364"/>
            <a:ext cx="5239481" cy="2219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3CF05-3EA3-7B29-81EF-9E47D59F0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19" y="0"/>
            <a:ext cx="5058481" cy="245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B961FA-B256-895D-AD3C-17FDCE02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18" y="2457793"/>
            <a:ext cx="505848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4DD16-0D3C-7EAA-74AC-14A3B694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9" y="230451"/>
            <a:ext cx="1991003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7AA2C-D8E7-6DD4-4EC2-7AC39178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2" y="621031"/>
            <a:ext cx="2429214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8807B-761E-C68A-5449-1840536D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594" y="297136"/>
            <a:ext cx="1810003" cy="32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909BA-5318-3D0E-12D3-9793E0538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31" y="621031"/>
            <a:ext cx="3296110" cy="115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7F901-00B8-09AB-000F-EB259A2AC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33578"/>
            <a:ext cx="1343212" cy="69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B1457-B89A-4857-A1DC-9BC0B104B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29000"/>
            <a:ext cx="3296110" cy="866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79DFEA-9A0B-1AB3-CBC1-98AF9BC1D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5594" y="3321798"/>
            <a:ext cx="2924583" cy="135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D2F816-9088-5415-D3FD-BC28AC7A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5594" y="2940745"/>
            <a:ext cx="2524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DF572-BD2A-C342-ECF5-9AE63C2B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0" y="375766"/>
            <a:ext cx="4887007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E2FDA-635C-6054-8295-0ACD4F6A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0" y="861609"/>
            <a:ext cx="2010056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0188E-6B8B-A89D-2418-C9183F98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3" y="2790736"/>
            <a:ext cx="2705478" cy="33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48919-FB92-EE52-07EA-0A2EAB8A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93" y="3124158"/>
            <a:ext cx="2191056" cy="1133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4FE9DD-08F2-C58A-EA8F-A6761D0D4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62" y="375766"/>
            <a:ext cx="1076475" cy="647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CB2747-D0F7-D990-963D-54B397476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162" y="1023556"/>
            <a:ext cx="3343742" cy="857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0DC5CE-A926-8F22-584F-7DA1660C8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614499"/>
            <a:ext cx="1152686" cy="352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F49DD9-96C1-7CA5-971C-27FFE2763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957447"/>
            <a:ext cx="385816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Fortune, Michael</cp:lastModifiedBy>
  <cp:revision>1</cp:revision>
  <dcterms:created xsi:type="dcterms:W3CDTF">2023-11-06T14:10:45Z</dcterms:created>
  <dcterms:modified xsi:type="dcterms:W3CDTF">2023-11-06T14:55:31Z</dcterms:modified>
</cp:coreProperties>
</file>