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1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23D76-AA28-402D-8B89-D71AE15A2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3CB050-4115-4D29-9593-8C661B1D2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E1CD9D-0D7D-422A-9E69-CA7234B2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CC61-7E10-4639-BF66-2848A3997448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E961E4-4F42-40E8-80AF-F2BD8F10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7EA627-2925-4997-8E01-8C8E2885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AC5-26DE-4E01-933C-5C56D710DF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90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61954-8951-4B9A-B8BF-307C82C2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B0BE2B-9516-47D5-BCA7-0CCE09ABF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FC4734-C2DE-4201-A6A3-D87C1903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CC61-7E10-4639-BF66-2848A3997448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106738-5E73-420A-B409-C24DC98A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414587-D95E-4D9D-AB77-A6EA032C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AC5-26DE-4E01-933C-5C56D710DF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828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4750D82-C22C-4D4B-AA67-538065188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4CCE2A-7B94-4984-9C91-D976C950E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51B68F-3EF9-4D7E-BA01-AB6D492A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CC61-7E10-4639-BF66-2848A3997448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F23551-E0CD-491D-8531-5D9936CF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FA7FEB-4100-4557-98CE-C2867BE1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AC5-26DE-4E01-933C-5C56D710DF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52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9EBBA-7402-464D-8D7A-65D19897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D335FB-BB2C-4E68-9982-22C8DCE91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3E56E-8353-4514-96DB-37C4F73E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CC61-7E10-4639-BF66-2848A3997448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74381-077A-4F11-9072-33E37ECA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79BB1D-BF13-4604-8C08-0A12E5749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AC5-26DE-4E01-933C-5C56D710DF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9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37F85-FA54-4E40-922D-04037C61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ECBFD5-D1C8-40D6-A1B2-BAD26CB08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DF38D8-D8E2-4C93-B6B9-A56C9E7D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CC61-7E10-4639-BF66-2848A3997448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228D8B-DFB5-4EE8-B26A-7A0E0AE7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911FEC-B7E6-4BE9-8ED3-961A9ED2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AC5-26DE-4E01-933C-5C56D710DF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34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62A53-85A2-4235-BC59-C8813C24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D188A1-16BE-415B-ADAB-5D49F31A8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637B5A-524F-48A9-9763-A73DC9086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F781B1-F153-4F71-BDF7-4031503D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CC61-7E10-4639-BF66-2848A3997448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86B560-96AD-4DF4-9A7E-BABFE0E2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A81613-8FCF-4627-A154-AE39A806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AC5-26DE-4E01-933C-5C56D710DF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52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402DE-FF12-40CC-B8D7-2C998D378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A0DA2B-E5F0-4020-980C-3074B9546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C7181B-3A0C-4B5C-8B42-9CA93EFDD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9AD60B8-49D8-42C7-8EFC-9B1033A67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FE1D9C-5266-4124-BB7A-1963E203A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9CCA16A-169E-419C-A632-5C981536A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CC61-7E10-4639-BF66-2848A3997448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E1EE89E-BA86-4387-8D1A-C7630725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D8E927A-622C-4611-8E7C-3C73F7FF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AC5-26DE-4E01-933C-5C56D710DF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27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DCEC3-7FDF-48E7-A3FF-4C869644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0C91525-CC67-4191-85BA-DE08A8F1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CC61-7E10-4639-BF66-2848A3997448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6E4BBD2-E039-4267-AF37-AD367DD0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735034-A6B5-4FCD-9A4C-8C16A13D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AC5-26DE-4E01-933C-5C56D710DF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85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458E31B-D08E-458D-8CEB-640CFE4A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CC61-7E10-4639-BF66-2848A3997448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F8BF243-B0B8-4FA4-8C9B-A27B061D2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6E2D62-287A-4B5B-A159-B29360C2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AC5-26DE-4E01-933C-5C56D710DF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16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0D70B3-D191-4C64-82FD-9B5A76CA8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6B5DA0-73A6-4A43-8A68-9AEBB2E10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09D8AA-C825-4020-9827-2DFF0AA03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8E627D-7965-45F7-AEA4-68C17CA68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CC61-7E10-4639-BF66-2848A3997448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915E18-EA1F-426E-8AF0-4970F221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7ADBA1-9EBC-43C3-B444-6A262B1D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AC5-26DE-4E01-933C-5C56D710DF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41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7241F-B670-4C40-B01E-B7CF8041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E060EB3-5710-46E5-9157-E06A53E5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FCA4EB-BC71-4F66-92FB-D63627771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18D36B-74D6-4FBB-91F0-FA848B22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CC61-7E10-4639-BF66-2848A3997448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EEDB25-6007-4C2E-BA2F-3EEC9C20D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AC02E3-141F-411C-9172-8F91FCAB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AC5-26DE-4E01-933C-5C56D710DF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8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C536C-A16D-4EB6-9270-6528D9E8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6B3100-7F60-4C13-820E-AFADAA355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CF961E-BB6D-4F22-87AB-400AA609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4CC61-7E10-4639-BF66-2848A3997448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5592DD-5C14-49C4-A133-B9EDE69F8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014DF9-3C2C-435A-9F9A-33EDB9A8F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5FAC5-26DE-4E01-933C-5C56D710DF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89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BF9C1B-8DD4-E7D0-F281-BF6693514E5C}"/>
              </a:ext>
            </a:extLst>
          </p:cNvPr>
          <p:cNvSpPr txBox="1">
            <a:spLocks/>
          </p:cNvSpPr>
          <p:nvPr/>
        </p:nvSpPr>
        <p:spPr>
          <a:xfrm>
            <a:off x="1164453" y="159798"/>
            <a:ext cx="9863093" cy="10919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000" spc="-10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Министерство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обра</a:t>
            </a:r>
            <a:r>
              <a:rPr lang="ru-RU" sz="2000" spc="-5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зо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вания Яросла</a:t>
            </a:r>
            <a:r>
              <a:rPr lang="ru-RU" sz="2000" spc="-5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в</a:t>
            </a:r>
            <a:r>
              <a:rPr lang="ru-RU" sz="2000" spc="-10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с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кой</a:t>
            </a:r>
            <a:r>
              <a:rPr lang="ru-RU" sz="2000" spc="-10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области </a:t>
            </a:r>
            <a:br>
              <a:rPr lang="ru-RU" sz="2000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ru-RU" sz="2000" spc="-5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Государственный профессиональное образовательное учреждение Ярославской области </a:t>
            </a:r>
            <a:br>
              <a:rPr lang="en-US" sz="2000" spc="-5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Яросла</a:t>
            </a:r>
            <a:r>
              <a:rPr lang="ru-RU" sz="2000" spc="-5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в</a:t>
            </a:r>
            <a:r>
              <a:rPr lang="ru-RU" sz="2000" spc="-10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с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кий</a:t>
            </a:r>
            <a:r>
              <a:rPr lang="ru-RU" sz="2000" spc="-5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к</a:t>
            </a:r>
            <a:r>
              <a:rPr lang="ru-RU" sz="2000" spc="5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о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лл</a:t>
            </a:r>
            <a:r>
              <a:rPr lang="ru-RU" sz="2000" spc="-5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е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дж </a:t>
            </a:r>
            <a:r>
              <a:rPr lang="ru-RU" sz="2000" spc="-10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у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прав</a:t>
            </a:r>
            <a:r>
              <a:rPr lang="ru-RU" sz="2000" spc="-10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л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ен</a:t>
            </a:r>
            <a:r>
              <a:rPr lang="ru-RU" sz="2000" spc="-5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и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я и</a:t>
            </a:r>
            <a:r>
              <a:rPr lang="ru-RU" sz="20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пр</a:t>
            </a:r>
            <a:r>
              <a:rPr lang="ru-RU" sz="2000" spc="5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о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фесс</a:t>
            </a:r>
            <a:r>
              <a:rPr lang="ru-RU" sz="2000" spc="-5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ио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нал</a:t>
            </a:r>
            <a:r>
              <a:rPr lang="ru-RU" sz="2000" spc="-5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ьн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ых</a:t>
            </a:r>
            <a:r>
              <a:rPr lang="ru-RU" sz="2000" spc="-5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тех</a:t>
            </a:r>
            <a:r>
              <a:rPr lang="ru-RU" sz="2000" spc="5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но</a:t>
            </a:r>
            <a:r>
              <a:rPr lang="ru-RU" sz="2000" spc="-10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л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огий</a:t>
            </a:r>
            <a:endParaRPr lang="ru-RU" sz="2000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CDA9B0DA-5DB2-EA30-3D7A-71E3C8C1CA48}"/>
              </a:ext>
            </a:extLst>
          </p:cNvPr>
          <p:cNvSpPr txBox="1">
            <a:spLocks/>
          </p:cNvSpPr>
          <p:nvPr/>
        </p:nvSpPr>
        <p:spPr>
          <a:xfrm>
            <a:off x="1753340" y="2226076"/>
            <a:ext cx="8685320" cy="185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</a:p>
          <a:p>
            <a:pPr algn="ctr">
              <a:lnSpc>
                <a:spcPct val="110000"/>
              </a:lnSpc>
            </a:pPr>
            <a:r>
              <a:rPr lang="ru-RU" sz="3200" cap="all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 и Сайта «Кадровая служба»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206AE-25CF-4628-93B5-C8518A9064AA}"/>
              </a:ext>
            </a:extLst>
          </p:cNvPr>
          <p:cNvSpPr txBox="1"/>
          <p:nvPr/>
        </p:nvSpPr>
        <p:spPr>
          <a:xfrm>
            <a:off x="7391028" y="4454996"/>
            <a:ext cx="4536489" cy="1570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Выполнил ст</a:t>
            </a:r>
            <a:r>
              <a:rPr lang="ru-RU" sz="1800" spc="-15" dirty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у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дент </a:t>
            </a:r>
            <a:r>
              <a:rPr lang="ru-RU" sz="1800" spc="-5" dirty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г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р</a:t>
            </a:r>
            <a:r>
              <a:rPr lang="ru-RU" sz="1800" spc="-15" dirty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у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п</a:t>
            </a:r>
            <a:r>
              <a:rPr lang="ru-RU" sz="1800" spc="5" dirty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п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ы</a:t>
            </a:r>
            <a:r>
              <a:rPr lang="ru-RU" sz="1800" spc="5" dirty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ИП1-31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Логинов А.К.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Р</a:t>
            </a:r>
            <a:r>
              <a:rPr lang="ru-RU" sz="1800" spc="-10" dirty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у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к</a:t>
            </a:r>
            <a:r>
              <a:rPr lang="ru-RU" sz="1800" spc="5" dirty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о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водитель р</a:t>
            </a:r>
            <a:r>
              <a:rPr lang="ru-RU" sz="1800" spc="-5" dirty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б</a:t>
            </a:r>
            <a:r>
              <a:rPr lang="ru-RU" sz="1800" spc="5" dirty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о</a:t>
            </a:r>
            <a:r>
              <a:rPr lang="ru-RU" sz="1800" spc="-10" dirty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т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ы</a:t>
            </a:r>
            <a:endParaRPr lang="ru-RU" sz="1800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А.Д. Ускова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EBB438-08AD-4CD9-8725-BDC1B09B849D}"/>
              </a:ext>
            </a:extLst>
          </p:cNvPr>
          <p:cNvSpPr txBox="1"/>
          <p:nvPr/>
        </p:nvSpPr>
        <p:spPr>
          <a:xfrm>
            <a:off x="5058422" y="6312060"/>
            <a:ext cx="2075154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г. Ярославль, 2025</a:t>
            </a:r>
          </a:p>
        </p:txBody>
      </p:sp>
    </p:spTree>
    <p:extLst>
      <p:ext uri="{BB962C8B-B14F-4D97-AF65-F5344CB8AC3E}">
        <p14:creationId xmlns:p14="http://schemas.microsoft.com/office/powerpoint/2010/main" val="1646255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C32C6-5619-4277-BB8C-BEC80C143E27}"/>
              </a:ext>
            </a:extLst>
          </p:cNvPr>
          <p:cNvSpPr txBox="1">
            <a:spLocks/>
          </p:cNvSpPr>
          <p:nvPr/>
        </p:nvSpPr>
        <p:spPr>
          <a:xfrm>
            <a:off x="838200" y="195242"/>
            <a:ext cx="10515600" cy="7014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работы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2B269-A6F1-4497-9CA5-8B0C608E5814}"/>
              </a:ext>
            </a:extLst>
          </p:cNvPr>
          <p:cNvSpPr txBox="1"/>
          <p:nvPr/>
        </p:nvSpPr>
        <p:spPr>
          <a:xfrm>
            <a:off x="1065320" y="124287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6. Маски ввода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DF6E05-B53F-426E-A8BB-E1F7A4CA9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245" y="1876120"/>
            <a:ext cx="3980323" cy="14598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8A09D7-C7C2-4EEA-BF81-F27EBAEBFBD4}"/>
              </a:ext>
            </a:extLst>
          </p:cNvPr>
          <p:cNvSpPr txBox="1"/>
          <p:nvPr/>
        </p:nvSpPr>
        <p:spPr>
          <a:xfrm>
            <a:off x="1241778" y="3905956"/>
            <a:ext cx="452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</a:t>
            </a:r>
            <a:r>
              <a:rPr lang="ru-RU" dirty="0"/>
              <a:t> Умный поиск по параметрам сотрудника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2EE409-BE77-46FC-8973-DFD048F44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206" y="4719126"/>
            <a:ext cx="8693588" cy="100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16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C32C6-5619-4277-BB8C-BEC80C143E27}"/>
              </a:ext>
            </a:extLst>
          </p:cNvPr>
          <p:cNvSpPr txBox="1">
            <a:spLocks/>
          </p:cNvSpPr>
          <p:nvPr/>
        </p:nvSpPr>
        <p:spPr>
          <a:xfrm>
            <a:off x="838200" y="195242"/>
            <a:ext cx="10515600" cy="7014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работы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2B269-A6F1-4497-9CA5-8B0C608E5814}"/>
              </a:ext>
            </a:extLst>
          </p:cNvPr>
          <p:cNvSpPr txBox="1"/>
          <p:nvPr/>
        </p:nvSpPr>
        <p:spPr>
          <a:xfrm>
            <a:off x="1065320" y="124287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8. Поиск по введённым буквам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31A131-ACFF-4CFF-BB51-4A1273207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019" y="1958435"/>
            <a:ext cx="7439961" cy="20030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07DAB0-1B00-4971-8CEC-330B3C0E5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305" y="4333009"/>
            <a:ext cx="7827387" cy="1855657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C164839-93A2-4590-B753-23D6B3A64E0F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3961501"/>
            <a:ext cx="1" cy="37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43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63415-A9C0-4358-9CED-081F1834D4DB}"/>
              </a:ext>
            </a:extLst>
          </p:cNvPr>
          <p:cNvSpPr txBox="1">
            <a:spLocks/>
          </p:cNvSpPr>
          <p:nvPr/>
        </p:nvSpPr>
        <p:spPr>
          <a:xfrm>
            <a:off x="838200" y="195242"/>
            <a:ext cx="10515600" cy="7014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B1C032-39E7-4E42-9912-E02FA02A1E9B}"/>
              </a:ext>
            </a:extLst>
          </p:cNvPr>
          <p:cNvSpPr txBox="1">
            <a:spLocks/>
          </p:cNvSpPr>
          <p:nvPr/>
        </p:nvSpPr>
        <p:spPr>
          <a:xfrm>
            <a:off x="834906" y="1460510"/>
            <a:ext cx="10515600" cy="5032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Цель проекта была достигнута. Сайт «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Кадровая служба</a:t>
            </a:r>
            <a:r>
              <a:rPr lang="ru-RU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» создан.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Задачи курсового проекта выполнены: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- проанализирована предметная область;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- разработана и наполнена база данных «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Кадровая служба</a:t>
            </a:r>
            <a:r>
              <a:rPr lang="ru-RU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»;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- разработан сайт «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Кадровая служба</a:t>
            </a:r>
            <a:r>
              <a:rPr lang="ru-RU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».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ru-RU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Развитие проекта: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 дальнейшем, курсовой проект может быть улучшен:</a:t>
            </a:r>
          </a:p>
          <a:p>
            <a:pPr indent="-457200"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Добавление условий карьерного роста</a:t>
            </a:r>
          </a:p>
          <a:p>
            <a:pPr indent="-457200"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Добавление причин увольнения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03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C7F28-8ADE-4D10-8B88-C213588E1294}"/>
              </a:ext>
            </a:extLst>
          </p:cNvPr>
          <p:cNvSpPr txBox="1">
            <a:spLocks/>
          </p:cNvSpPr>
          <p:nvPr/>
        </p:nvSpPr>
        <p:spPr>
          <a:xfrm>
            <a:off x="838200" y="471658"/>
            <a:ext cx="10515600" cy="7268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CFF884-3711-435B-9A6D-A2C492BCDDA4}"/>
              </a:ext>
            </a:extLst>
          </p:cNvPr>
          <p:cNvSpPr txBox="1">
            <a:spLocks/>
          </p:cNvSpPr>
          <p:nvPr/>
        </p:nvSpPr>
        <p:spPr>
          <a:xfrm>
            <a:off x="482138" y="1690688"/>
            <a:ext cx="11255433" cy="4915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 создание базы данных и сайта – «Кадровая служба»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ru-RU" sz="2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ru-RU" sz="2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600" b="1" dirty="0">
                <a:latin typeface="Times New Roman" pitchFamily="18" charset="0"/>
                <a:cs typeface="Times New Roman" pitchFamily="18" charset="0"/>
              </a:rPr>
              <a:t>Задачи работы: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Проанализировать предметную область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Разработать базу данных «Кадровая служба»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Разработать сайт «Кадровая служба»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Наполнить систему информацией по теме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161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4A7167-BEF7-43CE-9701-A78EE942B8B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445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 предмет исследования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1BC5C4-23F6-46AA-8326-440FDC8EFC2D}"/>
              </a:ext>
            </a:extLst>
          </p:cNvPr>
          <p:cNvSpPr txBox="1">
            <a:spLocks/>
          </p:cNvSpPr>
          <p:nvPr/>
        </p:nvSpPr>
        <p:spPr>
          <a:xfrm>
            <a:off x="1006151" y="2236561"/>
            <a:ext cx="99659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нашего исследования – отдел кадров небольшой компьютерной фирмы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</a:t>
            </a:r>
            <a:r>
              <a:rPr lang="en-US" sz="26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ru-RU" sz="2600" dirty="0">
                <a:latin typeface="Times New Roman" panose="02020603050405020304" pitchFamily="18" charset="0"/>
                <a:cs typeface="Times New Roman" pitchFamily="18" charset="0"/>
              </a:rPr>
              <a:t>исследования</a:t>
            </a:r>
            <a:r>
              <a:rPr lang="en-US" sz="2600" dirty="0">
                <a:latin typeface="Times New Roman" panose="02020603050405020304" pitchFamily="18" charset="0"/>
                <a:cs typeface="Times New Roman" pitchFamily="18" charset="0"/>
              </a:rPr>
              <a:t> -</a:t>
            </a:r>
            <a:r>
              <a:rPr lang="ru-RU" sz="2600" dirty="0">
                <a:latin typeface="Times New Roman" panose="02020603050405020304" pitchFamily="18" charset="0"/>
                <a:cs typeface="Times New Roman" pitchFamily="18" charset="0"/>
              </a:rPr>
              <a:t> потоки информации и</a:t>
            </a:r>
            <a:r>
              <a:rPr lang="en-US" sz="26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ru-RU" sz="2600" dirty="0">
                <a:latin typeface="Times New Roman" panose="02020603050405020304" pitchFamily="18" charset="0"/>
                <a:cs typeface="Times New Roman" pitchFamily="18" charset="0"/>
              </a:rPr>
              <a:t>процессы, происходящие при учёте работников в кадровой службе.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96427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8D4AD-FDAF-42EA-9F2B-D38958B9BF76}"/>
              </a:ext>
            </a:extLst>
          </p:cNvPr>
          <p:cNvSpPr txBox="1">
            <a:spLocks/>
          </p:cNvSpPr>
          <p:nvPr/>
        </p:nvSpPr>
        <p:spPr>
          <a:xfrm>
            <a:off x="838200" y="195242"/>
            <a:ext cx="10515600" cy="7014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данных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A278B2-2DF7-4F97-98D7-EA21999F61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3"/>
          <a:stretch/>
        </p:blipFill>
        <p:spPr bwMode="auto">
          <a:xfrm>
            <a:off x="0" y="834500"/>
            <a:ext cx="12192000" cy="529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71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D9E2B-EA5C-40F9-9F98-4B928CA3BBD3}"/>
              </a:ext>
            </a:extLst>
          </p:cNvPr>
          <p:cNvSpPr txBox="1">
            <a:spLocks/>
          </p:cNvSpPr>
          <p:nvPr/>
        </p:nvSpPr>
        <p:spPr>
          <a:xfrm>
            <a:off x="838200" y="195242"/>
            <a:ext cx="10515600" cy="7014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879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C32C6-5619-4277-BB8C-BEC80C143E27}"/>
              </a:ext>
            </a:extLst>
          </p:cNvPr>
          <p:cNvSpPr txBox="1">
            <a:spLocks/>
          </p:cNvSpPr>
          <p:nvPr/>
        </p:nvSpPr>
        <p:spPr>
          <a:xfrm>
            <a:off x="838200" y="195242"/>
            <a:ext cx="10515600" cy="7014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работы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2B269-A6F1-4497-9CA5-8B0C608E5814}"/>
              </a:ext>
            </a:extLst>
          </p:cNvPr>
          <p:cNvSpPr txBox="1"/>
          <p:nvPr/>
        </p:nvSpPr>
        <p:spPr>
          <a:xfrm>
            <a:off x="1065321" y="1242874"/>
            <a:ext cx="194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Поиск по ФИО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6972CF-2975-46E8-A708-61DE42D20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338" y="1612206"/>
            <a:ext cx="6017323" cy="8527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8C0813-749E-4F9E-A52E-AC1256D895EC}"/>
              </a:ext>
            </a:extLst>
          </p:cNvPr>
          <p:cNvSpPr txBox="1"/>
          <p:nvPr/>
        </p:nvSpPr>
        <p:spPr>
          <a:xfrm>
            <a:off x="745725" y="3105920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Выпадающие списки для фильтрации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99F56EB-47B2-4071-979E-C33A64695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578" y="3180521"/>
            <a:ext cx="2922206" cy="275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41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C32C6-5619-4277-BB8C-BEC80C143E27}"/>
              </a:ext>
            </a:extLst>
          </p:cNvPr>
          <p:cNvSpPr txBox="1">
            <a:spLocks/>
          </p:cNvSpPr>
          <p:nvPr/>
        </p:nvSpPr>
        <p:spPr>
          <a:xfrm>
            <a:off x="838200" y="195242"/>
            <a:ext cx="10515600" cy="7014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работы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2B269-A6F1-4497-9CA5-8B0C608E5814}"/>
              </a:ext>
            </a:extLst>
          </p:cNvPr>
          <p:cNvSpPr txBox="1"/>
          <p:nvPr/>
        </p:nvSpPr>
        <p:spPr>
          <a:xfrm>
            <a:off x="1065320" y="1242874"/>
            <a:ext cx="452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3. Скрытие данных работника в модальных окнах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F89547-6B3C-42FC-8307-5D1D038DB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963" y="2058079"/>
            <a:ext cx="5540073" cy="34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20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C32C6-5619-4277-BB8C-BEC80C143E27}"/>
              </a:ext>
            </a:extLst>
          </p:cNvPr>
          <p:cNvSpPr txBox="1">
            <a:spLocks/>
          </p:cNvSpPr>
          <p:nvPr/>
        </p:nvSpPr>
        <p:spPr>
          <a:xfrm>
            <a:off x="838200" y="195242"/>
            <a:ext cx="10515600" cy="7014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работы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2B269-A6F1-4497-9CA5-8B0C608E5814}"/>
              </a:ext>
            </a:extLst>
          </p:cNvPr>
          <p:cNvSpPr txBox="1"/>
          <p:nvPr/>
        </p:nvSpPr>
        <p:spPr>
          <a:xfrm>
            <a:off x="1065320" y="124287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4. Скрытие размера </a:t>
            </a:r>
            <a:r>
              <a:rPr lang="ru-RU" dirty="0" err="1"/>
              <a:t>зп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D3015A-919A-4B09-A2F2-D6B179F52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341" y="2197908"/>
            <a:ext cx="2273318" cy="404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5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C32C6-5619-4277-BB8C-BEC80C143E27}"/>
              </a:ext>
            </a:extLst>
          </p:cNvPr>
          <p:cNvSpPr txBox="1">
            <a:spLocks/>
          </p:cNvSpPr>
          <p:nvPr/>
        </p:nvSpPr>
        <p:spPr>
          <a:xfrm>
            <a:off x="838200" y="195242"/>
            <a:ext cx="10515600" cy="7014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работы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2B269-A6F1-4497-9CA5-8B0C608E5814}"/>
              </a:ext>
            </a:extLst>
          </p:cNvPr>
          <p:cNvSpPr txBox="1"/>
          <p:nvPr/>
        </p:nvSpPr>
        <p:spPr>
          <a:xfrm>
            <a:off x="1065320" y="124287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5. Подпись полей ввода при добавлении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D3015A-919A-4B09-A2F2-D6B179F52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341" y="2197908"/>
            <a:ext cx="2273318" cy="40414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AF17DD-AC06-4770-8020-CE5561C46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708" y="1642436"/>
            <a:ext cx="5368583" cy="50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624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249</Words>
  <Application>Microsoft Office PowerPoint</Application>
  <PresentationFormat>Широкоэкранный</PresentationFormat>
  <Paragraphs>48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student216</dc:creator>
  <cp:lastModifiedBy>Алексей Логинов</cp:lastModifiedBy>
  <cp:revision>9</cp:revision>
  <dcterms:created xsi:type="dcterms:W3CDTF">2025-02-17T10:20:35Z</dcterms:created>
  <dcterms:modified xsi:type="dcterms:W3CDTF">2025-02-17T14:06:41Z</dcterms:modified>
</cp:coreProperties>
</file>