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C9D"/>
    <a:srgbClr val="74D3E6"/>
    <a:srgbClr val="3F3F3F"/>
    <a:srgbClr val="000000"/>
    <a:srgbClr val="B1E6F1"/>
    <a:srgbClr val="3345ED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7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8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1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FD61-C5E3-483D-9666-26EB1C69C36B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62B03-A65E-405B-A3B9-0608E8BC7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914400"/>
            <a:ext cx="3431969" cy="4339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60031" y="867313"/>
            <a:ext cx="3431969" cy="4339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431969" y="1861786"/>
            <a:ext cx="3431969" cy="3170712"/>
          </a:xfrm>
          <a:custGeom>
            <a:avLst/>
            <a:gdLst>
              <a:gd name="connsiteX0" fmla="*/ 0 w 3431969"/>
              <a:gd name="connsiteY0" fmla="*/ 0 h 3170712"/>
              <a:gd name="connsiteX1" fmla="*/ 2933205 w 3431969"/>
              <a:gd name="connsiteY1" fmla="*/ 0 h 3170712"/>
              <a:gd name="connsiteX2" fmla="*/ 2933205 w 3431969"/>
              <a:gd name="connsiteY2" fmla="*/ 1140031 h 3170712"/>
              <a:gd name="connsiteX3" fmla="*/ 3431969 w 3431969"/>
              <a:gd name="connsiteY3" fmla="*/ 1585356 h 3170712"/>
              <a:gd name="connsiteX4" fmla="*/ 2933205 w 3431969"/>
              <a:gd name="connsiteY4" fmla="*/ 2030681 h 3170712"/>
              <a:gd name="connsiteX5" fmla="*/ 2933205 w 3431969"/>
              <a:gd name="connsiteY5" fmla="*/ 3170712 h 3170712"/>
              <a:gd name="connsiteX6" fmla="*/ 0 w 3431969"/>
              <a:gd name="connsiteY6" fmla="*/ 3170712 h 317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1969" h="3170712">
                <a:moveTo>
                  <a:pt x="0" y="0"/>
                </a:moveTo>
                <a:lnTo>
                  <a:pt x="2933205" y="0"/>
                </a:lnTo>
                <a:lnTo>
                  <a:pt x="2933205" y="1140031"/>
                </a:lnTo>
                <a:cubicBezTo>
                  <a:pt x="3208665" y="1140031"/>
                  <a:pt x="3431969" y="1339410"/>
                  <a:pt x="3431969" y="1585356"/>
                </a:cubicBezTo>
                <a:cubicBezTo>
                  <a:pt x="3431969" y="1831302"/>
                  <a:pt x="3208665" y="2030681"/>
                  <a:pt x="2933205" y="2030681"/>
                </a:cubicBezTo>
                <a:lnTo>
                  <a:pt x="2933205" y="3170712"/>
                </a:lnTo>
                <a:lnTo>
                  <a:pt x="0" y="3170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351319" y="1861786"/>
            <a:ext cx="2921331" cy="3170712"/>
          </a:xfrm>
          <a:custGeom>
            <a:avLst/>
            <a:gdLst>
              <a:gd name="connsiteX0" fmla="*/ 0 w 2921331"/>
              <a:gd name="connsiteY0" fmla="*/ 0 h 3170712"/>
              <a:gd name="connsiteX1" fmla="*/ 2921331 w 2921331"/>
              <a:gd name="connsiteY1" fmla="*/ 0 h 3170712"/>
              <a:gd name="connsiteX2" fmla="*/ 2921331 w 2921331"/>
              <a:gd name="connsiteY2" fmla="*/ 3170712 h 3170712"/>
              <a:gd name="connsiteX3" fmla="*/ 0 w 2921331"/>
              <a:gd name="connsiteY3" fmla="*/ 3170712 h 3170712"/>
              <a:gd name="connsiteX4" fmla="*/ 0 w 2921331"/>
              <a:gd name="connsiteY4" fmla="*/ 2029612 h 3170712"/>
              <a:gd name="connsiteX5" fmla="*/ 88642 w 2921331"/>
              <a:gd name="connsiteY5" fmla="*/ 2021634 h 3170712"/>
              <a:gd name="connsiteX6" fmla="*/ 486887 w 2921331"/>
              <a:gd name="connsiteY6" fmla="*/ 1585356 h 3170712"/>
              <a:gd name="connsiteX7" fmla="*/ 88642 w 2921331"/>
              <a:gd name="connsiteY7" fmla="*/ 1149079 h 3170712"/>
              <a:gd name="connsiteX8" fmla="*/ 0 w 2921331"/>
              <a:gd name="connsiteY8" fmla="*/ 1141100 h 3170712"/>
              <a:gd name="connsiteX9" fmla="*/ 0 w 2921331"/>
              <a:gd name="connsiteY9" fmla="*/ 0 h 317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21331" h="3170712">
                <a:moveTo>
                  <a:pt x="0" y="0"/>
                </a:moveTo>
                <a:lnTo>
                  <a:pt x="2921331" y="0"/>
                </a:lnTo>
                <a:lnTo>
                  <a:pt x="2921331" y="3170712"/>
                </a:lnTo>
                <a:lnTo>
                  <a:pt x="0" y="3170712"/>
                </a:lnTo>
                <a:lnTo>
                  <a:pt x="0" y="2029612"/>
                </a:lnTo>
                <a:lnTo>
                  <a:pt x="88642" y="2021634"/>
                </a:lnTo>
                <a:cubicBezTo>
                  <a:pt x="315920" y="1980109"/>
                  <a:pt x="486887" y="1800559"/>
                  <a:pt x="486887" y="1585356"/>
                </a:cubicBezTo>
                <a:cubicBezTo>
                  <a:pt x="486887" y="1370153"/>
                  <a:pt x="315920" y="1190604"/>
                  <a:pt x="88642" y="1149079"/>
                </a:cubicBezTo>
                <a:lnTo>
                  <a:pt x="0" y="11411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55050" y="2730341"/>
            <a:ext cx="5220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SHARP </a:t>
            </a:r>
            <a:r>
              <a:rPr lang="en-US" sz="4000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PROGRAMMERS</a:t>
            </a:r>
          </a:p>
        </p:txBody>
      </p:sp>
      <p:sp>
        <p:nvSpPr>
          <p:cNvPr id="27" name="Parallelogram 26"/>
          <p:cNvSpPr/>
          <p:nvPr/>
        </p:nvSpPr>
        <p:spPr>
          <a:xfrm>
            <a:off x="4801856" y="3614390"/>
            <a:ext cx="1549463" cy="42308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>
            <a:off x="6233646" y="3616657"/>
            <a:ext cx="1549463" cy="423080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368044" y="3641264"/>
            <a:ext cx="193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LIKE &amp; SUBSCRIBE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744460" y="3176654"/>
            <a:ext cx="4219665" cy="3114932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77976" y="812545"/>
            <a:ext cx="4154147" cy="2383808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5868897" y="824371"/>
            <a:ext cx="4607118" cy="263846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900899" y="3433087"/>
            <a:ext cx="4543114" cy="2859773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" presetClass="exit" presetSubtype="2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 animBg="1"/>
      <p:bldP spid="22" grpId="1" animBg="1"/>
      <p:bldP spid="27" grpId="0" animBg="1"/>
      <p:bldP spid="29" grpId="0" animBg="1"/>
      <p:bldP spid="30" grpId="0"/>
      <p:bldP spid="3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Hacto</dc:creator>
  <cp:lastModifiedBy>Hacto</cp:lastModifiedBy>
  <cp:revision>4</cp:revision>
  <dcterms:created xsi:type="dcterms:W3CDTF">2018-12-27T07:03:32Z</dcterms:created>
  <dcterms:modified xsi:type="dcterms:W3CDTF">2018-12-27T07:39:23Z</dcterms:modified>
</cp:coreProperties>
</file>