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461F-5E2B-4D73-AA2D-43D13A2B60BF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AFD3-8E19-4BBF-B7E2-9AD749CE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1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461F-5E2B-4D73-AA2D-43D13A2B60BF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AFD3-8E19-4BBF-B7E2-9AD749CE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4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461F-5E2B-4D73-AA2D-43D13A2B60BF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AFD3-8E19-4BBF-B7E2-9AD749CE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8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461F-5E2B-4D73-AA2D-43D13A2B60BF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AFD3-8E19-4BBF-B7E2-9AD749CE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5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461F-5E2B-4D73-AA2D-43D13A2B60BF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AFD3-8E19-4BBF-B7E2-9AD749CE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6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461F-5E2B-4D73-AA2D-43D13A2B60BF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AFD3-8E19-4BBF-B7E2-9AD749CE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5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461F-5E2B-4D73-AA2D-43D13A2B60BF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AFD3-8E19-4BBF-B7E2-9AD749CE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2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461F-5E2B-4D73-AA2D-43D13A2B60BF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AFD3-8E19-4BBF-B7E2-9AD749CE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2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461F-5E2B-4D73-AA2D-43D13A2B60BF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AFD3-8E19-4BBF-B7E2-9AD749CE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3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461F-5E2B-4D73-AA2D-43D13A2B60BF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AFD3-8E19-4BBF-B7E2-9AD749CE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7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461F-5E2B-4D73-AA2D-43D13A2B60BF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AFD3-8E19-4BBF-B7E2-9AD749CE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7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2461F-5E2B-4D73-AA2D-43D13A2B60BF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3AFD3-8E19-4BBF-B7E2-9AD749CE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7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468721" y="3103475"/>
            <a:ext cx="2692400" cy="482649"/>
          </a:xfrm>
          <a:prstGeom prst="roundRect">
            <a:avLst/>
          </a:prstGeom>
          <a:solidFill>
            <a:srgbClr val="09D5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671845" y="2412898"/>
            <a:ext cx="4571822" cy="647114"/>
          </a:xfrm>
          <a:prstGeom prst="roundRect">
            <a:avLst/>
          </a:prstGeom>
          <a:solidFill>
            <a:srgbClr val="09D5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71845" y="2421405"/>
            <a:ext cx="4705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w Cen MT" panose="020B0602020104020603" pitchFamily="34" charset="0"/>
              </a:rPr>
              <a:t>SHARP PROGRAMMERS</a:t>
            </a:r>
            <a:endParaRPr lang="en-US" sz="3600" dirty="0">
              <a:latin typeface="Tw Cen MT" panose="020B0602020104020603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671845" y="1995421"/>
            <a:ext cx="4571822" cy="117614"/>
          </a:xfrm>
          <a:prstGeom prst="roundRect">
            <a:avLst/>
          </a:prstGeom>
          <a:solidFill>
            <a:srgbClr val="09D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671845" y="1988276"/>
            <a:ext cx="4571822" cy="18596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89451" y="3139908"/>
            <a:ext cx="257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w Cen MT" panose="020B0602020104020603" pitchFamily="34" charset="0"/>
              </a:rPr>
              <a:t>LIKE &amp; SUBSCRIBE</a:t>
            </a:r>
            <a:endParaRPr lang="en-US" sz="2400" dirty="0">
              <a:latin typeface="Tw Cen MT" panose="020B0602020104020603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29500" y="3094914"/>
            <a:ext cx="4897538" cy="7592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3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2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xit" presetSubtype="2" ac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8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7" grpId="0" animBg="1"/>
      <p:bldP spid="7" grpId="1" animBg="1"/>
      <p:bldP spid="6" grpId="0"/>
      <p:bldP spid="6" grpId="1"/>
      <p:bldP spid="8" grpId="0" animBg="1"/>
      <p:bldP spid="8" grpId="1" animBg="1"/>
      <p:bldP spid="9" grpId="0" animBg="1"/>
      <p:bldP spid="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Hacto</dc:creator>
  <cp:lastModifiedBy>Hacto</cp:lastModifiedBy>
  <cp:revision>6</cp:revision>
  <dcterms:created xsi:type="dcterms:W3CDTF">2018-12-23T14:35:35Z</dcterms:created>
  <dcterms:modified xsi:type="dcterms:W3CDTF">2018-12-27T07:03:21Z</dcterms:modified>
</cp:coreProperties>
</file>