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57EF-1C6C-46A2-A62D-89515D2B3C5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1634-8248-42AA-80CC-952F928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9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5122" y="2458192"/>
            <a:ext cx="3230088" cy="15912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590" y="2477920"/>
            <a:ext cx="25888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FLAT</a:t>
            </a:r>
            <a:endParaRPr lang="en-US" sz="9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5122" y="3915057"/>
            <a:ext cx="3230088" cy="3041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122" y="2451416"/>
            <a:ext cx="3230088" cy="159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5122" y="4032234"/>
            <a:ext cx="3665948" cy="653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5122" y="4027369"/>
            <a:ext cx="3665948" cy="660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1008" y="4130986"/>
            <a:ext cx="39341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pc="1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TITLES PACK</a:t>
            </a:r>
            <a:endParaRPr lang="en-US" sz="2800" spc="1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3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9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Hacto</dc:creator>
  <cp:lastModifiedBy>Hacto</cp:lastModifiedBy>
  <cp:revision>3</cp:revision>
  <dcterms:created xsi:type="dcterms:W3CDTF">2019-01-01T08:11:36Z</dcterms:created>
  <dcterms:modified xsi:type="dcterms:W3CDTF">2019-01-01T08:31:24Z</dcterms:modified>
</cp:coreProperties>
</file>