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7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6B670-ABE8-4A25-878F-504F2444B33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9D0CC-15D3-46FB-9C4F-8AB62540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20919" y="2186568"/>
            <a:ext cx="2256312" cy="76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8219" y="2398816"/>
            <a:ext cx="2256312" cy="707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4531" y="1199408"/>
            <a:ext cx="6527469" cy="2398816"/>
          </a:xfrm>
          <a:prstGeom prst="rect">
            <a:avLst/>
          </a:prstGeom>
          <a:solidFill>
            <a:srgbClr val="031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8219" y="2398816"/>
            <a:ext cx="2256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31417"/>
                </a:solidFill>
                <a:latin typeface="+mj-lt"/>
                <a:cs typeface="Calibri" panose="020F0502020204030204" pitchFamily="34" charset="0"/>
              </a:rPr>
              <a:t>MINIMAL</a:t>
            </a:r>
            <a:endParaRPr lang="en-US" sz="4000" dirty="0">
              <a:solidFill>
                <a:srgbClr val="031417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53351"/>
            <a:ext cx="3408219" cy="2398816"/>
          </a:xfrm>
          <a:prstGeom prst="rect">
            <a:avLst/>
          </a:prstGeom>
          <a:solidFill>
            <a:srgbClr val="031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08219" y="2186568"/>
            <a:ext cx="2256312" cy="80869"/>
          </a:xfrm>
          <a:prstGeom prst="rect">
            <a:avLst/>
          </a:prstGeom>
          <a:solidFill>
            <a:srgbClr val="031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57705" y="2587426"/>
            <a:ext cx="1381649" cy="351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57705" y="2587452"/>
            <a:ext cx="1381649" cy="351692"/>
          </a:xfrm>
          <a:prstGeom prst="rect">
            <a:avLst/>
          </a:prstGeom>
          <a:solidFill>
            <a:srgbClr val="031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4531" y="2398816"/>
            <a:ext cx="1580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300" dirty="0" smtClean="0">
                <a:solidFill>
                  <a:schemeClr val="bg1"/>
                </a:solidFill>
                <a:cs typeface="Calibri" panose="020F0502020204030204" pitchFamily="34" charset="0"/>
              </a:rPr>
              <a:t>DESIGN</a:t>
            </a:r>
            <a:endParaRPr lang="en-US" sz="4000" b="1" spc="-3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4531" y="0"/>
            <a:ext cx="2054430" cy="2398816"/>
          </a:xfrm>
          <a:prstGeom prst="rect">
            <a:avLst/>
          </a:prstGeom>
          <a:solidFill>
            <a:srgbClr val="0314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/>
      <p:bldP spid="13" grpId="0" animBg="1"/>
      <p:bldP spid="14" grpId="0" animBg="1"/>
      <p:bldP spid="1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Hacto</dc:creator>
  <cp:lastModifiedBy>Hacto</cp:lastModifiedBy>
  <cp:revision>4</cp:revision>
  <dcterms:created xsi:type="dcterms:W3CDTF">2019-01-01T08:31:47Z</dcterms:created>
  <dcterms:modified xsi:type="dcterms:W3CDTF">2019-01-01T08:57:27Z</dcterms:modified>
</cp:coreProperties>
</file>