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372C-C7E2-4410-90F4-6EB278F5DF8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93F5-164B-4981-B69B-68058B9B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3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372C-C7E2-4410-90F4-6EB278F5DF8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93F5-164B-4981-B69B-68058B9B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372C-C7E2-4410-90F4-6EB278F5DF8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93F5-164B-4981-B69B-68058B9B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372C-C7E2-4410-90F4-6EB278F5DF8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93F5-164B-4981-B69B-68058B9B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372C-C7E2-4410-90F4-6EB278F5DF8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93F5-164B-4981-B69B-68058B9B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8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372C-C7E2-4410-90F4-6EB278F5DF8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93F5-164B-4981-B69B-68058B9B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372C-C7E2-4410-90F4-6EB278F5DF8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93F5-164B-4981-B69B-68058B9B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5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372C-C7E2-4410-90F4-6EB278F5DF8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93F5-164B-4981-B69B-68058B9B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372C-C7E2-4410-90F4-6EB278F5DF8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93F5-164B-4981-B69B-68058B9B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372C-C7E2-4410-90F4-6EB278F5DF8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93F5-164B-4981-B69B-68058B9B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2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372C-C7E2-4410-90F4-6EB278F5DF8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93F5-164B-4981-B69B-68058B9B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5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372C-C7E2-4410-90F4-6EB278F5DF8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593F5-164B-4981-B69B-68058B9B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7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D9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1- Control Libraries (reusability)</a:t>
            </a:r>
          </a:p>
          <a:p>
            <a:pPr algn="l"/>
            <a:r>
              <a:rPr lang="en-US" dirty="0" smtClean="0"/>
              <a:t>2- Deal With DB ( ADO )  </a:t>
            </a:r>
            <a:r>
              <a:rPr lang="en-US" dirty="0" err="1" smtClean="0"/>
              <a:t>Activex</a:t>
            </a:r>
            <a:r>
              <a:rPr lang="en-US" dirty="0" smtClean="0"/>
              <a:t> Data Objects (</a:t>
            </a:r>
            <a:r>
              <a:rPr lang="en-US" dirty="0" err="1" smtClean="0"/>
              <a:t>System.Data</a:t>
            </a:r>
            <a:r>
              <a:rPr lang="en-US" dirty="0" smtClean="0"/>
              <a:t> , </a:t>
            </a:r>
            <a:r>
              <a:rPr lang="en-US" dirty="0" err="1" smtClean="0"/>
              <a:t>System.Data.Sqlclient</a:t>
            </a:r>
            <a:r>
              <a:rPr lang="en-US" dirty="0" smtClean="0"/>
              <a:t>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18645" cy="878938"/>
          </a:xfrm>
          <a:solidFill>
            <a:schemeClr val="accent2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Color Mixer Control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17431" y="2949262"/>
            <a:ext cx="4108361" cy="2949262"/>
            <a:chOff x="1017431" y="2949262"/>
            <a:chExt cx="4108361" cy="2949262"/>
          </a:xfrm>
        </p:grpSpPr>
        <p:sp>
          <p:nvSpPr>
            <p:cNvPr id="4" name="Rectangle 3"/>
            <p:cNvSpPr/>
            <p:nvPr/>
          </p:nvSpPr>
          <p:spPr>
            <a:xfrm>
              <a:off x="1017431" y="2949262"/>
              <a:ext cx="4108361" cy="2949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06073" y="3245476"/>
              <a:ext cx="12879" cy="1944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48496" y="5396248"/>
              <a:ext cx="54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036185" y="3245476"/>
              <a:ext cx="12879" cy="1944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78608" y="539624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237149" y="3245476"/>
              <a:ext cx="12879" cy="1944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9572" y="539624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Blue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75866" y="3575589"/>
            <a:ext cx="4146190" cy="2936391"/>
            <a:chOff x="6581105" y="365125"/>
            <a:chExt cx="5009882" cy="3923541"/>
          </a:xfrm>
        </p:grpSpPr>
        <p:sp>
          <p:nvSpPr>
            <p:cNvPr id="12" name="Rectangle 11"/>
            <p:cNvSpPr/>
            <p:nvPr/>
          </p:nvSpPr>
          <p:spPr>
            <a:xfrm>
              <a:off x="6581105" y="824248"/>
              <a:ext cx="5009882" cy="3464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53848" y="365125"/>
              <a:ext cx="109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MyForm2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99667" y="1027906"/>
              <a:ext cx="4108361" cy="2949262"/>
              <a:chOff x="1017431" y="2949262"/>
              <a:chExt cx="4108361" cy="294926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17431" y="2949262"/>
                <a:ext cx="4108361" cy="29492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1906073" y="3245476"/>
                <a:ext cx="12879" cy="19447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648496" y="5396248"/>
                <a:ext cx="54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Red</a:t>
                </a:r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3036185" y="3245476"/>
                <a:ext cx="12879" cy="19447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778608" y="5396248"/>
                <a:ext cx="399395" cy="493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4237149" y="3245476"/>
                <a:ext cx="12879" cy="19447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979572" y="5396248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Blue</a:t>
                </a:r>
                <a:endParaRPr lang="en-US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6933127" y="309981"/>
            <a:ext cx="4180169" cy="2972874"/>
            <a:chOff x="6581105" y="365125"/>
            <a:chExt cx="5009882" cy="3923541"/>
          </a:xfrm>
        </p:grpSpPr>
        <p:sp>
          <p:nvSpPr>
            <p:cNvPr id="35" name="Rectangle 34"/>
            <p:cNvSpPr/>
            <p:nvPr/>
          </p:nvSpPr>
          <p:spPr>
            <a:xfrm>
              <a:off x="6581105" y="824248"/>
              <a:ext cx="5009882" cy="3464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053848" y="365125"/>
              <a:ext cx="975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MyForm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999667" y="1027906"/>
              <a:ext cx="4108361" cy="2949262"/>
              <a:chOff x="1017431" y="2949262"/>
              <a:chExt cx="4108361" cy="294926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017431" y="2949262"/>
                <a:ext cx="4108361" cy="29492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906073" y="3245476"/>
                <a:ext cx="12879" cy="19447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648496" y="5396248"/>
                <a:ext cx="54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Red</a:t>
                </a:r>
                <a:endParaRPr lang="en-US" dirty="0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3036185" y="3245476"/>
                <a:ext cx="12879" cy="19447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2778608" y="5396249"/>
                <a:ext cx="396148" cy="48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4237149" y="3245476"/>
                <a:ext cx="12879" cy="19447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3979572" y="5396248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Blue</a:t>
                </a:r>
                <a:endParaRPr lang="en-US" dirty="0"/>
              </a:p>
            </p:txBody>
          </p:sp>
        </p:grpSp>
      </p:grpSp>
      <p:cxnSp>
        <p:nvCxnSpPr>
          <p:cNvPr id="46" name="Straight Arrow Connector 45"/>
          <p:cNvCxnSpPr>
            <a:endCxn id="38" idx="1"/>
          </p:cNvCxnSpPr>
          <p:nvPr/>
        </p:nvCxnSpPr>
        <p:spPr>
          <a:xfrm flipV="1">
            <a:off x="4932608" y="1929502"/>
            <a:ext cx="2349761" cy="149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6" idx="1"/>
          </p:cNvCxnSpPr>
          <p:nvPr/>
        </p:nvCxnSpPr>
        <p:spPr>
          <a:xfrm>
            <a:off x="4930225" y="3437167"/>
            <a:ext cx="2592044" cy="173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41667" y="4137674"/>
            <a:ext cx="1699005" cy="88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-5273" y="4325290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TrackBar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779101" y="4753783"/>
            <a:ext cx="253943" cy="13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DB : ADO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81365"/>
            <a:ext cx="5665631" cy="2997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82909" y="1948266"/>
            <a:ext cx="3348507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82909" y="2922398"/>
            <a:ext cx="3348507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4109" y="205129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0420" y="3081100"/>
            <a:ext cx="102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UserPass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1242" y="3802823"/>
            <a:ext cx="2009104" cy="39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535838" y="2346705"/>
            <a:ext cx="1970468" cy="2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581882" y="1300766"/>
            <a:ext cx="1455312" cy="965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594761" y="1783724"/>
            <a:ext cx="1442433" cy="198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84868" y="491973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 App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95922" y="3892976"/>
            <a:ext cx="1613616" cy="102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Table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50417" y="5104396"/>
            <a:ext cx="723275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CRUD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237149" y="5487372"/>
            <a:ext cx="1618168" cy="14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2456" y="5394662"/>
            <a:ext cx="87415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Select 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37987" y="5994826"/>
            <a:ext cx="1308246" cy="2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80338" y="5994826"/>
            <a:ext cx="396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Dummy , </a:t>
            </a:r>
            <a:r>
              <a:rPr lang="en-US" dirty="0" err="1" smtClean="0"/>
              <a:t>Ntreirs</a:t>
            </a:r>
            <a:r>
              <a:rPr lang="en-US" dirty="0" smtClean="0"/>
              <a:t> ( 3 Layers ) PL , BL , DAL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78660" y="540913"/>
            <a:ext cx="15247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1- Connect DB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78660" y="1116100"/>
            <a:ext cx="459677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2- Create Command =&gt; select * from Employee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78660" y="1653648"/>
            <a:ext cx="34605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3- bind command with connection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03436" y="529122"/>
            <a:ext cx="385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Connection String =&gt; Where is Our DB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48975" y="2588646"/>
            <a:ext cx="20649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4- Open Connection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40351" y="3140070"/>
            <a:ext cx="21766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- Execute Command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16192" y="3677618"/>
            <a:ext cx="2056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6- Close Connection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941725" y="5847008"/>
            <a:ext cx="841184" cy="17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941725" y="6068999"/>
            <a:ext cx="841184" cy="1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941725" y="6179492"/>
            <a:ext cx="841184" cy="29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797" y="5824004"/>
            <a:ext cx="1568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rows affected 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2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7133" y="811369"/>
            <a:ext cx="8409904" cy="3940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01544" y="1081825"/>
            <a:ext cx="3902298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01544" y="2034861"/>
            <a:ext cx="3902298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01544" y="3090928"/>
            <a:ext cx="3902298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81837" y="117197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1837" y="215284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1837" y="326791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68969" y="4043966"/>
            <a:ext cx="2691685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3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 Modes ( Connected Mode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Disconnected Mode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83794" cy="4351338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</a:p>
          <a:p>
            <a:pPr>
              <a:buFontTx/>
              <a:buChar char="-"/>
            </a:pPr>
            <a:r>
              <a:rPr lang="en-US" dirty="0" smtClean="0"/>
              <a:t>Disconnected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 err="1" smtClean="0">
                <a:solidFill>
                  <a:srgbClr val="FF0000"/>
                </a:solidFill>
              </a:rPr>
              <a:t>SQlDataAdpater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25026" y="1825625"/>
            <a:ext cx="4123872" cy="435133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Update,Insert,Delete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Connected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Classes inside </a:t>
            </a:r>
            <a:r>
              <a:rPr lang="en-US" dirty="0" err="1" smtClean="0"/>
              <a:t>Namesspace</a:t>
            </a:r>
            <a:r>
              <a:rPr lang="en-US" dirty="0" smtClean="0"/>
              <a:t> </a:t>
            </a:r>
            <a:r>
              <a:rPr lang="en-US" dirty="0" err="1" smtClean="0"/>
              <a:t>system.data.sqlclient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FF0000"/>
                </a:solidFill>
              </a:rPr>
              <a:t>SQLDataReader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14457" y="4713668"/>
            <a:ext cx="2364346" cy="128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Table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1024315" y="3219718"/>
            <a:ext cx="180305" cy="150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02158" y="2815306"/>
            <a:ext cx="264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Object </a:t>
            </a:r>
            <a:r>
              <a:rPr lang="en-US" dirty="0" err="1" smtClean="0"/>
              <a:t>DataTable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3848" y="230188"/>
            <a:ext cx="1429555" cy="147732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 SQL Server</a:t>
            </a:r>
          </a:p>
          <a:p>
            <a:r>
              <a:rPr lang="en-US" dirty="0" smtClean="0"/>
              <a:t>DB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Rows</a:t>
            </a:r>
          </a:p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39022" y="213360"/>
            <a:ext cx="1429555" cy="147732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 Memory</a:t>
            </a:r>
          </a:p>
          <a:p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 err="1" smtClean="0"/>
              <a:t>DataTable</a:t>
            </a:r>
            <a:endParaRPr lang="en-US" dirty="0" smtClean="0"/>
          </a:p>
          <a:p>
            <a:r>
              <a:rPr lang="en-US" dirty="0" err="1" smtClean="0"/>
              <a:t>DataRow</a:t>
            </a:r>
            <a:endParaRPr lang="en-US" dirty="0" smtClean="0"/>
          </a:p>
          <a:p>
            <a:r>
              <a:rPr lang="en-US" dirty="0" err="1" smtClean="0"/>
              <a:t>DataCell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414457" y="682580"/>
            <a:ext cx="131364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788758" y="1734079"/>
            <a:ext cx="2325709" cy="134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23081" y="2153278"/>
            <a:ext cx="148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DisConnected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915060" y="2039447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0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SqlDataReader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9998"/>
          </a:xfrm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* from Employee;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4287" y="2871989"/>
            <a:ext cx="2936383" cy="1983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74287" y="3322749"/>
            <a:ext cx="2936383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774287" y="3747752"/>
            <a:ext cx="2936383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74286" y="4269346"/>
            <a:ext cx="2936383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56845" y="2485623"/>
            <a:ext cx="2202287" cy="26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8208" y="2772178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392473" y="2871989"/>
            <a:ext cx="38637" cy="198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90859" y="29384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09045" y="289774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24417" y="292558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406206" y="2871989"/>
            <a:ext cx="38637" cy="198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73128" y="3553756"/>
            <a:ext cx="5452935" cy="138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45465" y="4003497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SQlDataReader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59110" y="4533363"/>
            <a:ext cx="168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HasRows</a:t>
            </a:r>
            <a:r>
              <a:rPr lang="en-US" dirty="0" smtClean="0"/>
              <a:t>=&gt;false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35617" y="5409127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While(</a:t>
            </a:r>
            <a:r>
              <a:rPr lang="en-US" dirty="0" err="1" smtClean="0"/>
              <a:t>dr.Read</a:t>
            </a:r>
            <a:r>
              <a:rPr lang="en-US" dirty="0" smtClean="0"/>
              <a:t>()){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dr</a:t>
            </a:r>
            <a:r>
              <a:rPr lang="en-US" dirty="0" smtClean="0"/>
              <a:t>[“name”]=&gt; return object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79110" y="3350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23352" y="333147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71723" y="333147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6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Book App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214" y="1442434"/>
            <a:ext cx="11565228" cy="5254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50029" y="1506022"/>
            <a:ext cx="39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Phone Book Application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6248" y="1931831"/>
            <a:ext cx="1867437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0761" y="2305318"/>
            <a:ext cx="4726546" cy="4146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5459" y="2627290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11499" y="3426586"/>
            <a:ext cx="3646867" cy="376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6670" y="3521099"/>
            <a:ext cx="74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11499" y="2809366"/>
            <a:ext cx="3646867" cy="376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6670" y="5898523"/>
            <a:ext cx="1043189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GetByID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25768" y="5898523"/>
            <a:ext cx="1043189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GetAll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84865" y="5898522"/>
            <a:ext cx="1043189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92446" y="5898522"/>
            <a:ext cx="1043189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pdate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91743" y="6308721"/>
            <a:ext cx="1043189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52313" y="2361795"/>
            <a:ext cx="4726546" cy="4146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91147"/>
              </p:ext>
            </p:extLst>
          </p:nvPr>
        </p:nvGraphicFramePr>
        <p:xfrm>
          <a:off x="6523864" y="2546461"/>
          <a:ext cx="39910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340"/>
                <a:gridCol w="1330340"/>
                <a:gridCol w="1330340"/>
              </a:tblGrid>
              <a:tr h="363477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63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077459" y="1506022"/>
            <a:ext cx="11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098665" y="1839351"/>
            <a:ext cx="3646867" cy="376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86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Layers =&gt; tiers N Tiers =&gt; 3 tiers</a:t>
            </a:r>
            <a:br>
              <a:rPr lang="en-US" dirty="0" smtClean="0"/>
            </a:br>
            <a:r>
              <a:rPr lang="en-US" dirty="0" smtClean="0"/>
              <a:t>Layer =&gt; presentation Layer =&gt; PL =&gt; Form</a:t>
            </a:r>
            <a:br>
              <a:rPr lang="en-US" dirty="0" smtClean="0"/>
            </a:br>
            <a:r>
              <a:rPr lang="en-US" dirty="0" smtClean="0"/>
              <a:t>Business Login Layer =&gt; BL</a:t>
            </a:r>
            <a:br>
              <a:rPr lang="en-US" dirty="0" smtClean="0"/>
            </a:br>
            <a:r>
              <a:rPr lang="en-US" dirty="0" smtClean="0"/>
              <a:t>Data Access layer =&gt; 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3" y="29589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Separation Of Concern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40203" y="2266682"/>
            <a:ext cx="3966693" cy="158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Book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87932" y="3258355"/>
            <a:ext cx="1159099" cy="399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81104" y="3457977"/>
            <a:ext cx="1712890" cy="48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4487" y="4386597"/>
            <a:ext cx="291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Method </a:t>
            </a:r>
            <a:r>
              <a:rPr lang="en-US" dirty="0" err="1" smtClean="0"/>
              <a:t>AddNewContact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4102" y="4423803"/>
            <a:ext cx="48562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07210" y="306517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97769" y="3435484"/>
            <a:ext cx="539383" cy="79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096000" y="4688266"/>
            <a:ext cx="485104" cy="116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01650" y="5855807"/>
            <a:ext cx="9952150" cy="547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datatable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RunSelect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sqlcommand</a:t>
            </a:r>
            <a:r>
              <a:rPr lang="en-US" dirty="0" smtClean="0">
                <a:solidFill>
                  <a:srgbClr val="FF0000"/>
                </a:solidFill>
              </a:rPr>
              <a:t>) 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RunDML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SqlCommand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80623" y="6027313"/>
            <a:ext cx="939084" cy="9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-180304" y="5687926"/>
            <a:ext cx="701899" cy="715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437549" y="1283371"/>
            <a:ext cx="650383" cy="78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72614" y="1803461"/>
            <a:ext cx="23386" cy="242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40927" y="2328638"/>
            <a:ext cx="553791" cy="350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-1154922" y="3416912"/>
            <a:ext cx="2354802" cy="112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Book2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-660500" y="4147569"/>
            <a:ext cx="1159099" cy="399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-152012" y="4711590"/>
            <a:ext cx="48562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Bussiness</a:t>
            </a:r>
            <a:r>
              <a:rPr lang="en-US" dirty="0" smtClean="0"/>
              <a:t> Layer For Phone Book 2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3"/>
          </p:cNvCxnSpPr>
          <p:nvPr/>
        </p:nvCxnSpPr>
        <p:spPr>
          <a:xfrm>
            <a:off x="1199880" y="3981863"/>
            <a:ext cx="838818" cy="73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13656" y="5122437"/>
            <a:ext cx="528034" cy="68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618007" y="4257269"/>
            <a:ext cx="8741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 </a:t>
            </a:r>
          </a:p>
          <a:p>
            <a:r>
              <a:rPr lang="en-US" dirty="0" smtClean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5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232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C# D9</vt:lpstr>
      <vt:lpstr>Control Library</vt:lpstr>
      <vt:lpstr>Dealing With DB : ADO</vt:lpstr>
      <vt:lpstr>PowerPoint Presentation</vt:lpstr>
      <vt:lpstr>ADO Modes ( Connected Mode     Disconnected Mode )</vt:lpstr>
      <vt:lpstr>SqlDataReader</vt:lpstr>
      <vt:lpstr>Phone Book App</vt:lpstr>
      <vt:lpstr>Layers =&gt; tiers N Tiers =&gt; 3 tiers Layer =&gt; presentation Layer =&gt; PL =&gt; Form Business Login Layer =&gt; BL Data Access layer =&gt; DAL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D9</dc:title>
  <dc:creator>Microsoft</dc:creator>
  <cp:lastModifiedBy>Microsoft</cp:lastModifiedBy>
  <cp:revision>11</cp:revision>
  <dcterms:created xsi:type="dcterms:W3CDTF">2021-03-01T10:41:51Z</dcterms:created>
  <dcterms:modified xsi:type="dcterms:W3CDTF">2021-03-01T15:10:26Z</dcterms:modified>
</cp:coreProperties>
</file>