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-924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670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442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39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043" y="154104"/>
            <a:ext cx="1738690" cy="4220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693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0974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281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93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96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9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83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582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D00D-30BA-4902-A565-7F7A80AF49ED}" type="datetimeFigureOut">
              <a:rPr lang="zh-CN" altLang="en-US" smtClean="0"/>
              <a:pPr/>
              <a:t>2016/1/5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4FD5-223E-4AAD-9EBE-CBA2D7D7D8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9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124" r="1"/>
          <a:stretch/>
        </p:blipFill>
        <p:spPr>
          <a:xfrm>
            <a:off x="5257800" y="4755"/>
            <a:ext cx="6934199" cy="68484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852055"/>
            <a:ext cx="5562600" cy="1382485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F1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常见问题解决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443" y="5355770"/>
            <a:ext cx="4604657" cy="123008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Roc, </a:t>
            </a:r>
            <a:r>
              <a:rPr lang="en-US" altLang="zh-CN" sz="1600" dirty="0" err="1" smtClean="0"/>
              <a:t>Panowin</a:t>
            </a:r>
            <a:endParaRPr lang="en-US" altLang="zh-CN" sz="1600" dirty="0" smtClean="0"/>
          </a:p>
          <a:p>
            <a:r>
              <a:rPr lang="en-US" altLang="zh-CN" sz="1600" dirty="0" smtClean="0"/>
              <a:t>Updated: </a:t>
            </a:r>
            <a:r>
              <a:rPr lang="en-US" altLang="zh-CN" sz="1600" dirty="0" smtClean="0"/>
              <a:t>2016/01/05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3" y="366754"/>
            <a:ext cx="2089452" cy="5071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05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28"/>
            <a:ext cx="3771900" cy="369332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可以在平台上喷涂油性透明喷漆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PenghaoZhao\Desktop\新建文件夹\20151221_160308.jpg"/>
          <p:cNvPicPr>
            <a:picLocks noChangeAspect="1" noChangeArrowheads="1"/>
          </p:cNvPicPr>
          <p:nvPr/>
        </p:nvPicPr>
        <p:blipFill>
          <a:blip r:embed="rId2" cstate="print"/>
          <a:srcRect l="5487" t="8333" r="4942" b="7364"/>
          <a:stretch>
            <a:fillRect/>
          </a:stretch>
        </p:blipFill>
        <p:spPr bwMode="auto">
          <a:xfrm rot="10800000">
            <a:off x="3036898" y="1057275"/>
            <a:ext cx="9155102" cy="4846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27"/>
            <a:ext cx="3771900" cy="646331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以此为例</a:t>
            </a:r>
            <a:r>
              <a:rPr 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可根据具体情况接近即可</a:t>
            </a:r>
            <a:endParaRPr 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注意！喷前戴口罩。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C:\Users\PenghaoZhao\Desktop\新建文件夹\20151221_160338.jpg"/>
          <p:cNvPicPr>
            <a:picLocks noChangeAspect="1" noChangeArrowheads="1"/>
          </p:cNvPicPr>
          <p:nvPr/>
        </p:nvPicPr>
        <p:blipFill>
          <a:blip r:embed="rId2" cstate="print"/>
          <a:srcRect l="3670" r="7849"/>
          <a:stretch>
            <a:fillRect/>
          </a:stretch>
        </p:blipFill>
        <p:spPr bwMode="auto">
          <a:xfrm rot="5400000">
            <a:off x="3973251" y="1249101"/>
            <a:ext cx="6858002" cy="4359800"/>
          </a:xfrm>
          <a:prstGeom prst="rect">
            <a:avLst/>
          </a:prstGeom>
          <a:noFill/>
        </p:spPr>
      </p:pic>
      <p:pic>
        <p:nvPicPr>
          <p:cNvPr id="6" name="Picture 3" descr="C:\360安全浏览器下载\06181060.jpg"/>
          <p:cNvPicPr>
            <a:picLocks noChangeAspect="1" noChangeArrowheads="1"/>
          </p:cNvPicPr>
          <p:nvPr/>
        </p:nvPicPr>
        <p:blipFill>
          <a:blip r:embed="rId3"/>
          <a:srcRect l="60000" r="15625" b="65116"/>
          <a:stretch>
            <a:fillRect/>
          </a:stretch>
        </p:blipFill>
        <p:spPr bwMode="auto">
          <a:xfrm>
            <a:off x="895329" y="942970"/>
            <a:ext cx="2071702" cy="2549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2459041"/>
            <a:ext cx="12192000" cy="1470025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  谢</a:t>
            </a:r>
            <a:r>
              <a:rPr 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!!</a:t>
            </a:r>
            <a:endParaRPr lang="en-US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2459041"/>
            <a:ext cx="9144000" cy="1470025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一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, 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打印喷头堵塞处理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enghaoZhao\Desktop\新建文件夹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98346"/>
            <a:ext cx="6723063" cy="2752725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285728"/>
            <a:ext cx="4572000" cy="369332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控制，将打印喷头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温度加热至</a:t>
            </a:r>
            <a:r>
              <a:rPr 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365999" y="1470029"/>
            <a:ext cx="4362481" cy="4956172"/>
            <a:chOff x="6418251" y="3"/>
            <a:chExt cx="6072230" cy="6858047"/>
          </a:xfrm>
        </p:grpSpPr>
        <p:pic>
          <p:nvPicPr>
            <p:cNvPr id="15" name="Picture 2" descr="C:\Users\PenghaoZhao\Desktop\新建文件夹\20151221_14542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4918053" y="1500201"/>
              <a:ext cx="6858047" cy="3857652"/>
            </a:xfrm>
            <a:prstGeom prst="rect">
              <a:avLst/>
            </a:prstGeom>
            <a:noFill/>
          </p:spPr>
        </p:pic>
        <p:sp>
          <p:nvSpPr>
            <p:cNvPr id="16" name="右箭头 15"/>
            <p:cNvSpPr/>
            <p:nvPr/>
          </p:nvSpPr>
          <p:spPr>
            <a:xfrm rot="5400000">
              <a:off x="7791767" y="1599247"/>
              <a:ext cx="357190" cy="35719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5400000">
              <a:off x="8419465" y="2463165"/>
              <a:ext cx="357190" cy="35719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16200000">
              <a:off x="8397551" y="1842153"/>
              <a:ext cx="357190" cy="35719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10800000" flipV="1">
              <a:off x="8704267" y="1785927"/>
              <a:ext cx="2000264" cy="57150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0704531" y="1559471"/>
              <a:ext cx="1785950" cy="2810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来回适当按下或松开夹料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按钮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另外一段丝料插进去向下捅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704531" y="1571613"/>
              <a:ext cx="1503070" cy="27997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7891781" y="3382339"/>
              <a:ext cx="357190" cy="35719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19116" y="1208480"/>
            <a:ext cx="8787165" cy="4959100"/>
            <a:chOff x="213991" y="1208480"/>
            <a:chExt cx="8787165" cy="4959100"/>
          </a:xfrm>
        </p:grpSpPr>
        <p:pic>
          <p:nvPicPr>
            <p:cNvPr id="6" name="Picture 2" descr="C:\Users\PenghaoZhao\Desktop\新建文件夹\20151221_144955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-869486" y="2297898"/>
              <a:ext cx="4953035" cy="2786082"/>
            </a:xfrm>
            <a:prstGeom prst="rect">
              <a:avLst/>
            </a:prstGeom>
            <a:noFill/>
          </p:spPr>
        </p:pic>
        <p:pic>
          <p:nvPicPr>
            <p:cNvPr id="7" name="Picture 3" descr="C:\Users\PenghaoZhao\Desktop\新建文件夹\20151221_14521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2131131" y="2291956"/>
              <a:ext cx="4953034" cy="2786082"/>
            </a:xfrm>
            <a:prstGeom prst="rect">
              <a:avLst/>
            </a:prstGeom>
            <a:noFill/>
          </p:spPr>
        </p:pic>
        <p:pic>
          <p:nvPicPr>
            <p:cNvPr id="8" name="Picture 4" descr="C:\Users\PenghaoZhao\Desktop\新建文件夹\20151221_145338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5400000">
              <a:off x="5131501" y="2297925"/>
              <a:ext cx="4953158" cy="2786152"/>
            </a:xfrm>
            <a:prstGeom prst="rect">
              <a:avLst/>
            </a:prstGeom>
            <a:noFill/>
          </p:spPr>
        </p:pic>
      </p:grpSp>
      <p:sp>
        <p:nvSpPr>
          <p:cNvPr id="9" name="椭圆 8"/>
          <p:cNvSpPr/>
          <p:nvPr/>
        </p:nvSpPr>
        <p:spPr>
          <a:xfrm>
            <a:off x="4409427" y="3192651"/>
            <a:ext cx="428628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5400000">
            <a:off x="7405687" y="2928934"/>
            <a:ext cx="357190" cy="357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4015120">
            <a:off x="9875750" y="3179593"/>
            <a:ext cx="357190" cy="357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4015120">
            <a:off x="9915446" y="1193631"/>
            <a:ext cx="357190" cy="3571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85728"/>
            <a:ext cx="4572000" cy="369332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直至将堵塞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材料清理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出来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09903"/>
            <a:ext cx="2914650" cy="646331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注意！按钮要微按，用太大力按压不利于清理喷头</a:t>
            </a:r>
            <a:endParaRPr lang="zh-CN" altLang="en-US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459041"/>
            <a:ext cx="9144000" cy="1470025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, 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轴喷头距离调节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28"/>
            <a:ext cx="7677150" cy="369332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轴有限位开关的螺丝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部位，距离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滑块的长度调节至</a:t>
            </a:r>
            <a:r>
              <a:rPr 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23mm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86025" y="923009"/>
            <a:ext cx="8772525" cy="5934992"/>
            <a:chOff x="0" y="592831"/>
            <a:chExt cx="9144000" cy="6265169"/>
          </a:xfrm>
        </p:grpSpPr>
        <p:pic>
          <p:nvPicPr>
            <p:cNvPr id="5" name="Picture 2" descr="C:\Users\PenghaoZhao\Desktop\新建文件夹\20151221_142448.jpg"/>
            <p:cNvPicPr>
              <a:picLocks noChangeAspect="1" noChangeArrowheads="1"/>
            </p:cNvPicPr>
            <p:nvPr/>
          </p:nvPicPr>
          <p:blipFill>
            <a:blip r:embed="rId2" cstate="print"/>
            <a:srcRect l="17903"/>
            <a:stretch>
              <a:fillRect/>
            </a:stretch>
          </p:blipFill>
          <p:spPr bwMode="auto">
            <a:xfrm>
              <a:off x="0" y="592831"/>
              <a:ext cx="9144000" cy="6265169"/>
            </a:xfrm>
            <a:prstGeom prst="rect">
              <a:avLst/>
            </a:prstGeom>
            <a:noFill/>
          </p:spPr>
        </p:pic>
        <p:cxnSp>
          <p:nvCxnSpPr>
            <p:cNvPr id="6" name="直接箭头连接符 5"/>
            <p:cNvCxnSpPr/>
            <p:nvPr/>
          </p:nvCxnSpPr>
          <p:spPr>
            <a:xfrm rot="16200000" flipH="1">
              <a:off x="3759987" y="4536284"/>
              <a:ext cx="1209690" cy="1429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rot="16200000" flipV="1">
              <a:off x="2571736" y="2857496"/>
              <a:ext cx="1643074" cy="16430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28"/>
            <a:ext cx="3771900" cy="369332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配合电脑控制多次归零调节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33943" y="1038209"/>
            <a:ext cx="6357956" cy="5448315"/>
            <a:chOff x="785786" y="2000240"/>
            <a:chExt cx="6933729" cy="594170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2000240"/>
              <a:ext cx="6724650" cy="275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矩形 6"/>
            <p:cNvSpPr/>
            <p:nvPr/>
          </p:nvSpPr>
          <p:spPr>
            <a:xfrm>
              <a:off x="2428875" y="3253690"/>
              <a:ext cx="504826" cy="490448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15538" y="5206553"/>
              <a:ext cx="3503977" cy="2735396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81122" y="4048129"/>
            <a:ext cx="9658377" cy="2496111"/>
            <a:chOff x="714348" y="4143380"/>
            <a:chExt cx="7786742" cy="2012406"/>
          </a:xfrm>
        </p:grpSpPr>
        <p:grpSp>
          <p:nvGrpSpPr>
            <p:cNvPr id="8" name="组合 7"/>
            <p:cNvGrpSpPr/>
            <p:nvPr/>
          </p:nvGrpSpPr>
          <p:grpSpPr>
            <a:xfrm>
              <a:off x="714348" y="4143380"/>
              <a:ext cx="7786742" cy="1357322"/>
              <a:chOff x="642910" y="4143380"/>
              <a:chExt cx="7786742" cy="1357322"/>
            </a:xfrm>
          </p:grpSpPr>
          <p:pic>
            <p:nvPicPr>
              <p:cNvPr id="9" name="Picture 3" descr="F:\0407\Project\F1-0915\客户\F1-Z轴归零调节\太近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2675" t="15490" r="18022" b="28744"/>
              <a:stretch>
                <a:fillRect/>
              </a:stretch>
            </p:blipFill>
            <p:spPr bwMode="auto">
              <a:xfrm>
                <a:off x="642910" y="4179099"/>
                <a:ext cx="2428892" cy="1285884"/>
              </a:xfrm>
              <a:prstGeom prst="rect">
                <a:avLst/>
              </a:prstGeom>
              <a:noFill/>
            </p:spPr>
          </p:pic>
          <p:pic>
            <p:nvPicPr>
              <p:cNvPr id="10" name="Picture 4" descr="F:\0407\Project\F1-0915\客户\F1-Z轴归零调节\远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3885" t="3030" r="16403" b="33333"/>
              <a:stretch>
                <a:fillRect/>
              </a:stretch>
            </p:blipFill>
            <p:spPr bwMode="auto">
              <a:xfrm>
                <a:off x="3428992" y="4143380"/>
                <a:ext cx="2262204" cy="1357322"/>
              </a:xfrm>
              <a:prstGeom prst="rect">
                <a:avLst/>
              </a:prstGeom>
              <a:noFill/>
            </p:spPr>
          </p:pic>
          <p:pic>
            <p:nvPicPr>
              <p:cNvPr id="11" name="Picture 5" descr="F:\0407\Project\F1-0915\客户\F1-Z轴归零调节\正好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0246" t="13076" r="19018" b="28080"/>
              <a:stretch>
                <a:fillRect/>
              </a:stretch>
            </p:blipFill>
            <p:spPr bwMode="auto">
              <a:xfrm>
                <a:off x="6072198" y="4179099"/>
                <a:ext cx="2357454" cy="1285884"/>
              </a:xfrm>
              <a:prstGeom prst="rect">
                <a:avLst/>
              </a:prstGeom>
              <a:noFill/>
            </p:spPr>
          </p:pic>
        </p:grpSp>
        <p:sp>
          <p:nvSpPr>
            <p:cNvPr id="12" name="矩形 11"/>
            <p:cNvSpPr/>
            <p:nvPr/>
          </p:nvSpPr>
          <p:spPr>
            <a:xfrm>
              <a:off x="1571604" y="5786454"/>
              <a:ext cx="714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太近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86248" y="5786454"/>
              <a:ext cx="714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太近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72330" y="5786454"/>
              <a:ext cx="714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OK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85728"/>
            <a:ext cx="3771900" cy="369332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喷头与平台的最佳状态！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03950" y="1019156"/>
            <a:ext cx="9788050" cy="5838843"/>
            <a:chOff x="642910" y="1142984"/>
            <a:chExt cx="7903922" cy="4714908"/>
          </a:xfrm>
        </p:grpSpPr>
        <p:pic>
          <p:nvPicPr>
            <p:cNvPr id="16" name="Picture 3" descr="C:\Users\PenghaoZhao\Desktop\新建文件夹\20151221_142258.jpg"/>
            <p:cNvPicPr>
              <a:picLocks noChangeAspect="1" noChangeArrowheads="1"/>
            </p:cNvPicPr>
            <p:nvPr/>
          </p:nvPicPr>
          <p:blipFill>
            <a:blip r:embed="rId2" cstate="print"/>
            <a:srcRect l="1489" r="4215"/>
            <a:stretch>
              <a:fillRect/>
            </a:stretch>
          </p:blipFill>
          <p:spPr bwMode="auto">
            <a:xfrm>
              <a:off x="642910" y="1142984"/>
              <a:ext cx="7903922" cy="4714908"/>
            </a:xfrm>
            <a:prstGeom prst="rect">
              <a:avLst/>
            </a:prstGeom>
            <a:noFill/>
          </p:spPr>
        </p:pic>
        <p:sp>
          <p:nvSpPr>
            <p:cNvPr id="17" name="矩形 16"/>
            <p:cNvSpPr/>
            <p:nvPr/>
          </p:nvSpPr>
          <p:spPr>
            <a:xfrm>
              <a:off x="3571868" y="3786190"/>
              <a:ext cx="1214446" cy="423860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459041"/>
            <a:ext cx="9144000" cy="1470025"/>
          </a:xfrm>
          <a:prstGeom prst="rect">
            <a:avLst/>
          </a:prstGeom>
          <a:solidFill>
            <a:srgbClr val="C00000">
              <a:alpha val="77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,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模型和打印平台粘不住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01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143</Words>
  <Application>Microsoft Office PowerPoint</Application>
  <PresentationFormat>自定义</PresentationFormat>
  <Paragraphs>20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F1 常见问题解决方案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Improvement</dc:title>
  <dc:creator>ming</dc:creator>
  <cp:lastModifiedBy>PenghaoZhao</cp:lastModifiedBy>
  <cp:revision>66</cp:revision>
  <dcterms:created xsi:type="dcterms:W3CDTF">2015-12-24T08:53:22Z</dcterms:created>
  <dcterms:modified xsi:type="dcterms:W3CDTF">2016-01-05T03:28:42Z</dcterms:modified>
</cp:coreProperties>
</file>