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7/7/2016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7/7/2016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7/7/2016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7/7/2016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7/7/2016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7/7/2016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7/7/2016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7/7/2016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7/7/2016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7/7/2016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7/7/2016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FE77-D9F9-4BA3-A8ED-B2DD2E844BE9}" type="datetimeFigureOut">
              <a:rPr lang="ca-ES" smtClean="0"/>
              <a:t>7/7/2016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030" name="AutoShape 6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032" name="AutoShape 8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pic>
        <p:nvPicPr>
          <p:cNvPr id="9" name="8 Imagen" descr="unspecifi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3" y="692696"/>
            <a:ext cx="9085353" cy="5184576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251520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Elipse"/>
          <p:cNvSpPr/>
          <p:nvPr/>
        </p:nvSpPr>
        <p:spPr>
          <a:xfrm>
            <a:off x="4283968" y="22768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12 Elipse"/>
          <p:cNvSpPr/>
          <p:nvPr/>
        </p:nvSpPr>
        <p:spPr>
          <a:xfrm>
            <a:off x="8388424" y="25649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563888" y="2276872"/>
            <a:ext cx="288000" cy="972000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3563888" y="1988840"/>
            <a:ext cx="1071736" cy="29641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330033" y="307481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>
                <a:solidFill>
                  <a:schemeClr val="accent6"/>
                </a:solidFill>
              </a:rPr>
              <a:t>Y</a:t>
            </a:r>
            <a:endParaRPr lang="ca-ES" sz="2800" b="1" dirty="0">
              <a:solidFill>
                <a:schemeClr val="accent6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484784"/>
            <a:ext cx="1224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b="1" dirty="0" smtClean="0">
                <a:solidFill>
                  <a:schemeClr val="accent6"/>
                </a:solidFill>
              </a:rPr>
              <a:t>X</a:t>
            </a:r>
            <a:endParaRPr lang="ca-ES" sz="3200" b="1" dirty="0" smtClean="0">
              <a:solidFill>
                <a:schemeClr val="accent6"/>
              </a:solidFill>
            </a:endParaRPr>
          </a:p>
          <a:p>
            <a:endParaRPr lang="ca-ES" sz="3200" b="1" dirty="0">
              <a:solidFill>
                <a:schemeClr val="accent6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 rot="20590907">
            <a:off x="516414" y="755028"/>
            <a:ext cx="3336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chemeClr val="accent6"/>
                </a:solidFill>
              </a:rPr>
              <a:t>LLUM 1:</a:t>
            </a:r>
          </a:p>
          <a:p>
            <a:r>
              <a:rPr lang="ca-ES" sz="2400" b="1" dirty="0" smtClean="0">
                <a:solidFill>
                  <a:schemeClr val="accent6"/>
                </a:solidFill>
              </a:rPr>
              <a:t>(-37.3,-12.5,-110)</a:t>
            </a:r>
          </a:p>
          <a:p>
            <a:r>
              <a:rPr lang="ca-ES" sz="2400" b="1" dirty="0">
                <a:solidFill>
                  <a:schemeClr val="accent6"/>
                </a:solidFill>
              </a:rPr>
              <a:t>v</a:t>
            </a:r>
            <a:r>
              <a:rPr lang="ca-ES" sz="2400" b="1" dirty="0" smtClean="0">
                <a:solidFill>
                  <a:schemeClr val="accent6"/>
                </a:solidFill>
              </a:rPr>
              <a:t>= </a:t>
            </a:r>
            <a:r>
              <a:rPr lang="ca-ES" sz="2400" b="1" dirty="0">
                <a:solidFill>
                  <a:schemeClr val="accent6"/>
                </a:solidFill>
              </a:rPr>
              <a:t>(-0.32 </a:t>
            </a:r>
            <a:r>
              <a:rPr lang="ca-ES" sz="2400" b="1" dirty="0" smtClean="0">
                <a:solidFill>
                  <a:schemeClr val="accent6"/>
                </a:solidFill>
              </a:rPr>
              <a:t>,-</a:t>
            </a:r>
            <a:r>
              <a:rPr lang="ca-ES" sz="2400" b="1" dirty="0" smtClean="0">
                <a:solidFill>
                  <a:schemeClr val="accent6"/>
                </a:solidFill>
              </a:rPr>
              <a:t>0.107</a:t>
            </a:r>
            <a:r>
              <a:rPr lang="ca-ES" sz="2400" b="1" dirty="0" smtClean="0">
                <a:solidFill>
                  <a:schemeClr val="accent6"/>
                </a:solidFill>
              </a:rPr>
              <a:t>, </a:t>
            </a:r>
            <a:r>
              <a:rPr lang="ca-ES" sz="2400" b="1" dirty="0" smtClean="0">
                <a:solidFill>
                  <a:schemeClr val="accent6"/>
                </a:solidFill>
              </a:rPr>
              <a:t>-0.94)</a:t>
            </a:r>
            <a:br>
              <a:rPr lang="ca-ES" sz="2400" b="1" dirty="0" smtClean="0">
                <a:solidFill>
                  <a:schemeClr val="accent6"/>
                </a:solidFill>
              </a:rPr>
            </a:br>
            <a:endParaRPr lang="ca-ES" sz="2400" b="1" dirty="0">
              <a:solidFill>
                <a:schemeClr val="accent6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 rot="20590907">
            <a:off x="4449187" y="2073058"/>
            <a:ext cx="289252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a-ES" sz="2400" b="1" dirty="0" smtClean="0"/>
              <a:t>LLUM 2:</a:t>
            </a:r>
            <a:br>
              <a:rPr lang="ca-ES" sz="2400" b="1" dirty="0" smtClean="0"/>
            </a:br>
            <a:r>
              <a:rPr lang="ca-ES" sz="2400" b="1" dirty="0" smtClean="0"/>
              <a:t>(9,4.2,-110)</a:t>
            </a:r>
            <a:br>
              <a:rPr lang="ca-ES" sz="2400" b="1" dirty="0" smtClean="0"/>
            </a:br>
            <a:r>
              <a:rPr lang="ca-ES" sz="2400" b="1" dirty="0" smtClean="0"/>
              <a:t>u= (</a:t>
            </a:r>
            <a:r>
              <a:rPr lang="ca-ES" sz="2400" b="1" dirty="0" smtClean="0"/>
              <a:t>0.08, 0.038,-</a:t>
            </a:r>
            <a:r>
              <a:rPr lang="ca-ES" sz="2400" b="1" dirty="0" smtClean="0"/>
              <a:t>0.99)</a:t>
            </a:r>
          </a:p>
        </p:txBody>
      </p:sp>
      <p:sp>
        <p:nvSpPr>
          <p:cNvPr id="24" name="23 CuadroTexto"/>
          <p:cNvSpPr txBox="1"/>
          <p:nvPr/>
        </p:nvSpPr>
        <p:spPr>
          <a:xfrm rot="20463288">
            <a:off x="6282775" y="3026417"/>
            <a:ext cx="2861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	LLUM </a:t>
            </a:r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3:</a:t>
            </a:r>
            <a:b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(53,19,-110)</a:t>
            </a:r>
            <a:b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u= (0.43, 0.15,-0.89)</a:t>
            </a:r>
            <a:endParaRPr lang="ca-E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76284"/>
              </p:ext>
            </p:extLst>
          </p:nvPr>
        </p:nvGraphicFramePr>
        <p:xfrm>
          <a:off x="1043608" y="764704"/>
          <a:ext cx="7224464" cy="203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155"/>
                <a:gridCol w="2416122"/>
                <a:gridCol w="2400187"/>
              </a:tblGrid>
              <a:tr h="509746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Mesurat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Calculat</a:t>
                      </a:r>
                      <a:endParaRPr lang="es-ES" dirty="0"/>
                    </a:p>
                  </a:txBody>
                  <a:tcPr/>
                </a:tc>
              </a:tr>
              <a:tr h="502763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(-0.32 ,-0.107, -0.94)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(-0.29,-0.09,-0.95)</a:t>
                      </a:r>
                      <a:endParaRPr lang="es-ES" dirty="0"/>
                    </a:p>
                  </a:txBody>
                  <a:tcPr/>
                </a:tc>
              </a:tr>
              <a:tr h="509746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(0.09, 0.038,-0.99)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(0.16,-0.03,-0.98)</a:t>
                      </a:r>
                      <a:endParaRPr lang="es-ES" dirty="0"/>
                    </a:p>
                  </a:txBody>
                  <a:tcPr/>
                </a:tc>
              </a:tr>
              <a:tr h="509746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(0.43, 0.15,-0.89)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(0.52,0.047,-0.847)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7442" y="3212976"/>
            <a:ext cx="65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Sabent</a:t>
            </a:r>
            <a:r>
              <a:rPr lang="es-ES" dirty="0" smtClean="0"/>
              <a:t> que les </a:t>
            </a:r>
            <a:r>
              <a:rPr lang="es-ES" dirty="0" err="1" smtClean="0"/>
              <a:t>llums</a:t>
            </a:r>
            <a:r>
              <a:rPr lang="es-ES" dirty="0" smtClean="0"/>
              <a:t> a una altura de -110 cm, </a:t>
            </a:r>
            <a:r>
              <a:rPr lang="es-ES" dirty="0" err="1" smtClean="0"/>
              <a:t>podem</a:t>
            </a:r>
            <a:r>
              <a:rPr lang="es-ES" dirty="0" smtClean="0"/>
              <a:t> calcular quina es la distancia entre </a:t>
            </a:r>
            <a:r>
              <a:rPr lang="es-ES" dirty="0" err="1" smtClean="0"/>
              <a:t>llums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r>
              <a:rPr lang="es-ES" dirty="0" smtClean="0"/>
              <a:t>Distancia Llum1-Llum2: 49.3 cm (</a:t>
            </a:r>
            <a:r>
              <a:rPr lang="es-ES" dirty="0" err="1" smtClean="0"/>
              <a:t>Mesurats</a:t>
            </a:r>
            <a:r>
              <a:rPr lang="es-ES" dirty="0" smtClean="0"/>
              <a:t> entre 49 i 50) </a:t>
            </a:r>
          </a:p>
          <a:p>
            <a:r>
              <a:rPr lang="es-ES" dirty="0" smtClean="0"/>
              <a:t>Distancia Llum2-Llum3: 46.42 cm (</a:t>
            </a:r>
            <a:r>
              <a:rPr lang="es-ES" dirty="0" err="1" smtClean="0"/>
              <a:t>Mesurats</a:t>
            </a:r>
            <a:r>
              <a:rPr lang="es-ES" smtClean="0"/>
              <a:t> entre 46 i 47)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47629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119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CIC</dc:creator>
  <cp:lastModifiedBy>Victor Moyano Diaz</cp:lastModifiedBy>
  <cp:revision>5</cp:revision>
  <dcterms:created xsi:type="dcterms:W3CDTF">2016-07-07T12:51:42Z</dcterms:created>
  <dcterms:modified xsi:type="dcterms:W3CDTF">2016-07-07T14:48:43Z</dcterms:modified>
</cp:coreProperties>
</file>