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24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5B1F55-011B-4AD3-A025-1EAE65B629F2}" type="datetimeFigureOut">
              <a:rPr lang="es-ES" smtClean="0"/>
              <a:t>08/07/2016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C4CB0-B0D4-4046-829E-283660A643D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8028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C4CB0-B0D4-4046-829E-283660A643D8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566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C4CB0-B0D4-4046-829E-283660A643D8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1878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C4CB0-B0D4-4046-829E-283660A643D8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4889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C4CB0-B0D4-4046-829E-283660A643D8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7395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C4CB0-B0D4-4046-829E-283660A643D8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7921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C4CB0-B0D4-4046-829E-283660A643D8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6069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C4CB0-B0D4-4046-829E-283660A643D8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0918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C4CB0-B0D4-4046-829E-283660A643D8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621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FE77-D9F9-4BA3-A8ED-B2DD2E844BE9}" type="datetimeFigureOut">
              <a:rPr lang="ca-ES" smtClean="0"/>
              <a:t>8/7/2016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BFF4-0AF5-4D69-B8F2-C10AE2FBEE8E}" type="slidenum">
              <a:rPr lang="ca-ES" smtClean="0"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FE77-D9F9-4BA3-A8ED-B2DD2E844BE9}" type="datetimeFigureOut">
              <a:rPr lang="ca-ES" smtClean="0"/>
              <a:t>8/7/2016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BFF4-0AF5-4D69-B8F2-C10AE2FBEE8E}" type="slidenum">
              <a:rPr lang="ca-ES" smtClean="0"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FE77-D9F9-4BA3-A8ED-B2DD2E844BE9}" type="datetimeFigureOut">
              <a:rPr lang="ca-ES" smtClean="0"/>
              <a:t>8/7/2016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BFF4-0AF5-4D69-B8F2-C10AE2FBEE8E}" type="slidenum">
              <a:rPr lang="ca-ES" smtClean="0"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FE77-D9F9-4BA3-A8ED-B2DD2E844BE9}" type="datetimeFigureOut">
              <a:rPr lang="ca-ES" smtClean="0"/>
              <a:t>8/7/2016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BFF4-0AF5-4D69-B8F2-C10AE2FBEE8E}" type="slidenum">
              <a:rPr lang="ca-ES" smtClean="0"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FE77-D9F9-4BA3-A8ED-B2DD2E844BE9}" type="datetimeFigureOut">
              <a:rPr lang="ca-ES" smtClean="0"/>
              <a:t>8/7/2016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BFF4-0AF5-4D69-B8F2-C10AE2FBEE8E}" type="slidenum">
              <a:rPr lang="ca-ES" smtClean="0"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FE77-D9F9-4BA3-A8ED-B2DD2E844BE9}" type="datetimeFigureOut">
              <a:rPr lang="ca-ES" smtClean="0"/>
              <a:t>8/7/2016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BFF4-0AF5-4D69-B8F2-C10AE2FBEE8E}" type="slidenum">
              <a:rPr lang="ca-ES" smtClean="0"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FE77-D9F9-4BA3-A8ED-B2DD2E844BE9}" type="datetimeFigureOut">
              <a:rPr lang="ca-ES" smtClean="0"/>
              <a:t>8/7/2016</a:t>
            </a:fld>
            <a:endParaRPr lang="ca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BFF4-0AF5-4D69-B8F2-C10AE2FBEE8E}" type="slidenum">
              <a:rPr lang="ca-ES" smtClean="0"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FE77-D9F9-4BA3-A8ED-B2DD2E844BE9}" type="datetimeFigureOut">
              <a:rPr lang="ca-ES" smtClean="0"/>
              <a:t>8/7/2016</a:t>
            </a:fld>
            <a:endParaRPr lang="ca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BFF4-0AF5-4D69-B8F2-C10AE2FBEE8E}" type="slidenum">
              <a:rPr lang="ca-ES" smtClean="0"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FE77-D9F9-4BA3-A8ED-B2DD2E844BE9}" type="datetimeFigureOut">
              <a:rPr lang="ca-ES" smtClean="0"/>
              <a:t>8/7/2016</a:t>
            </a:fld>
            <a:endParaRPr lang="ca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BFF4-0AF5-4D69-B8F2-C10AE2FBEE8E}" type="slidenum">
              <a:rPr lang="ca-ES" smtClean="0"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FE77-D9F9-4BA3-A8ED-B2DD2E844BE9}" type="datetimeFigureOut">
              <a:rPr lang="ca-ES" smtClean="0"/>
              <a:t>8/7/2016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BFF4-0AF5-4D69-B8F2-C10AE2FBEE8E}" type="slidenum">
              <a:rPr lang="ca-ES" smtClean="0"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FE77-D9F9-4BA3-A8ED-B2DD2E844BE9}" type="datetimeFigureOut">
              <a:rPr lang="ca-ES" smtClean="0"/>
              <a:t>8/7/2016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BFF4-0AF5-4D69-B8F2-C10AE2FBEE8E}" type="slidenum">
              <a:rPr lang="ca-ES" smtClean="0"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DFE77-D9F9-4BA3-A8ED-B2DD2E844BE9}" type="datetimeFigureOut">
              <a:rPr lang="ca-ES" smtClean="0"/>
              <a:t>8/7/2016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ABFF4-0AF5-4D69-B8F2-C10AE2FBEE8E}" type="slidenum">
              <a:rPr lang="ca-ES" smtClean="0"/>
              <a:t>‹#›</a:t>
            </a:fld>
            <a:endParaRPr lang="ca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https://photos-3.dropbox.com/t/2/AADB5C8vq1InXR_xEzfBrCcj9hbL6cBirjBYIAI7tE1MDw/12/532993044/jpeg/32x32/1/_/1/2/20160707_145601.jpg/EMLe56EEGJkzIAIoAg/o7khcvey3Ip_UIi2NyOuJbMjnmAUhuMlA-q-47B1yoo?dl=0&amp;size=800x600&amp;size_mode=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030" name="AutoShape 6" descr="https://photos-3.dropbox.com/t/2/AADB5C8vq1InXR_xEzfBrCcj9hbL6cBirjBYIAI7tE1MDw/12/532993044/jpeg/32x32/1/_/1/2/20160707_145601.jpg/EMLe56EEGJkzIAIoAg/o7khcvey3Ip_UIi2NyOuJbMjnmAUhuMlA-q-47B1yoo?dl=0&amp;size=800x600&amp;size_mode=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032" name="AutoShape 8" descr="https://photos-3.dropbox.com/t/2/AADB5C8vq1InXR_xEzfBrCcj9hbL6cBirjBYIAI7tE1MDw/12/532993044/jpeg/32x32/1/_/1/2/20160707_145601.jpg/EMLe56EEGJkzIAIoAg/o7khcvey3Ip_UIi2NyOuJbMjnmAUhuMlA-q-47B1yoo?dl=0&amp;size=800x600&amp;size_mode=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pic>
        <p:nvPicPr>
          <p:cNvPr id="9" name="8 Imagen" descr="unspecified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93" y="692696"/>
            <a:ext cx="9085353" cy="5184576"/>
          </a:xfrm>
          <a:prstGeom prst="rect">
            <a:avLst/>
          </a:prstGeom>
        </p:spPr>
      </p:pic>
      <p:sp>
        <p:nvSpPr>
          <p:cNvPr id="11" name="10 Elipse"/>
          <p:cNvSpPr/>
          <p:nvPr/>
        </p:nvSpPr>
        <p:spPr>
          <a:xfrm>
            <a:off x="251520" y="184482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2" name="11 Elipse"/>
          <p:cNvSpPr/>
          <p:nvPr/>
        </p:nvSpPr>
        <p:spPr>
          <a:xfrm>
            <a:off x="4283968" y="227687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3" name="12 Elipse"/>
          <p:cNvSpPr/>
          <p:nvPr/>
        </p:nvSpPr>
        <p:spPr>
          <a:xfrm>
            <a:off x="8388424" y="256490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15" name="14 Conector recto de flecha"/>
          <p:cNvCxnSpPr/>
          <p:nvPr/>
        </p:nvCxnSpPr>
        <p:spPr>
          <a:xfrm>
            <a:off x="3563888" y="2276872"/>
            <a:ext cx="288000" cy="972000"/>
          </a:xfrm>
          <a:prstGeom prst="straightConnector1">
            <a:avLst/>
          </a:prstGeom>
          <a:ln w="571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 flipV="1">
            <a:off x="3563888" y="1988840"/>
            <a:ext cx="1071736" cy="296416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3330033" y="3074813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800" b="1" dirty="0">
                <a:solidFill>
                  <a:schemeClr val="accent6"/>
                </a:solidFill>
              </a:rPr>
              <a:t>Y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4283968" y="1484784"/>
            <a:ext cx="12241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3200" b="1" dirty="0" smtClean="0">
                <a:solidFill>
                  <a:schemeClr val="accent6"/>
                </a:solidFill>
              </a:rPr>
              <a:t>X</a:t>
            </a:r>
          </a:p>
          <a:p>
            <a:endParaRPr lang="ca-ES" sz="3200" b="1" dirty="0">
              <a:solidFill>
                <a:schemeClr val="accent6"/>
              </a:solidFill>
            </a:endParaRPr>
          </a:p>
        </p:txBody>
      </p:sp>
      <p:sp>
        <p:nvSpPr>
          <p:cNvPr id="22" name="21 CuadroTexto"/>
          <p:cNvSpPr txBox="1"/>
          <p:nvPr/>
        </p:nvSpPr>
        <p:spPr>
          <a:xfrm rot="20590907">
            <a:off x="516414" y="755028"/>
            <a:ext cx="33362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400" b="1" dirty="0" smtClean="0">
                <a:solidFill>
                  <a:schemeClr val="accent6"/>
                </a:solidFill>
              </a:rPr>
              <a:t>LLUM 1:</a:t>
            </a:r>
          </a:p>
          <a:p>
            <a:r>
              <a:rPr lang="ca-ES" sz="2400" b="1" dirty="0" smtClean="0">
                <a:solidFill>
                  <a:schemeClr val="accent6"/>
                </a:solidFill>
              </a:rPr>
              <a:t>(-37.3,-12.5,-101)</a:t>
            </a:r>
          </a:p>
          <a:p>
            <a:r>
              <a:rPr lang="ca-ES" sz="2400" b="1" dirty="0" smtClean="0">
                <a:solidFill>
                  <a:schemeClr val="accent6"/>
                </a:solidFill>
              </a:rPr>
              <a:t>u= </a:t>
            </a:r>
            <a:r>
              <a:rPr lang="ca-ES" sz="2400" b="1" dirty="0">
                <a:solidFill>
                  <a:schemeClr val="accent6"/>
                </a:solidFill>
              </a:rPr>
              <a:t>(-</a:t>
            </a:r>
            <a:r>
              <a:rPr lang="ca-ES" sz="2400" b="1" dirty="0" smtClean="0">
                <a:solidFill>
                  <a:schemeClr val="accent6"/>
                </a:solidFill>
              </a:rPr>
              <a:t>0.34 ,-0.11, -0.93)</a:t>
            </a:r>
            <a:br>
              <a:rPr lang="ca-ES" sz="2400" b="1" dirty="0" smtClean="0">
                <a:solidFill>
                  <a:schemeClr val="accent6"/>
                </a:solidFill>
              </a:rPr>
            </a:br>
            <a:endParaRPr lang="ca-ES" sz="2400" b="1" dirty="0">
              <a:solidFill>
                <a:schemeClr val="accent6"/>
              </a:solidFill>
            </a:endParaRPr>
          </a:p>
        </p:txBody>
      </p:sp>
      <p:sp>
        <p:nvSpPr>
          <p:cNvPr id="23" name="22 CuadroTexto"/>
          <p:cNvSpPr txBox="1"/>
          <p:nvPr/>
        </p:nvSpPr>
        <p:spPr>
          <a:xfrm rot="20590907">
            <a:off x="4438590" y="2162706"/>
            <a:ext cx="2892529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ca-ES" sz="2400" b="1" dirty="0" smtClean="0"/>
              <a:t>LLUM 2:</a:t>
            </a:r>
            <a:br>
              <a:rPr lang="ca-ES" sz="2400" b="1" dirty="0" smtClean="0"/>
            </a:br>
            <a:r>
              <a:rPr lang="ca-ES" sz="2400" b="1" dirty="0" smtClean="0"/>
              <a:t>(9,4.2,-101)</a:t>
            </a:r>
            <a:br>
              <a:rPr lang="ca-ES" sz="2400" b="1" dirty="0" smtClean="0"/>
            </a:br>
            <a:r>
              <a:rPr lang="ca-ES" sz="2400" b="1" dirty="0" smtClean="0"/>
              <a:t>u= (0.09, 0.04,-0.995)</a:t>
            </a:r>
          </a:p>
        </p:txBody>
      </p:sp>
      <p:sp>
        <p:nvSpPr>
          <p:cNvPr id="24" name="23 CuadroTexto"/>
          <p:cNvSpPr txBox="1"/>
          <p:nvPr/>
        </p:nvSpPr>
        <p:spPr>
          <a:xfrm rot="20463288">
            <a:off x="6282775" y="3026417"/>
            <a:ext cx="2861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400" b="1" dirty="0" smtClean="0">
                <a:solidFill>
                  <a:schemeClr val="accent6">
                    <a:lumMod val="50000"/>
                  </a:schemeClr>
                </a:solidFill>
              </a:rPr>
              <a:t>	LLUM 3:</a:t>
            </a:r>
            <a:br>
              <a:rPr lang="ca-ES" sz="2400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ca-ES" sz="2400" b="1" dirty="0" smtClean="0">
                <a:solidFill>
                  <a:schemeClr val="accent6">
                    <a:lumMod val="50000"/>
                  </a:schemeClr>
                </a:solidFill>
              </a:rPr>
              <a:t>(53,19,-101)</a:t>
            </a:r>
            <a:br>
              <a:rPr lang="ca-ES" sz="2400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ca-ES" sz="2400" b="1" dirty="0" smtClean="0">
                <a:solidFill>
                  <a:schemeClr val="accent6">
                    <a:lumMod val="50000"/>
                  </a:schemeClr>
                </a:solidFill>
              </a:rPr>
              <a:t>u= (0.46, 0.164,-0.87)</a:t>
            </a:r>
            <a:endParaRPr lang="ca-E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dirty="0" err="1" smtClean="0"/>
              <a:t>Recuperat</a:t>
            </a:r>
            <a:r>
              <a:rPr lang="es-ES" dirty="0" smtClean="0"/>
              <a:t> (Top)</a:t>
            </a:r>
            <a:br>
              <a:rPr lang="es-ES" dirty="0" smtClean="0"/>
            </a:b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08" y="1340768"/>
            <a:ext cx="8532440" cy="479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33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513874"/>
              </p:ext>
            </p:extLst>
          </p:nvPr>
        </p:nvGraphicFramePr>
        <p:xfrm>
          <a:off x="107502" y="476672"/>
          <a:ext cx="8928992" cy="2162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970"/>
                <a:gridCol w="2847919"/>
                <a:gridCol w="2491928"/>
                <a:gridCol w="2521175"/>
              </a:tblGrid>
              <a:tr h="509746"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Mesurat</a:t>
                      </a:r>
                      <a:endParaRPr lang="es-ES" dirty="0" smtClean="0"/>
                    </a:p>
                    <a:p>
                      <a:pPr algn="ctr"/>
                      <a:r>
                        <a:rPr lang="es-ES" dirty="0" smtClean="0"/>
                        <a:t>(vector director)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Calculat</a:t>
                      </a:r>
                      <a:endParaRPr lang="es-ES" dirty="0" smtClean="0"/>
                    </a:p>
                    <a:p>
                      <a:pPr algn="ctr"/>
                      <a:r>
                        <a:rPr lang="es-ES" dirty="0" smtClean="0"/>
                        <a:t>(vector director)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Angle</a:t>
                      </a:r>
                      <a:r>
                        <a:rPr lang="es-ES" baseline="0" dirty="0" smtClean="0"/>
                        <a:t> entre </a:t>
                      </a:r>
                      <a:r>
                        <a:rPr lang="es-ES" baseline="0" dirty="0" err="1" smtClean="0"/>
                        <a:t>els</a:t>
                      </a:r>
                      <a:r>
                        <a:rPr lang="es-ES" baseline="0" dirty="0" smtClean="0"/>
                        <a:t> 2 </a:t>
                      </a:r>
                      <a:r>
                        <a:rPr lang="es-ES" baseline="0" dirty="0" err="1" smtClean="0"/>
                        <a:t>vectors</a:t>
                      </a:r>
                      <a:r>
                        <a:rPr lang="es-ES" baseline="0" dirty="0" smtClean="0"/>
                        <a:t> (</a:t>
                      </a:r>
                      <a:r>
                        <a:rPr lang="es-ES" baseline="0" dirty="0" err="1" smtClean="0"/>
                        <a:t>graus</a:t>
                      </a:r>
                      <a:r>
                        <a:rPr lang="es-ES" baseline="0" dirty="0" smtClean="0"/>
                        <a:t>)</a:t>
                      </a:r>
                      <a:endParaRPr lang="es-ES" dirty="0"/>
                    </a:p>
                  </a:txBody>
                  <a:tcPr/>
                </a:tc>
              </a:tr>
              <a:tr h="502763"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>
                          <a:solidFill>
                            <a:schemeClr val="tx1"/>
                          </a:solidFill>
                        </a:rPr>
                        <a:t>Llum</a:t>
                      </a:r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800" b="0" dirty="0" smtClean="0">
                          <a:solidFill>
                            <a:schemeClr val="tx1"/>
                          </a:solidFill>
                        </a:rPr>
                        <a:t>(-0.34 ,-0.11, -0.93)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(-0.29,-0.09,-0.95)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3.5</a:t>
                      </a:r>
                      <a:endParaRPr lang="es-ES" dirty="0"/>
                    </a:p>
                  </a:txBody>
                  <a:tcPr/>
                </a:tc>
              </a:tr>
              <a:tr h="509746"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Llum</a:t>
                      </a:r>
                      <a:r>
                        <a:rPr lang="es-ES" dirty="0" smtClean="0"/>
                        <a:t> 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800" b="0" dirty="0" smtClean="0"/>
                        <a:t>     (0.09, 0.04,-0.995)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(0.16,-0.03,-0.98)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5.8</a:t>
                      </a:r>
                      <a:endParaRPr lang="es-ES" dirty="0"/>
                    </a:p>
                  </a:txBody>
                  <a:tcPr/>
                </a:tc>
              </a:tr>
              <a:tr h="509746"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Llum</a:t>
                      </a:r>
                      <a:r>
                        <a:rPr lang="es-ES" dirty="0" smtClean="0"/>
                        <a:t> 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800" b="0" dirty="0" smtClean="0">
                          <a:solidFill>
                            <a:schemeClr val="tx1"/>
                          </a:solidFill>
                        </a:rPr>
                        <a:t>(0.46, 0.164,-0.87)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(0.52,0.047,-0.847)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7,76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79748" y="5949249"/>
            <a:ext cx="7896708" cy="654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Amb</a:t>
            </a:r>
            <a:r>
              <a:rPr lang="es-ES" dirty="0" smtClean="0"/>
              <a:t> </a:t>
            </a:r>
            <a:r>
              <a:rPr lang="es-ES" dirty="0" err="1" smtClean="0"/>
              <a:t>els</a:t>
            </a:r>
            <a:r>
              <a:rPr lang="es-ES" dirty="0" smtClean="0"/>
              <a:t> </a:t>
            </a:r>
            <a:r>
              <a:rPr lang="es-ES" dirty="0" err="1" smtClean="0"/>
              <a:t>càlculs</a:t>
            </a:r>
            <a:r>
              <a:rPr lang="es-ES" dirty="0" smtClean="0"/>
              <a:t> </a:t>
            </a:r>
            <a:r>
              <a:rPr lang="es-ES" dirty="0" err="1" smtClean="0"/>
              <a:t>anteriors</a:t>
            </a:r>
            <a:r>
              <a:rPr lang="es-ES" dirty="0" smtClean="0"/>
              <a:t> queda </a:t>
            </a:r>
            <a:r>
              <a:rPr lang="es-ES" dirty="0" err="1" smtClean="0"/>
              <a:t>clar</a:t>
            </a:r>
            <a:r>
              <a:rPr lang="es-ES" dirty="0" smtClean="0"/>
              <a:t> que </a:t>
            </a:r>
            <a:r>
              <a:rPr lang="es-ES" dirty="0" err="1" smtClean="0"/>
              <a:t>existeix</a:t>
            </a:r>
            <a:r>
              <a:rPr lang="es-ES" dirty="0"/>
              <a:t> </a:t>
            </a:r>
            <a:r>
              <a:rPr lang="es-ES" dirty="0" smtClean="0"/>
              <a:t>un error </a:t>
            </a:r>
            <a:r>
              <a:rPr lang="es-ES" dirty="0" err="1" smtClean="0"/>
              <a:t>recuperant</a:t>
            </a:r>
            <a:r>
              <a:rPr lang="es-ES" dirty="0" smtClean="0"/>
              <a:t> les </a:t>
            </a:r>
            <a:r>
              <a:rPr lang="es-ES" dirty="0" err="1" smtClean="0"/>
              <a:t>direccions</a:t>
            </a:r>
            <a:r>
              <a:rPr lang="es-ES" dirty="0" smtClean="0"/>
              <a:t> de les </a:t>
            </a:r>
            <a:r>
              <a:rPr lang="es-ES" dirty="0" err="1" smtClean="0"/>
              <a:t>llums</a:t>
            </a:r>
            <a:r>
              <a:rPr lang="es-ES" dirty="0" smtClean="0"/>
              <a:t>.</a:t>
            </a:r>
            <a:endParaRPr lang="es-E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146715"/>
              </p:ext>
            </p:extLst>
          </p:nvPr>
        </p:nvGraphicFramePr>
        <p:xfrm>
          <a:off x="107502" y="3212976"/>
          <a:ext cx="8928992" cy="2232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4"/>
                <a:gridCol w="2880320"/>
                <a:gridCol w="3096344"/>
                <a:gridCol w="1944214"/>
              </a:tblGrid>
              <a:tr h="978806"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Mesurat</a:t>
                      </a:r>
                      <a:endParaRPr lang="es-ES" dirty="0" smtClean="0"/>
                    </a:p>
                    <a:p>
                      <a:pPr algn="ctr"/>
                      <a:r>
                        <a:rPr lang="es-ES" dirty="0" smtClean="0"/>
                        <a:t>(vector director)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Calculat</a:t>
                      </a:r>
                      <a:endParaRPr lang="es-ES" dirty="0" smtClean="0"/>
                    </a:p>
                    <a:p>
                      <a:pPr algn="ctr"/>
                      <a:r>
                        <a:rPr lang="es-ES" dirty="0" smtClean="0"/>
                        <a:t>(vector director)</a:t>
                      </a:r>
                    </a:p>
                    <a:p>
                      <a:pPr algn="ctr"/>
                      <a:r>
                        <a:rPr lang="es-ES" dirty="0" err="1" smtClean="0"/>
                        <a:t>Amb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fit</a:t>
                      </a:r>
                      <a:r>
                        <a:rPr lang="es-ES" baseline="0" dirty="0" smtClean="0"/>
                        <a:t> del </a:t>
                      </a:r>
                      <a:r>
                        <a:rPr lang="es-ES" baseline="0" dirty="0" err="1" smtClean="0"/>
                        <a:t>cercle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millorat</a:t>
                      </a:r>
                      <a:endParaRPr lang="es-E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Angle</a:t>
                      </a:r>
                      <a:r>
                        <a:rPr lang="es-ES" dirty="0" smtClean="0"/>
                        <a:t> entre </a:t>
                      </a:r>
                      <a:r>
                        <a:rPr lang="es-ES" dirty="0" err="1" smtClean="0"/>
                        <a:t>els</a:t>
                      </a:r>
                      <a:r>
                        <a:rPr lang="es-ES" baseline="0" dirty="0" smtClean="0"/>
                        <a:t> 2 </a:t>
                      </a:r>
                      <a:r>
                        <a:rPr lang="es-ES" baseline="0" dirty="0" err="1" smtClean="0"/>
                        <a:t>vectors</a:t>
                      </a:r>
                      <a:r>
                        <a:rPr lang="es-ES" baseline="0" dirty="0" smtClean="0"/>
                        <a:t> (</a:t>
                      </a:r>
                      <a:r>
                        <a:rPr lang="es-ES" baseline="0" dirty="0" err="1" smtClean="0"/>
                        <a:t>graus</a:t>
                      </a:r>
                      <a:r>
                        <a:rPr lang="es-ES" baseline="0" dirty="0" smtClean="0"/>
                        <a:t>)</a:t>
                      </a:r>
                      <a:endParaRPr lang="es-ES" dirty="0"/>
                    </a:p>
                  </a:txBody>
                  <a:tcPr/>
                </a:tc>
              </a:tr>
              <a:tr h="413981"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Llum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800" b="0" dirty="0" smtClean="0">
                          <a:solidFill>
                            <a:schemeClr val="tx1"/>
                          </a:solidFill>
                        </a:rPr>
                        <a:t>(-0.34 ,-0.11, -0.93)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(-0.158,</a:t>
                      </a:r>
                      <a:r>
                        <a:rPr lang="es-ES" baseline="0" dirty="0" smtClean="0"/>
                        <a:t> -0.145, -0.977)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11.12</a:t>
                      </a:r>
                      <a:endParaRPr lang="es-ES" dirty="0"/>
                    </a:p>
                  </a:txBody>
                  <a:tcPr/>
                </a:tc>
              </a:tr>
              <a:tr h="419731"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Llum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800" b="0" dirty="0" smtClean="0"/>
                        <a:t> (0.09, 0.04,-0.995)</a:t>
                      </a:r>
                      <a:endParaRPr lang="es-E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(0.285,</a:t>
                      </a:r>
                      <a:r>
                        <a:rPr lang="es-ES" baseline="0" dirty="0" smtClean="0"/>
                        <a:t> -0.07, -0.956)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13.15</a:t>
                      </a:r>
                      <a:endParaRPr lang="es-ES" dirty="0"/>
                    </a:p>
                  </a:txBody>
                  <a:tcPr/>
                </a:tc>
              </a:tr>
              <a:tr h="419731"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Llum</a:t>
                      </a:r>
                      <a:r>
                        <a:rPr lang="es-ES" baseline="0" dirty="0" smtClean="0"/>
                        <a:t> 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800" b="0" dirty="0" smtClean="0">
                          <a:solidFill>
                            <a:schemeClr val="tx1"/>
                          </a:solidFill>
                        </a:rPr>
                        <a:t>(0.46, 0.164,-0.87)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(0.63,</a:t>
                      </a:r>
                      <a:r>
                        <a:rPr lang="es-ES" baseline="0" dirty="0" smtClean="0"/>
                        <a:t> 0.02, -0.777)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14.22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762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1143000"/>
          </a:xfrm>
        </p:spPr>
        <p:txBody>
          <a:bodyPr>
            <a:normAutofit/>
          </a:bodyPr>
          <a:lstStyle/>
          <a:p>
            <a:r>
              <a:rPr lang="es-ES" dirty="0" err="1" smtClean="0"/>
              <a:t>Mesurat</a:t>
            </a:r>
            <a:r>
              <a:rPr lang="es-ES" dirty="0" smtClean="0"/>
              <a:t>(Front)</a:t>
            </a:r>
            <a:endParaRPr lang="es-E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08" y="1340768"/>
            <a:ext cx="8532440" cy="479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49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1143000"/>
          </a:xfrm>
        </p:spPr>
        <p:txBody>
          <a:bodyPr>
            <a:normAutofit/>
          </a:bodyPr>
          <a:lstStyle/>
          <a:p>
            <a:r>
              <a:rPr lang="es-ES" dirty="0" err="1" smtClean="0"/>
              <a:t>Recuperat</a:t>
            </a:r>
            <a:r>
              <a:rPr lang="es-ES" dirty="0" smtClean="0"/>
              <a:t>(Front)</a:t>
            </a:r>
            <a:endParaRPr lang="es-E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08" y="1340768"/>
            <a:ext cx="8532440" cy="479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59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1143000"/>
          </a:xfrm>
        </p:spPr>
        <p:txBody>
          <a:bodyPr>
            <a:normAutofit/>
          </a:bodyPr>
          <a:lstStyle/>
          <a:p>
            <a:r>
              <a:rPr lang="es-ES" dirty="0" err="1" smtClean="0"/>
              <a:t>Mesurat</a:t>
            </a:r>
            <a:r>
              <a:rPr lang="es-ES" dirty="0" smtClean="0"/>
              <a:t>(</a:t>
            </a:r>
            <a:r>
              <a:rPr lang="es-ES" dirty="0" err="1" smtClean="0"/>
              <a:t>Dreta</a:t>
            </a:r>
            <a:r>
              <a:rPr lang="es-ES" dirty="0" smtClean="0"/>
              <a:t>)</a:t>
            </a:r>
            <a:endParaRPr lang="es-E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08" y="1340768"/>
            <a:ext cx="8532440" cy="479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21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1143000"/>
          </a:xfrm>
        </p:spPr>
        <p:txBody>
          <a:bodyPr>
            <a:normAutofit/>
          </a:bodyPr>
          <a:lstStyle/>
          <a:p>
            <a:r>
              <a:rPr lang="es-ES" dirty="0" err="1" smtClean="0"/>
              <a:t>Recuperat</a:t>
            </a:r>
            <a:r>
              <a:rPr lang="es-ES" dirty="0" smtClean="0"/>
              <a:t>(</a:t>
            </a:r>
            <a:r>
              <a:rPr lang="es-ES" dirty="0" err="1" smtClean="0"/>
              <a:t>Dreta</a:t>
            </a:r>
            <a:r>
              <a:rPr lang="es-ES" dirty="0" smtClean="0"/>
              <a:t>)</a:t>
            </a:r>
            <a:endParaRPr lang="es-E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08" y="1340768"/>
            <a:ext cx="8532440" cy="479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99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1143000"/>
          </a:xfrm>
        </p:spPr>
        <p:txBody>
          <a:bodyPr>
            <a:normAutofit/>
          </a:bodyPr>
          <a:lstStyle/>
          <a:p>
            <a:r>
              <a:rPr lang="es-ES" dirty="0" err="1" smtClean="0"/>
              <a:t>Mesurat</a:t>
            </a:r>
            <a:r>
              <a:rPr lang="es-ES" dirty="0" smtClean="0"/>
              <a:t>(Esquerra)</a:t>
            </a:r>
            <a:endParaRPr lang="es-E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08" y="1340768"/>
            <a:ext cx="8532440" cy="479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12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1143000"/>
          </a:xfrm>
        </p:spPr>
        <p:txBody>
          <a:bodyPr>
            <a:normAutofit/>
          </a:bodyPr>
          <a:lstStyle/>
          <a:p>
            <a:r>
              <a:rPr lang="es-ES" dirty="0" err="1" smtClean="0"/>
              <a:t>Recuperat</a:t>
            </a:r>
            <a:r>
              <a:rPr lang="es-ES" dirty="0" smtClean="0"/>
              <a:t>(Esquerra)</a:t>
            </a:r>
            <a:endParaRPr lang="es-E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08" y="1340768"/>
            <a:ext cx="8532440" cy="479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35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1143000"/>
          </a:xfrm>
        </p:spPr>
        <p:txBody>
          <a:bodyPr>
            <a:normAutofit/>
          </a:bodyPr>
          <a:lstStyle/>
          <a:p>
            <a:r>
              <a:rPr lang="es-ES" dirty="0" err="1" smtClean="0"/>
              <a:t>Mesurat</a:t>
            </a:r>
            <a:r>
              <a:rPr lang="es-ES" dirty="0" smtClean="0"/>
              <a:t>(Top)</a:t>
            </a:r>
            <a:endParaRPr lang="es-E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08" y="1340768"/>
            <a:ext cx="8532440" cy="479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64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218</Words>
  <Application>Microsoft Office PowerPoint</Application>
  <PresentationFormat>On-screen Show (4:3)</PresentationFormat>
  <Paragraphs>59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Tema de Office</vt:lpstr>
      <vt:lpstr>PowerPoint Presentation</vt:lpstr>
      <vt:lpstr>PowerPoint Presentation</vt:lpstr>
      <vt:lpstr>Mesurat(Front)</vt:lpstr>
      <vt:lpstr>Recuperat(Front)</vt:lpstr>
      <vt:lpstr>Mesurat(Dreta)</vt:lpstr>
      <vt:lpstr>Recuperat(Dreta)</vt:lpstr>
      <vt:lpstr>Mesurat(Esquerra)</vt:lpstr>
      <vt:lpstr>Recuperat(Esquerra)</vt:lpstr>
      <vt:lpstr>Mesurat(Top)</vt:lpstr>
      <vt:lpstr>Recuperat (Top)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CIC</dc:creator>
  <cp:lastModifiedBy>Victor Moyano Diaz</cp:lastModifiedBy>
  <cp:revision>20</cp:revision>
  <dcterms:created xsi:type="dcterms:W3CDTF">2016-07-07T12:51:42Z</dcterms:created>
  <dcterms:modified xsi:type="dcterms:W3CDTF">2016-07-08T13:12:20Z</dcterms:modified>
</cp:coreProperties>
</file>