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07/07/2016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07/07/2016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07/07/2016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07/07/2016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07/07/2016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07/07/2016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07/07/2016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07/07/2016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07/07/2016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07/07/2016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E77-D9F9-4BA3-A8ED-B2DD2E844BE9}" type="datetimeFigureOut">
              <a:rPr lang="ca-ES" smtClean="0"/>
              <a:t>07/07/2016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BFF4-0AF5-4D69-B8F2-C10AE2FBEE8E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FE77-D9F9-4BA3-A8ED-B2DD2E844BE9}" type="datetimeFigureOut">
              <a:rPr lang="ca-ES" smtClean="0"/>
              <a:t>07/07/2016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BFF4-0AF5-4D69-B8F2-C10AE2FBEE8E}" type="slidenum">
              <a:rPr lang="ca-ES" smtClean="0"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https://photos-3.dropbox.com/t/2/AADB5C8vq1InXR_xEzfBrCcj9hbL6cBirjBYIAI7tE1MDw/12/532993044/jpeg/32x32/1/_/1/2/20160707_145601.jpg/EMLe56EEGJkzIAIoAg/o7khcvey3Ip_UIi2NyOuJbMjnmAUhuMlA-q-47B1yoo?dl=0&amp;size=800x600&amp;size_mode=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030" name="AutoShape 6" descr="https://photos-3.dropbox.com/t/2/AADB5C8vq1InXR_xEzfBrCcj9hbL6cBirjBYIAI7tE1MDw/12/532993044/jpeg/32x32/1/_/1/2/20160707_145601.jpg/EMLe56EEGJkzIAIoAg/o7khcvey3Ip_UIi2NyOuJbMjnmAUhuMlA-q-47B1yoo?dl=0&amp;size=800x600&amp;size_mode=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1032" name="AutoShape 8" descr="https://photos-3.dropbox.com/t/2/AADB5C8vq1InXR_xEzfBrCcj9hbL6cBirjBYIAI7tE1MDw/12/532993044/jpeg/32x32/1/_/1/2/20160707_145601.jpg/EMLe56EEGJkzIAIoAg/o7khcvey3Ip_UIi2NyOuJbMjnmAUhuMlA-q-47B1yoo?dl=0&amp;size=800x600&amp;size_mode=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pic>
        <p:nvPicPr>
          <p:cNvPr id="9" name="8 Imagen" descr="unspecifie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93" y="692696"/>
            <a:ext cx="9085353" cy="5184576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251520" y="18448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Elipse"/>
          <p:cNvSpPr/>
          <p:nvPr/>
        </p:nvSpPr>
        <p:spPr>
          <a:xfrm>
            <a:off x="4283968" y="227687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" name="12 Elipse"/>
          <p:cNvSpPr/>
          <p:nvPr/>
        </p:nvSpPr>
        <p:spPr>
          <a:xfrm>
            <a:off x="8388424" y="25649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3563888" y="2276872"/>
            <a:ext cx="288000" cy="972000"/>
          </a:xfrm>
          <a:prstGeom prst="straightConnector1">
            <a:avLst/>
          </a:prstGeom>
          <a:ln w="571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3563888" y="1988840"/>
            <a:ext cx="1071736" cy="296416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275856" y="306896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dirty="0" smtClean="0">
                <a:solidFill>
                  <a:schemeClr val="accent6"/>
                </a:solidFill>
              </a:rPr>
              <a:t>X</a:t>
            </a:r>
            <a:endParaRPr lang="ca-ES" sz="2800" b="1" dirty="0">
              <a:solidFill>
                <a:schemeClr val="accent6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484784"/>
            <a:ext cx="12241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b="1" dirty="0" smtClean="0">
                <a:solidFill>
                  <a:schemeClr val="accent6"/>
                </a:solidFill>
              </a:rPr>
              <a:t>Y</a:t>
            </a:r>
          </a:p>
          <a:p>
            <a:endParaRPr lang="ca-ES" sz="3200" b="1" dirty="0">
              <a:solidFill>
                <a:schemeClr val="accent6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 rot="20590907">
            <a:off x="516414" y="755028"/>
            <a:ext cx="3336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smtClean="0">
                <a:solidFill>
                  <a:schemeClr val="accent6"/>
                </a:solidFill>
              </a:rPr>
              <a:t>LLUM 1:</a:t>
            </a:r>
          </a:p>
          <a:p>
            <a:r>
              <a:rPr lang="ca-ES" sz="2400" b="1" dirty="0" smtClean="0">
                <a:solidFill>
                  <a:schemeClr val="accent6"/>
                </a:solidFill>
              </a:rPr>
              <a:t>(-37.3,-12.5,-110)</a:t>
            </a:r>
          </a:p>
          <a:p>
            <a:r>
              <a:rPr lang="ca-ES" sz="2400" b="1" dirty="0">
                <a:solidFill>
                  <a:schemeClr val="accent6"/>
                </a:solidFill>
              </a:rPr>
              <a:t>v</a:t>
            </a:r>
            <a:r>
              <a:rPr lang="ca-ES" sz="2400" b="1" dirty="0" smtClean="0">
                <a:solidFill>
                  <a:schemeClr val="accent6"/>
                </a:solidFill>
              </a:rPr>
              <a:t>= (-0.107, -0.32, -0.94)</a:t>
            </a:r>
            <a:br>
              <a:rPr lang="ca-ES" sz="2400" b="1" dirty="0" smtClean="0">
                <a:solidFill>
                  <a:schemeClr val="accent6"/>
                </a:solidFill>
              </a:rPr>
            </a:br>
            <a:endParaRPr lang="ca-ES" sz="2400" b="1" dirty="0">
              <a:solidFill>
                <a:schemeClr val="accent6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 rot="20590907">
            <a:off x="4449187" y="2073058"/>
            <a:ext cx="289252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ca-ES" sz="2400" b="1" dirty="0" smtClean="0">
                <a:solidFill>
                  <a:schemeClr val="accent6"/>
                </a:solidFill>
              </a:rPr>
              <a:t>LLUM 2:</a:t>
            </a:r>
            <a:br>
              <a:rPr lang="ca-ES" sz="2400" b="1" dirty="0" smtClean="0">
                <a:solidFill>
                  <a:schemeClr val="accent6"/>
                </a:solidFill>
              </a:rPr>
            </a:br>
            <a:r>
              <a:rPr lang="ca-ES" sz="2400" b="1" dirty="0" smtClean="0">
                <a:solidFill>
                  <a:schemeClr val="accent6"/>
                </a:solidFill>
              </a:rPr>
              <a:t>(9,4.2,-110)</a:t>
            </a:r>
            <a:br>
              <a:rPr lang="ca-ES" sz="2400" b="1" dirty="0" smtClean="0">
                <a:solidFill>
                  <a:schemeClr val="accent6"/>
                </a:solidFill>
              </a:rPr>
            </a:br>
            <a:r>
              <a:rPr lang="ca-ES" sz="2400" b="1" dirty="0" smtClean="0">
                <a:solidFill>
                  <a:schemeClr val="accent6"/>
                </a:solidFill>
              </a:rPr>
              <a:t>u= (0.038, 0.08,-0.99)</a:t>
            </a:r>
          </a:p>
        </p:txBody>
      </p:sp>
      <p:sp>
        <p:nvSpPr>
          <p:cNvPr id="24" name="23 CuadroTexto"/>
          <p:cNvSpPr txBox="1"/>
          <p:nvPr/>
        </p:nvSpPr>
        <p:spPr>
          <a:xfrm rot="19713726">
            <a:off x="6996539" y="2873620"/>
            <a:ext cx="2626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 smtClean="0">
                <a:solidFill>
                  <a:schemeClr val="accent6"/>
                </a:solidFill>
              </a:rPr>
              <a:t>LLUM 3:</a:t>
            </a:r>
            <a:br>
              <a:rPr lang="ca-ES" sz="2400" b="1" dirty="0" smtClean="0">
                <a:solidFill>
                  <a:schemeClr val="accent6"/>
                </a:solidFill>
              </a:rPr>
            </a:br>
            <a:r>
              <a:rPr lang="ca-ES" sz="2400" b="1" dirty="0" smtClean="0">
                <a:solidFill>
                  <a:schemeClr val="accent6"/>
                </a:solidFill>
              </a:rPr>
              <a:t>(53,19,-110)</a:t>
            </a:r>
            <a:br>
              <a:rPr lang="ca-ES" sz="2400" b="1" dirty="0" smtClean="0">
                <a:solidFill>
                  <a:schemeClr val="accent6"/>
                </a:solidFill>
              </a:rPr>
            </a:br>
            <a:endParaRPr lang="ca-ES" sz="24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CIC</dc:creator>
  <cp:lastModifiedBy>CIC</cp:lastModifiedBy>
  <cp:revision>1</cp:revision>
  <dcterms:created xsi:type="dcterms:W3CDTF">2016-07-07T12:51:42Z</dcterms:created>
  <dcterms:modified xsi:type="dcterms:W3CDTF">2016-07-07T13:52:21Z</dcterms:modified>
</cp:coreProperties>
</file>