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B1F55-011B-4AD3-A025-1EAE65B629F2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4CB0-B0D4-4046-829E-283660A643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02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6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87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8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39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92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06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918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CB0-B0D4-4046-829E-283660A643D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2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FE77-D9F9-4BA3-A8ED-B2DD2E844BE9}" type="datetimeFigureOut">
              <a:rPr lang="ca-ES" smtClean="0"/>
              <a:t>8/7/2016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BFF4-0AF5-4D69-B8F2-C10AE2FBEE8E}" type="slidenum">
              <a:rPr lang="ca-ES" smtClean="0"/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030" name="AutoShape 6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032" name="AutoShape 8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pic>
        <p:nvPicPr>
          <p:cNvPr id="9" name="8 Imagen" descr="unspecifi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3" y="692696"/>
            <a:ext cx="9085353" cy="5184576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251520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Elipse"/>
          <p:cNvSpPr/>
          <p:nvPr/>
        </p:nvSpPr>
        <p:spPr>
          <a:xfrm>
            <a:off x="4283968" y="22768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12 Elipse"/>
          <p:cNvSpPr/>
          <p:nvPr/>
        </p:nvSpPr>
        <p:spPr>
          <a:xfrm>
            <a:off x="8388424" y="25649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563888" y="2276872"/>
            <a:ext cx="288000" cy="972000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3563888" y="1988840"/>
            <a:ext cx="1071736" cy="29641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330033" y="307481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>
                <a:solidFill>
                  <a:schemeClr val="accent6"/>
                </a:solidFill>
              </a:rPr>
              <a:t>Y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484784"/>
            <a:ext cx="1224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b="1" dirty="0" smtClean="0">
                <a:solidFill>
                  <a:schemeClr val="accent6"/>
                </a:solidFill>
              </a:rPr>
              <a:t>X</a:t>
            </a:r>
          </a:p>
          <a:p>
            <a:endParaRPr lang="ca-ES" sz="3200" b="1" dirty="0">
              <a:solidFill>
                <a:schemeClr val="accent6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 rot="20590907">
            <a:off x="516414" y="755028"/>
            <a:ext cx="3336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chemeClr val="accent6"/>
                </a:solidFill>
              </a:rPr>
              <a:t>LLUM 1:</a:t>
            </a:r>
          </a:p>
          <a:p>
            <a:r>
              <a:rPr lang="ca-ES" sz="2400" b="1" dirty="0" smtClean="0">
                <a:solidFill>
                  <a:schemeClr val="accent6"/>
                </a:solidFill>
              </a:rPr>
              <a:t>(-37.3,-12.5,-110)</a:t>
            </a:r>
          </a:p>
          <a:p>
            <a:r>
              <a:rPr lang="ca-ES" sz="2400" b="1" dirty="0">
                <a:solidFill>
                  <a:schemeClr val="accent6"/>
                </a:solidFill>
              </a:rPr>
              <a:t>v</a:t>
            </a:r>
            <a:r>
              <a:rPr lang="ca-ES" sz="2400" b="1" dirty="0" smtClean="0">
                <a:solidFill>
                  <a:schemeClr val="accent6"/>
                </a:solidFill>
              </a:rPr>
              <a:t>= </a:t>
            </a:r>
            <a:r>
              <a:rPr lang="ca-ES" sz="2400" b="1" dirty="0">
                <a:solidFill>
                  <a:schemeClr val="accent6"/>
                </a:solidFill>
              </a:rPr>
              <a:t>(-0.32 </a:t>
            </a:r>
            <a:r>
              <a:rPr lang="ca-ES" sz="2400" b="1" dirty="0" smtClean="0">
                <a:solidFill>
                  <a:schemeClr val="accent6"/>
                </a:solidFill>
              </a:rPr>
              <a:t>,-0.107, -0.94)</a:t>
            </a:r>
            <a:br>
              <a:rPr lang="ca-ES" sz="2400" b="1" dirty="0" smtClean="0">
                <a:solidFill>
                  <a:schemeClr val="accent6"/>
                </a:solidFill>
              </a:rPr>
            </a:br>
            <a:endParaRPr lang="ca-ES" sz="2400" b="1" dirty="0">
              <a:solidFill>
                <a:schemeClr val="accent6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 rot="20590907">
            <a:off x="4449187" y="2073058"/>
            <a:ext cx="289252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a-ES" sz="2400" b="1" dirty="0" smtClean="0"/>
              <a:t>LLUM 2:</a:t>
            </a:r>
            <a:br>
              <a:rPr lang="ca-ES" sz="2400" b="1" dirty="0" smtClean="0"/>
            </a:br>
            <a:r>
              <a:rPr lang="ca-ES" sz="2400" b="1" dirty="0" smtClean="0"/>
              <a:t>(9,4.2,-110)</a:t>
            </a:r>
            <a:br>
              <a:rPr lang="ca-ES" sz="2400" b="1" dirty="0" smtClean="0"/>
            </a:br>
            <a:r>
              <a:rPr lang="ca-ES" sz="2400" b="1" dirty="0" smtClean="0"/>
              <a:t>u= (0.08, 0.038,-0.99)</a:t>
            </a:r>
          </a:p>
        </p:txBody>
      </p:sp>
      <p:sp>
        <p:nvSpPr>
          <p:cNvPr id="24" name="23 CuadroTexto"/>
          <p:cNvSpPr txBox="1"/>
          <p:nvPr/>
        </p:nvSpPr>
        <p:spPr>
          <a:xfrm rot="20463288">
            <a:off x="6282775" y="3026417"/>
            <a:ext cx="2861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	LLUM 3:</a:t>
            </a:r>
            <a:b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(53,19,-110)</a:t>
            </a:r>
            <a:b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ca-ES" sz="2400" b="1" dirty="0" smtClean="0">
                <a:solidFill>
                  <a:schemeClr val="accent6">
                    <a:lumMod val="50000"/>
                  </a:schemeClr>
                </a:solidFill>
              </a:rPr>
              <a:t>u= (0.43, 0.15,-0.89)</a:t>
            </a:r>
            <a:endParaRPr lang="ca-E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 (Top)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68514"/>
              </p:ext>
            </p:extLst>
          </p:nvPr>
        </p:nvGraphicFramePr>
        <p:xfrm>
          <a:off x="827584" y="476672"/>
          <a:ext cx="7224464" cy="203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155"/>
                <a:gridCol w="2416122"/>
                <a:gridCol w="2400187"/>
              </a:tblGrid>
              <a:tr h="509746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Mesurat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Calculat</a:t>
                      </a:r>
                      <a:endParaRPr lang="es-ES" dirty="0"/>
                    </a:p>
                  </a:txBody>
                  <a:tcPr/>
                </a:tc>
              </a:tr>
              <a:tr h="502763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(-0.32 ,-0.107, -0.94)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(-0.29,-0.09,-0.95)</a:t>
                      </a:r>
                      <a:endParaRPr lang="es-ES" dirty="0"/>
                    </a:p>
                  </a:txBody>
                  <a:tcPr/>
                </a:tc>
              </a:tr>
              <a:tr h="509746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(0.09, 0.038,-0.99)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(0.16,-0.03,-0.98)</a:t>
                      </a:r>
                      <a:endParaRPr lang="es-ES" dirty="0"/>
                    </a:p>
                  </a:txBody>
                  <a:tcPr/>
                </a:tc>
              </a:tr>
              <a:tr h="509746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(0.43, 0.15,-0.89)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(0.52,0.047,-0.847)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2630013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Sabent</a:t>
            </a:r>
            <a:r>
              <a:rPr lang="es-ES" dirty="0" smtClean="0"/>
              <a:t> que les </a:t>
            </a:r>
            <a:r>
              <a:rPr lang="es-ES" dirty="0" err="1" smtClean="0"/>
              <a:t>llums</a:t>
            </a:r>
            <a:r>
              <a:rPr lang="es-ES" dirty="0" smtClean="0"/>
              <a:t> a una altura de -110 cm, </a:t>
            </a:r>
            <a:r>
              <a:rPr lang="es-ES" dirty="0" err="1" smtClean="0"/>
              <a:t>podem</a:t>
            </a:r>
            <a:r>
              <a:rPr lang="es-ES" dirty="0" smtClean="0"/>
              <a:t> calcular quina es la distancia entre </a:t>
            </a:r>
            <a:r>
              <a:rPr lang="es-ES" dirty="0" err="1" smtClean="0"/>
              <a:t>llums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dirty="0" smtClean="0"/>
              <a:t>Distancia </a:t>
            </a:r>
            <a:r>
              <a:rPr lang="es-ES" dirty="0" smtClean="0"/>
              <a:t>Llum1-Llum2: </a:t>
            </a:r>
            <a:r>
              <a:rPr lang="es-ES" dirty="0" smtClean="0"/>
              <a:t>49.3 cm (Distancia real entre </a:t>
            </a:r>
            <a:r>
              <a:rPr lang="es-ES" dirty="0" smtClean="0"/>
              <a:t>49.3) </a:t>
            </a:r>
            <a:endParaRPr lang="es-ES" dirty="0" smtClean="0"/>
          </a:p>
          <a:p>
            <a:r>
              <a:rPr lang="es-ES" dirty="0" smtClean="0"/>
              <a:t>Distancia Llum2-Llum3: 46.42 cm (Distancia real </a:t>
            </a:r>
            <a:r>
              <a:rPr lang="es-ES" dirty="0" smtClean="0"/>
              <a:t>46.42)</a:t>
            </a:r>
            <a:endParaRPr lang="es-E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79748" y="5451291"/>
            <a:ext cx="71287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càlculs</a:t>
            </a:r>
            <a:r>
              <a:rPr lang="es-ES" dirty="0" smtClean="0"/>
              <a:t> </a:t>
            </a:r>
            <a:r>
              <a:rPr lang="es-ES" dirty="0" err="1" smtClean="0"/>
              <a:t>anteriors</a:t>
            </a:r>
            <a:r>
              <a:rPr lang="es-ES" dirty="0" smtClean="0"/>
              <a:t> queda </a:t>
            </a:r>
            <a:r>
              <a:rPr lang="es-ES" dirty="0" err="1" smtClean="0"/>
              <a:t>clar</a:t>
            </a:r>
            <a:r>
              <a:rPr lang="es-ES" dirty="0" smtClean="0"/>
              <a:t> que </a:t>
            </a:r>
            <a:r>
              <a:rPr lang="es-ES" dirty="0" err="1" smtClean="0"/>
              <a:t>existeix</a:t>
            </a:r>
            <a:r>
              <a:rPr lang="es-ES" dirty="0"/>
              <a:t> </a:t>
            </a:r>
            <a:r>
              <a:rPr lang="es-ES" dirty="0" smtClean="0"/>
              <a:t>un error </a:t>
            </a:r>
            <a:r>
              <a:rPr lang="es-ES" dirty="0" err="1" smtClean="0"/>
              <a:t>recuperant</a:t>
            </a:r>
            <a:r>
              <a:rPr lang="es-ES" dirty="0" smtClean="0"/>
              <a:t> les </a:t>
            </a:r>
            <a:r>
              <a:rPr lang="es-ES" dirty="0" err="1" smtClean="0"/>
              <a:t>direccions</a:t>
            </a:r>
            <a:r>
              <a:rPr lang="es-ES" dirty="0" smtClean="0"/>
              <a:t> de les </a:t>
            </a:r>
            <a:r>
              <a:rPr lang="es-ES" dirty="0" err="1" smtClean="0"/>
              <a:t>llums</a:t>
            </a:r>
            <a:r>
              <a:rPr lang="es-ES" dirty="0" smtClean="0"/>
              <a:t>.</a:t>
            </a:r>
            <a:endParaRPr lang="es-E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36204"/>
              </p:ext>
            </p:extLst>
          </p:nvPr>
        </p:nvGraphicFramePr>
        <p:xfrm>
          <a:off x="779748" y="3951682"/>
          <a:ext cx="7224464" cy="137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155"/>
                <a:gridCol w="2416122"/>
                <a:gridCol w="2400187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Mesurat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Calculat</a:t>
                      </a:r>
                      <a:endParaRPr lang="es-ES" dirty="0"/>
                    </a:p>
                  </a:txBody>
                  <a:tcPr/>
                </a:tc>
              </a:tr>
              <a:tr h="502763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49.3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52</a:t>
                      </a:r>
                      <a:endParaRPr lang="es-ES" dirty="0"/>
                    </a:p>
                  </a:txBody>
                  <a:tcPr/>
                </a:tc>
              </a:tr>
              <a:tr h="509746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Llum</a:t>
                      </a:r>
                      <a:r>
                        <a:rPr lang="es-ES" dirty="0" smtClean="0"/>
                        <a:t>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46.42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50.47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(Front)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(Front)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</a:t>
            </a:r>
            <a:r>
              <a:rPr lang="es-ES" dirty="0" err="1" smtClean="0"/>
              <a:t>Dreta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(</a:t>
            </a:r>
            <a:r>
              <a:rPr lang="es-ES" dirty="0" err="1" smtClean="0"/>
              <a:t>Dreta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(Esquerra)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Recuperat</a:t>
            </a:r>
            <a:r>
              <a:rPr lang="es-ES" dirty="0" smtClean="0"/>
              <a:t>(Esquerra)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Mesurat</a:t>
            </a:r>
            <a:r>
              <a:rPr lang="es-ES" dirty="0" smtClean="0"/>
              <a:t>(Top)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1340768"/>
            <a:ext cx="8532440" cy="47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169</Words>
  <Application>Microsoft Office PowerPoint</Application>
  <PresentationFormat>On-screen Show (4:3)</PresentationFormat>
  <Paragraphs>46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PowerPoint Presentation</vt:lpstr>
      <vt:lpstr>PowerPoint Presentation</vt:lpstr>
      <vt:lpstr>Mesurat(Front)</vt:lpstr>
      <vt:lpstr>Recuperat(Front)</vt:lpstr>
      <vt:lpstr>Mesurat(Dreta)</vt:lpstr>
      <vt:lpstr>Recuperat(Dreta)</vt:lpstr>
      <vt:lpstr>Mesurat(Esquerra)</vt:lpstr>
      <vt:lpstr>Recuperat(Esquerra)</vt:lpstr>
      <vt:lpstr>Mesurat(Top)</vt:lpstr>
      <vt:lpstr>Recuperat (Top)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CIC</dc:creator>
  <cp:lastModifiedBy>Victor Moyano Diaz</cp:lastModifiedBy>
  <cp:revision>11</cp:revision>
  <dcterms:created xsi:type="dcterms:W3CDTF">2016-07-07T12:51:42Z</dcterms:created>
  <dcterms:modified xsi:type="dcterms:W3CDTF">2016-07-08T09:19:01Z</dcterms:modified>
</cp:coreProperties>
</file>