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4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1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8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9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0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7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8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09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D2C7-4860-46D4-B7D2-7DB937732747}" type="datetimeFigureOut">
              <a:rPr lang="es-ES" smtClean="0"/>
              <a:t>24/08/2016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7722" y="251927"/>
            <a:ext cx="600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DEFINICIÓ D’ESCENA</a:t>
            </a:r>
            <a:endParaRPr lang="es-E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906338" y="1285867"/>
            <a:ext cx="1111317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a-ES" sz="2400" dirty="0" smtClean="0"/>
              <a:t>Escena </a:t>
            </a:r>
            <a:r>
              <a:rPr lang="ca-ES" sz="2400" dirty="0" smtClean="0">
                <a:sym typeface="Wingdings" panose="05000000000000000000" pitchFamily="2" charset="2"/>
              </a:rPr>
              <a:t> Conjunt d’objectes, iluminació, posicions i paràmetres de les càmeres </a:t>
            </a:r>
          </a:p>
          <a:p>
            <a:r>
              <a:rPr lang="ca-ES" sz="2400" dirty="0">
                <a:sym typeface="Wingdings" panose="05000000000000000000" pitchFamily="2" charset="2"/>
              </a:rPr>
              <a:t>i</a:t>
            </a:r>
            <a:r>
              <a:rPr lang="ca-ES" sz="2400" dirty="0" smtClean="0">
                <a:sym typeface="Wingdings" panose="05000000000000000000" pitchFamily="2" charset="2"/>
              </a:rPr>
              <a:t> rotació de la taula, que defineixen una Imatge determinada. Una escena és una imatge.</a:t>
            </a:r>
            <a:endParaRPr lang="ca-E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328147"/>
            <a:ext cx="120195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Objectes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Han </a:t>
            </a:r>
            <a:r>
              <a:rPr lang="es-ES" dirty="0" err="1" smtClean="0">
                <a:sym typeface="Wingdings" panose="05000000000000000000" pitchFamily="2" charset="2"/>
              </a:rPr>
              <a:t>d’anar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colocats</a:t>
            </a:r>
            <a:r>
              <a:rPr lang="es-ES" dirty="0" smtClean="0">
                <a:sym typeface="Wingdings" panose="05000000000000000000" pitchFamily="2" charset="2"/>
              </a:rPr>
              <a:t> a un </a:t>
            </a:r>
            <a:r>
              <a:rPr lang="es-ES" dirty="0" err="1" smtClean="0">
                <a:sym typeface="Wingdings" panose="05000000000000000000" pitchFamily="2" charset="2"/>
              </a:rPr>
              <a:t>dels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forats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hexagonals</a:t>
            </a:r>
            <a:r>
              <a:rPr lang="es-ES" dirty="0" smtClean="0">
                <a:sym typeface="Wingdings" panose="05000000000000000000" pitchFamily="2" charset="2"/>
              </a:rPr>
              <a:t> de la taula, en una de les </a:t>
            </a:r>
            <a:r>
              <a:rPr lang="es-ES" dirty="0" err="1" smtClean="0">
                <a:sym typeface="Wingdings" panose="05000000000000000000" pitchFamily="2" charset="2"/>
              </a:rPr>
              <a:t>sis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posicions</a:t>
            </a:r>
            <a:r>
              <a:rPr lang="es-ES" dirty="0" smtClean="0">
                <a:sym typeface="Wingdings" panose="05000000000000000000" pitchFamily="2" charset="2"/>
              </a:rPr>
              <a:t> posibles (</a:t>
            </a:r>
            <a:r>
              <a:rPr lang="es-ES" dirty="0" err="1" smtClean="0">
                <a:sym typeface="Wingdings" panose="05000000000000000000" pitchFamily="2" charset="2"/>
              </a:rPr>
              <a:t>Degut</a:t>
            </a:r>
            <a:r>
              <a:rPr lang="es-ES" dirty="0" smtClean="0">
                <a:sym typeface="Wingdings" panose="05000000000000000000" pitchFamily="2" charset="2"/>
              </a:rPr>
              <a:t> a la forma 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Hexagonal, </a:t>
            </a:r>
            <a:r>
              <a:rPr lang="es-ES" dirty="0" err="1" smtClean="0">
                <a:sym typeface="Wingdings" panose="05000000000000000000" pitchFamily="2" charset="2"/>
              </a:rPr>
              <a:t>n’hi</a:t>
            </a:r>
            <a:r>
              <a:rPr lang="es-ES" dirty="0" smtClean="0">
                <a:sym typeface="Wingdings" panose="05000000000000000000" pitchFamily="2" charset="2"/>
              </a:rPr>
              <a:t> han 6 </a:t>
            </a:r>
            <a:r>
              <a:rPr lang="es-ES" dirty="0" err="1" smtClean="0">
                <a:sym typeface="Wingdings" panose="05000000000000000000" pitchFamily="2" charset="2"/>
              </a:rPr>
              <a:t>posicions</a:t>
            </a:r>
            <a:r>
              <a:rPr lang="es-ES" dirty="0" smtClean="0">
                <a:sym typeface="Wingdings" panose="05000000000000000000" pitchFamily="2" charset="2"/>
              </a:rPr>
              <a:t> posibles). Poden </a:t>
            </a:r>
            <a:r>
              <a:rPr lang="es-ES" dirty="0" err="1" smtClean="0">
                <a:sym typeface="Wingdings" panose="05000000000000000000" pitchFamily="2" charset="2"/>
              </a:rPr>
              <a:t>haver</a:t>
            </a:r>
            <a:r>
              <a:rPr lang="es-ES" dirty="0" smtClean="0">
                <a:sym typeface="Wingdings" panose="05000000000000000000" pitchFamily="2" charset="2"/>
              </a:rPr>
              <a:t>-hi de 0 </a:t>
            </a:r>
            <a:r>
              <a:rPr lang="es-ES" dirty="0" err="1" smtClean="0">
                <a:sym typeface="Wingdings" panose="05000000000000000000" pitchFamily="2" charset="2"/>
              </a:rPr>
              <a:t>fins</a:t>
            </a:r>
            <a:r>
              <a:rPr lang="es-ES" dirty="0" smtClean="0">
                <a:sym typeface="Wingdings" panose="05000000000000000000" pitchFamily="2" charset="2"/>
              </a:rPr>
              <a:t> a 369 (taula de 19x19)??? </a:t>
            </a:r>
            <a:r>
              <a:rPr lang="es-ES" dirty="0" err="1">
                <a:sym typeface="Wingdings" panose="05000000000000000000" pitchFamily="2" charset="2"/>
              </a:rPr>
              <a:t>O</a:t>
            </a:r>
            <a:r>
              <a:rPr lang="es-ES" dirty="0" err="1" smtClean="0">
                <a:sym typeface="Wingdings" panose="05000000000000000000" pitchFamily="2" charset="2"/>
              </a:rPr>
              <a:t>bjectes</a:t>
            </a:r>
            <a:r>
              <a:rPr lang="es-ES" dirty="0" smtClean="0">
                <a:sym typeface="Wingdings" panose="05000000000000000000" pitchFamily="2" charset="2"/>
              </a:rPr>
              <a:t>  a la taula. Cada </a:t>
            </a:r>
            <a:r>
              <a:rPr lang="es-ES" dirty="0" err="1" smtClean="0">
                <a:sym typeface="Wingdings" panose="05000000000000000000" pitchFamily="2" charset="2"/>
              </a:rPr>
              <a:t>objecte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ha de portar un identificador que </a:t>
            </a:r>
            <a:r>
              <a:rPr lang="es-ES" dirty="0" err="1" smtClean="0">
                <a:sym typeface="Wingdings" panose="05000000000000000000" pitchFamily="2" charset="2"/>
              </a:rPr>
              <a:t>permeti</a:t>
            </a:r>
            <a:r>
              <a:rPr lang="es-ES" dirty="0" smtClean="0">
                <a:sym typeface="Wingdings" panose="05000000000000000000" pitchFamily="2" charset="2"/>
              </a:rPr>
              <a:t> distinguir </a:t>
            </a:r>
            <a:r>
              <a:rPr lang="es-ES" dirty="0" err="1" smtClean="0">
                <a:sym typeface="Wingdings" panose="05000000000000000000" pitchFamily="2" charset="2"/>
              </a:rPr>
              <a:t>unicament</a:t>
            </a:r>
            <a:r>
              <a:rPr lang="es-ES" dirty="0" smtClean="0">
                <a:sym typeface="Wingdings" panose="05000000000000000000" pitchFamily="2" charset="2"/>
              </a:rPr>
              <a:t> a cada </a:t>
            </a:r>
            <a:r>
              <a:rPr lang="es-ES" dirty="0" err="1" smtClean="0">
                <a:sym typeface="Wingdings" panose="05000000000000000000" pitchFamily="2" charset="2"/>
              </a:rPr>
              <a:t>tipus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d’objecte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(</a:t>
            </a:r>
            <a:r>
              <a:rPr lang="es-ES" dirty="0" err="1" smtClean="0">
                <a:sym typeface="Wingdings" panose="05000000000000000000" pitchFamily="2" charset="2"/>
              </a:rPr>
              <a:t>és</a:t>
            </a:r>
            <a:r>
              <a:rPr lang="es-ES" dirty="0" smtClean="0">
                <a:sym typeface="Wingdings" panose="05000000000000000000" pitchFamily="2" charset="2"/>
              </a:rPr>
              <a:t> a </a:t>
            </a:r>
            <a:r>
              <a:rPr lang="es-ES" dirty="0" err="1" smtClean="0">
                <a:sym typeface="Wingdings" panose="05000000000000000000" pitchFamily="2" charset="2"/>
              </a:rPr>
              <a:t>dir</a:t>
            </a:r>
            <a:r>
              <a:rPr lang="es-ES" dirty="0" smtClean="0">
                <a:sym typeface="Wingdings" panose="05000000000000000000" pitchFamily="2" charset="2"/>
              </a:rPr>
              <a:t>, la </a:t>
            </a:r>
            <a:r>
              <a:rPr lang="es-ES" dirty="0" err="1" smtClean="0">
                <a:sym typeface="Wingdings" panose="05000000000000000000" pitchFamily="2" charset="2"/>
              </a:rPr>
              <a:t>seva</a:t>
            </a:r>
            <a:r>
              <a:rPr lang="es-ES" dirty="0" smtClean="0">
                <a:sym typeface="Wingdings" panose="05000000000000000000" pitchFamily="2" charset="2"/>
              </a:rPr>
              <a:t> morfología).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3378767"/>
            <a:ext cx="1151520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err="1" smtClean="0"/>
              <a:t>Iluminació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Hi han 9  </a:t>
            </a:r>
            <a:r>
              <a:rPr lang="es-ES" dirty="0" err="1" smtClean="0">
                <a:sym typeface="Wingdings" panose="05000000000000000000" pitchFamily="2" charset="2"/>
              </a:rPr>
              <a:t>llums</a:t>
            </a:r>
            <a:r>
              <a:rPr lang="es-ES" dirty="0" smtClean="0">
                <a:sym typeface="Wingdings" panose="05000000000000000000" pitchFamily="2" charset="2"/>
              </a:rPr>
              <a:t> controlables a la escena. Poden estar </a:t>
            </a:r>
            <a:r>
              <a:rPr lang="es-ES" dirty="0" err="1" smtClean="0">
                <a:sym typeface="Wingdings" panose="05000000000000000000" pitchFamily="2" charset="2"/>
              </a:rPr>
              <a:t>encesses</a:t>
            </a:r>
            <a:r>
              <a:rPr lang="es-ES" dirty="0" smtClean="0">
                <a:sym typeface="Wingdings" panose="05000000000000000000" pitchFamily="2" charset="2"/>
              </a:rPr>
              <a:t> o </a:t>
            </a:r>
            <a:r>
              <a:rPr lang="es-ES" dirty="0" err="1" smtClean="0">
                <a:sym typeface="Wingdings" panose="05000000000000000000" pitchFamily="2" charset="2"/>
              </a:rPr>
              <a:t>apagades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i es </a:t>
            </a:r>
            <a:r>
              <a:rPr lang="es-ES" dirty="0" err="1" smtClean="0">
                <a:sym typeface="Wingdings" panose="05000000000000000000" pitchFamily="2" charset="2"/>
              </a:rPr>
              <a:t>pot</a:t>
            </a:r>
            <a:r>
              <a:rPr lang="es-ES" dirty="0" smtClean="0">
                <a:sym typeface="Wingdings" panose="05000000000000000000" pitchFamily="2" charset="2"/>
              </a:rPr>
              <a:t> controlar el valor </a:t>
            </a:r>
            <a:r>
              <a:rPr lang="es-ES" dirty="0" err="1" smtClean="0">
                <a:sym typeface="Wingdings" panose="05000000000000000000" pitchFamily="2" charset="2"/>
              </a:rPr>
              <a:t>rgb</a:t>
            </a:r>
            <a:r>
              <a:rPr lang="es-ES" dirty="0" smtClean="0">
                <a:sym typeface="Wingdings" panose="05000000000000000000" pitchFamily="2" charset="2"/>
              </a:rPr>
              <a:t> i la</a:t>
            </a:r>
          </a:p>
          <a:p>
            <a:r>
              <a:rPr lang="es-ES" dirty="0" err="1" smtClean="0">
                <a:sym typeface="Wingdings" panose="05000000000000000000" pitchFamily="2" charset="2"/>
              </a:rPr>
              <a:t>Intensitat</a:t>
            </a:r>
            <a:r>
              <a:rPr lang="es-ES" dirty="0" smtClean="0">
                <a:sym typeface="Wingdings" panose="05000000000000000000" pitchFamily="2" charset="2"/>
              </a:rPr>
              <a:t> de </a:t>
            </a:r>
            <a:r>
              <a:rPr lang="es-ES" dirty="0" err="1" smtClean="0">
                <a:sym typeface="Wingdings" panose="05000000000000000000" pitchFamily="2" charset="2"/>
              </a:rPr>
              <a:t>cadascuna</a:t>
            </a:r>
            <a:r>
              <a:rPr lang="es-ES" dirty="0" smtClean="0">
                <a:sym typeface="Wingdings" panose="05000000000000000000" pitchFamily="2" charset="2"/>
              </a:rPr>
              <a:t> de les </a:t>
            </a:r>
            <a:r>
              <a:rPr lang="es-ES" dirty="0" err="1" smtClean="0">
                <a:sym typeface="Wingdings" panose="05000000000000000000" pitchFamily="2" charset="2"/>
              </a:rPr>
              <a:t>llums</a:t>
            </a:r>
            <a:r>
              <a:rPr lang="es-ES" dirty="0" smtClean="0">
                <a:sym typeface="Wingdings" panose="05000000000000000000" pitchFamily="2" charset="2"/>
              </a:rPr>
              <a:t>. </a:t>
            </a: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412707"/>
            <a:ext cx="1201950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>
                <a:sym typeface="Wingdings" panose="05000000000000000000" pitchFamily="2" charset="2"/>
              </a:rPr>
              <a:t>Càmeres</a:t>
            </a:r>
            <a:r>
              <a:rPr lang="es-ES" dirty="0" smtClean="0">
                <a:sym typeface="Wingdings" panose="05000000000000000000" pitchFamily="2" charset="2"/>
              </a:rPr>
              <a:t> En </a:t>
            </a:r>
            <a:r>
              <a:rPr lang="es-ES" dirty="0" err="1" smtClean="0">
                <a:sym typeface="Wingdings" panose="05000000000000000000" pitchFamily="2" charset="2"/>
              </a:rPr>
              <a:t>principi</a:t>
            </a:r>
            <a:r>
              <a:rPr lang="es-ES" dirty="0" smtClean="0">
                <a:sym typeface="Wingdings" panose="05000000000000000000" pitchFamily="2" charset="2"/>
              </a:rPr>
              <a:t> es colocaran 2 </a:t>
            </a:r>
            <a:r>
              <a:rPr lang="es-ES" dirty="0" err="1" smtClean="0">
                <a:sym typeface="Wingdings" panose="05000000000000000000" pitchFamily="2" charset="2"/>
              </a:rPr>
              <a:t>càmeres</a:t>
            </a:r>
            <a:r>
              <a:rPr lang="es-ES" dirty="0" smtClean="0">
                <a:sym typeface="Wingdings" panose="05000000000000000000" pitchFamily="2" charset="2"/>
              </a:rPr>
              <a:t>. Cada </a:t>
            </a:r>
            <a:r>
              <a:rPr lang="es-ES" dirty="0" err="1" smtClean="0">
                <a:sym typeface="Wingdings" panose="05000000000000000000" pitchFamily="2" charset="2"/>
              </a:rPr>
              <a:t>càmara</a:t>
            </a:r>
            <a:r>
              <a:rPr lang="es-ES" dirty="0" smtClean="0">
                <a:sym typeface="Wingdings" panose="05000000000000000000" pitchFamily="2" charset="2"/>
              </a:rPr>
              <a:t> es </a:t>
            </a:r>
            <a:r>
              <a:rPr lang="es-ES" dirty="0" err="1" smtClean="0">
                <a:sym typeface="Wingdings" panose="05000000000000000000" pitchFamily="2" charset="2"/>
              </a:rPr>
              <a:t>troba</a:t>
            </a:r>
            <a:r>
              <a:rPr lang="es-ES" dirty="0" smtClean="0">
                <a:sym typeface="Wingdings" panose="05000000000000000000" pitchFamily="2" charset="2"/>
              </a:rPr>
              <a:t> a una pose determinada (</a:t>
            </a:r>
            <a:r>
              <a:rPr lang="es-ES" dirty="0" err="1" smtClean="0">
                <a:sym typeface="Wingdings" panose="05000000000000000000" pitchFamily="2" charset="2"/>
              </a:rPr>
              <a:t>translació</a:t>
            </a:r>
            <a:r>
              <a:rPr lang="es-ES" dirty="0" smtClean="0">
                <a:sym typeface="Wingdings" panose="05000000000000000000" pitchFamily="2" charset="2"/>
              </a:rPr>
              <a:t> i </a:t>
            </a:r>
            <a:r>
              <a:rPr lang="es-ES" dirty="0" err="1" smtClean="0">
                <a:sym typeface="Wingdings" panose="05000000000000000000" pitchFamily="2" charset="2"/>
              </a:rPr>
              <a:t>rotació</a:t>
            </a:r>
            <a:r>
              <a:rPr lang="es-ES" dirty="0" smtClean="0">
                <a:sym typeface="Wingdings" panose="05000000000000000000" pitchFamily="2" charset="2"/>
              </a:rPr>
              <a:t> respecte el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origen del </a:t>
            </a:r>
            <a:r>
              <a:rPr lang="es-ES" dirty="0" err="1" smtClean="0">
                <a:sym typeface="Wingdings" panose="05000000000000000000" pitchFamily="2" charset="2"/>
              </a:rPr>
              <a:t>món</a:t>
            </a:r>
            <a:r>
              <a:rPr lang="es-ES" dirty="0" smtClean="0">
                <a:sym typeface="Wingdings" panose="05000000000000000000" pitchFamily="2" charset="2"/>
              </a:rPr>
              <a:t>.) </a:t>
            </a:r>
            <a:r>
              <a:rPr lang="es-ES" dirty="0" err="1" smtClean="0">
                <a:sym typeface="Wingdings" panose="05000000000000000000" pitchFamily="2" charset="2"/>
              </a:rPr>
              <a:t>S’han</a:t>
            </a:r>
            <a:r>
              <a:rPr lang="es-ES" dirty="0" smtClean="0">
                <a:sym typeface="Wingdings" panose="05000000000000000000" pitchFamily="2" charset="2"/>
              </a:rPr>
              <a:t> de definir </a:t>
            </a:r>
            <a:r>
              <a:rPr lang="es-ES" dirty="0" err="1" smtClean="0">
                <a:sym typeface="Wingdings" panose="05000000000000000000" pitchFamily="2" charset="2"/>
              </a:rPr>
              <a:t>uns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paràmetres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bàsics</a:t>
            </a:r>
            <a:r>
              <a:rPr lang="es-ES" dirty="0" smtClean="0">
                <a:sym typeface="Wingdings" panose="05000000000000000000" pitchFamily="2" charset="2"/>
              </a:rPr>
              <a:t> que es </a:t>
            </a:r>
            <a:r>
              <a:rPr lang="es-ES" dirty="0" err="1" smtClean="0">
                <a:sym typeface="Wingdings" panose="05000000000000000000" pitchFamily="2" charset="2"/>
              </a:rPr>
              <a:t>guardin</a:t>
            </a:r>
            <a:r>
              <a:rPr lang="es-ES" dirty="0" smtClean="0">
                <a:sym typeface="Wingdings" panose="05000000000000000000" pitchFamily="2" charset="2"/>
              </a:rPr>
              <a:t> de cada cámara (Apertura, </a:t>
            </a:r>
            <a:r>
              <a:rPr lang="es-ES" dirty="0" err="1" smtClean="0">
                <a:sym typeface="Wingdings" panose="05000000000000000000" pitchFamily="2" charset="2"/>
              </a:rPr>
              <a:t>Temps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d’exposició</a:t>
            </a:r>
            <a:r>
              <a:rPr lang="es-ES" dirty="0" smtClean="0">
                <a:sym typeface="Wingdings" panose="05000000000000000000" pitchFamily="2" charset="2"/>
              </a:rPr>
              <a:t>, ISO, White Balance… </a:t>
            </a:r>
            <a:r>
              <a:rPr lang="es-ES" dirty="0" err="1" smtClean="0">
                <a:sym typeface="Wingdings" panose="05000000000000000000" pitchFamily="2" charset="2"/>
              </a:rPr>
              <a:t>etc</a:t>
            </a:r>
            <a:r>
              <a:rPr lang="es-ES" dirty="0" smtClean="0">
                <a:sym typeface="Wingdings" panose="05000000000000000000" pitchFamily="2" charset="2"/>
              </a:rPr>
              <a:t> ) i </a:t>
            </a:r>
            <a:r>
              <a:rPr lang="es-ES" dirty="0" err="1" smtClean="0">
                <a:sym typeface="Wingdings" panose="05000000000000000000" pitchFamily="2" charset="2"/>
              </a:rPr>
              <a:t>s’haurà</a:t>
            </a:r>
            <a:r>
              <a:rPr lang="es-ES" dirty="0" smtClean="0">
                <a:sym typeface="Wingdings" panose="05000000000000000000" pitchFamily="2" charset="2"/>
              </a:rPr>
              <a:t> de proporcionar </a:t>
            </a:r>
            <a:r>
              <a:rPr lang="es-ES" dirty="0" err="1" smtClean="0">
                <a:sym typeface="Wingdings" panose="05000000000000000000" pitchFamily="2" charset="2"/>
              </a:rPr>
              <a:t>aquests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paràmetres</a:t>
            </a:r>
            <a:r>
              <a:rPr lang="es-ES" dirty="0" smtClean="0">
                <a:sym typeface="Wingdings" panose="05000000000000000000" pitchFamily="2" charset="2"/>
              </a:rPr>
              <a:t> per cada </a:t>
            </a:r>
            <a:r>
              <a:rPr lang="es-ES" dirty="0" err="1" smtClean="0">
                <a:sym typeface="Wingdings" panose="05000000000000000000" pitchFamily="2" charset="2"/>
              </a:rPr>
              <a:t>imatge</a:t>
            </a:r>
            <a:r>
              <a:rPr lang="es-ES" dirty="0" smtClean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-1" y="5454987"/>
            <a:ext cx="1199110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/>
              <a:t>Rotació</a:t>
            </a:r>
            <a:r>
              <a:rPr lang="es-ES" dirty="0" smtClean="0"/>
              <a:t> de la taula</a:t>
            </a:r>
            <a:r>
              <a:rPr lang="es-ES" dirty="0" smtClean="0">
                <a:sym typeface="Wingdings" panose="05000000000000000000" pitchFamily="2" charset="2"/>
              </a:rPr>
              <a:t> Encara que la taula es rectangular i </a:t>
            </a:r>
            <a:r>
              <a:rPr lang="es-ES" dirty="0" err="1" smtClean="0">
                <a:sym typeface="Wingdings" panose="05000000000000000000" pitchFamily="2" charset="2"/>
              </a:rPr>
              <a:t>completament</a:t>
            </a:r>
            <a:r>
              <a:rPr lang="es-ES" dirty="0" smtClean="0">
                <a:sym typeface="Wingdings" panose="05000000000000000000" pitchFamily="2" charset="2"/>
              </a:rPr>
              <a:t> simétrica, </a:t>
            </a:r>
            <a:r>
              <a:rPr lang="es-ES" dirty="0" err="1" smtClean="0">
                <a:sym typeface="Wingdings" panose="05000000000000000000" pitchFamily="2" charset="2"/>
              </a:rPr>
              <a:t>nosaltres</a:t>
            </a:r>
            <a:r>
              <a:rPr lang="es-ES" dirty="0" smtClean="0">
                <a:sym typeface="Wingdings" panose="05000000000000000000" pitchFamily="2" charset="2"/>
              </a:rPr>
              <a:t> no la </a:t>
            </a:r>
            <a:r>
              <a:rPr lang="es-ES" dirty="0" err="1" smtClean="0">
                <a:sym typeface="Wingdings" panose="05000000000000000000" pitchFamily="2" charset="2"/>
              </a:rPr>
              <a:t>considerarem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com</a:t>
            </a:r>
            <a:r>
              <a:rPr lang="es-ES" dirty="0" smtClean="0">
                <a:sym typeface="Wingdings" panose="05000000000000000000" pitchFamily="2" charset="2"/>
              </a:rPr>
              <a:t> a tal. Per </a:t>
            </a:r>
          </a:p>
          <a:p>
            <a:r>
              <a:rPr lang="es-ES" dirty="0">
                <a:sym typeface="Wingdings" panose="05000000000000000000" pitchFamily="2" charset="2"/>
              </a:rPr>
              <a:t>c</a:t>
            </a:r>
            <a:r>
              <a:rPr lang="es-ES" dirty="0" smtClean="0">
                <a:sym typeface="Wingdings" panose="05000000000000000000" pitchFamily="2" charset="2"/>
              </a:rPr>
              <a:t>ada escena </a:t>
            </a:r>
            <a:r>
              <a:rPr lang="es-ES" dirty="0" err="1" smtClean="0">
                <a:sym typeface="Wingdings" panose="05000000000000000000" pitchFamily="2" charset="2"/>
              </a:rPr>
              <a:t>s’haurà</a:t>
            </a:r>
            <a:r>
              <a:rPr lang="es-ES" dirty="0" smtClean="0">
                <a:sym typeface="Wingdings" panose="05000000000000000000" pitchFamily="2" charset="2"/>
              </a:rPr>
              <a:t> de guardar la </a:t>
            </a:r>
            <a:r>
              <a:rPr lang="es-ES" dirty="0" err="1" smtClean="0">
                <a:sym typeface="Wingdings" panose="05000000000000000000" pitchFamily="2" charset="2"/>
              </a:rPr>
              <a:t>rotació</a:t>
            </a:r>
            <a:r>
              <a:rPr lang="es-ES" dirty="0" smtClean="0">
                <a:sym typeface="Wingdings" panose="05000000000000000000" pitchFamily="2" charset="2"/>
              </a:rPr>
              <a:t> absoluta de la taula.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3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Moyano Diaz</dc:creator>
  <cp:lastModifiedBy>Victor Moyano Diaz</cp:lastModifiedBy>
  <cp:revision>5</cp:revision>
  <dcterms:created xsi:type="dcterms:W3CDTF">2016-08-24T15:19:53Z</dcterms:created>
  <dcterms:modified xsi:type="dcterms:W3CDTF">2016-08-24T15:58:09Z</dcterms:modified>
</cp:coreProperties>
</file>