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ilviojemma.com/public/papers/lighting/spherical-harmonic-lighting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47434-AF20-454F-ABA4-12900F2CB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Render</a:t>
            </a:r>
            <a:r>
              <a:rPr lang="de-DE" dirty="0"/>
              <a:t> Engine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B1247E-7F0F-43DA-A4FA-17D25B58BB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103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21A4B-3B09-484E-BF12-6116AE737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F2387B-B2C5-4164-A28A-28C125F13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Produktionsfähig</a:t>
            </a:r>
          </a:p>
          <a:p>
            <a:r>
              <a:rPr lang="de-DE" sz="5400" dirty="0"/>
              <a:t>Verschiedene Algorithmen</a:t>
            </a:r>
          </a:p>
        </p:txBody>
      </p:sp>
    </p:spTree>
    <p:extLst>
      <p:ext uri="{BB962C8B-B14F-4D97-AF65-F5344CB8AC3E}">
        <p14:creationId xmlns:p14="http://schemas.microsoft.com/office/powerpoint/2010/main" val="196650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785B7-50A1-442A-BD9E-D0DD6B2A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Sinn der Engine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C9EE50-040E-4BE6-89B6-67D17725E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Erstmal: größerer Sinn als nur Übung</a:t>
            </a:r>
          </a:p>
          <a:p>
            <a:r>
              <a:rPr lang="de-DE" dirty="0"/>
              <a:t>Es ist wahrscheinlich nicht möglich das wir schneller als </a:t>
            </a:r>
            <a:r>
              <a:rPr lang="de-DE" dirty="0" err="1"/>
              <a:t>Cycles</a:t>
            </a:r>
            <a:r>
              <a:rPr lang="de-DE" dirty="0"/>
              <a:t> werden.</a:t>
            </a:r>
          </a:p>
          <a:p>
            <a:r>
              <a:rPr lang="de-DE" dirty="0"/>
              <a:t>Aber die Engine könnte besser einstellbar sein als </a:t>
            </a:r>
            <a:r>
              <a:rPr lang="de-DE" dirty="0" err="1"/>
              <a:t>Cycles</a:t>
            </a:r>
            <a:r>
              <a:rPr lang="de-DE" dirty="0"/>
              <a:t>.</a:t>
            </a:r>
          </a:p>
          <a:p>
            <a:r>
              <a:rPr lang="de-DE" dirty="0">
                <a:sym typeface="Wingdings" panose="05000000000000000000" pitchFamily="2" charset="2"/>
              </a:rPr>
              <a:t> schneller aufgrund der Optimierung</a:t>
            </a:r>
          </a:p>
          <a:p>
            <a:r>
              <a:rPr lang="de-DE" dirty="0">
                <a:sym typeface="Wingdings" panose="05000000000000000000" pitchFamily="2" charset="2"/>
              </a:rPr>
              <a:t> Hybrid zwischen Brut Force bis Realtime</a:t>
            </a:r>
          </a:p>
          <a:p>
            <a:r>
              <a:rPr lang="de-DE" dirty="0">
                <a:sym typeface="Wingdings" panose="05000000000000000000" pitchFamily="2" charset="2"/>
              </a:rPr>
              <a:t>Interface sollte sich gut und wiegewohnt in Blender einfügen</a:t>
            </a:r>
          </a:p>
        </p:txBody>
      </p:sp>
    </p:spTree>
    <p:extLst>
      <p:ext uri="{BB962C8B-B14F-4D97-AF65-F5344CB8AC3E}">
        <p14:creationId xmlns:p14="http://schemas.microsoft.com/office/powerpoint/2010/main" val="406918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83F6F-BE13-4E5D-BD81-DB70360B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Stabilität: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422800-ED3C-48D2-81E2-5DE553932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93891"/>
            <a:ext cx="8946541" cy="4899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600" dirty="0"/>
              <a:t>Für Teile des Programmes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600" dirty="0"/>
              <a:t>Genaue Beschreibung (keine Alleingänge)(logischer Pseudocode 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600" dirty="0"/>
              <a:t>Zeigen mit welchen Programmteilen es wie zusammenarbeitet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600" dirty="0"/>
              <a:t>Gewünschte Schnelligkeit ausarbeiten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600" dirty="0"/>
              <a:t>Vorschläge Konzept zur Testung des Programmteils (ohne das gesamte Programm)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600" dirty="0"/>
              <a:t>Mindestens 10 richtige Tests vor einfügen in das Programm.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600" dirty="0"/>
          </a:p>
        </p:txBody>
      </p:sp>
    </p:spTree>
    <p:extLst>
      <p:ext uri="{BB962C8B-B14F-4D97-AF65-F5344CB8AC3E}">
        <p14:creationId xmlns:p14="http://schemas.microsoft.com/office/powerpoint/2010/main" val="154335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4E3C6-8E52-4796-8CF6-4D92B1CB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E08E14-4167-4F0D-9351-94EF6074D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Path </a:t>
            </a:r>
            <a:r>
              <a:rPr lang="de-DE" dirty="0" err="1"/>
              <a:t>tracing</a:t>
            </a:r>
            <a:endParaRPr lang="de-DE" dirty="0"/>
          </a:p>
          <a:p>
            <a:r>
              <a:rPr lang="de-DE" dirty="0"/>
              <a:t>Adaptive </a:t>
            </a:r>
            <a:r>
              <a:rPr lang="de-DE" dirty="0" err="1"/>
              <a:t>sampling</a:t>
            </a:r>
            <a:endParaRPr lang="de-DE" dirty="0"/>
          </a:p>
          <a:p>
            <a:r>
              <a:rPr lang="de-DE" dirty="0"/>
              <a:t>Point-</a:t>
            </a:r>
            <a:r>
              <a:rPr lang="de-DE" dirty="0" err="1"/>
              <a:t>Based</a:t>
            </a:r>
            <a:r>
              <a:rPr lang="de-DE" dirty="0"/>
              <a:t> Global Illumination</a:t>
            </a:r>
          </a:p>
          <a:p>
            <a:r>
              <a:rPr lang="de-DE" dirty="0"/>
              <a:t>PBR – Materials</a:t>
            </a:r>
          </a:p>
          <a:p>
            <a:pPr lvl="1"/>
            <a:r>
              <a:rPr lang="de-DE" dirty="0"/>
              <a:t>Image </a:t>
            </a:r>
            <a:r>
              <a:rPr lang="de-DE" dirty="0" err="1"/>
              <a:t>operations</a:t>
            </a:r>
            <a:endParaRPr lang="de-DE" dirty="0"/>
          </a:p>
          <a:p>
            <a:r>
              <a:rPr lang="de-DE" dirty="0"/>
              <a:t>Passes</a:t>
            </a:r>
          </a:p>
          <a:p>
            <a:r>
              <a:rPr lang="de-DE" dirty="0"/>
              <a:t>Material Nodes für </a:t>
            </a:r>
            <a:r>
              <a:rPr lang="de-DE" dirty="0" err="1"/>
              <a:t>Imageprozessing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Flexibilität gegen Geschwindigkeit?</a:t>
            </a:r>
          </a:p>
          <a:p>
            <a:r>
              <a:rPr lang="de-DE" dirty="0"/>
              <a:t>Engine sollte mit </a:t>
            </a:r>
            <a:r>
              <a:rPr lang="de-DE" dirty="0" err="1"/>
              <a:t>Ngons</a:t>
            </a:r>
            <a:r>
              <a:rPr lang="de-DE" dirty="0"/>
              <a:t> umgehen können (möglicher weise wird das direkt von Blender übernommen)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58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F91B54-4C2D-4FCB-8B56-300F7731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Referenz Papers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90A48A-ECE3-42CF-B5F3-5FE5D82BB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http://silviojemma.com/public/papers/lighting/spherical-harmonic-lighting.pdf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0900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162</Words>
  <Application>Microsoft Office PowerPoint</Application>
  <PresentationFormat>Breitbild</PresentationFormat>
  <Paragraphs>30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</vt:lpstr>
      <vt:lpstr>Render Engine</vt:lpstr>
      <vt:lpstr>Ziele</vt:lpstr>
      <vt:lpstr>Sinn der Engine</vt:lpstr>
      <vt:lpstr>Stabilität:</vt:lpstr>
      <vt:lpstr>Techniken</vt:lpstr>
      <vt:lpstr>Referenz Papers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Render Engine</dc:title>
  <dc:creator>Christian Libner</dc:creator>
  <cp:lastModifiedBy>Christian Libner</cp:lastModifiedBy>
  <cp:revision>13</cp:revision>
  <dcterms:created xsi:type="dcterms:W3CDTF">2018-09-01T14:38:26Z</dcterms:created>
  <dcterms:modified xsi:type="dcterms:W3CDTF">2018-09-02T14:08:39Z</dcterms:modified>
</cp:coreProperties>
</file>