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0" r:id="rId7"/>
    <p:sldId id="269" r:id="rId8"/>
    <p:sldId id="262" r:id="rId9"/>
    <p:sldId id="263" r:id="rId10"/>
    <p:sldId id="268" r:id="rId11"/>
    <p:sldId id="267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6C3C0-B52D-4F4A-977E-AA65D44B254F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15BE5611-A522-4D22-B820-0D00D31B9668}">
      <dgm:prSet phldrT="[Text]"/>
      <dgm:spPr/>
      <dgm:t>
        <a:bodyPr/>
        <a:lstStyle/>
        <a:p>
          <a:r>
            <a:rPr lang="de-DE" dirty="0" err="1"/>
            <a:t>bpy</a:t>
          </a:r>
          <a:endParaRPr lang="de-DE" dirty="0"/>
        </a:p>
      </dgm:t>
    </dgm:pt>
    <dgm:pt modelId="{81E07AA6-AD11-4E21-B4D1-F04C170933B6}" type="parTrans" cxnId="{D61E0EC9-CB3C-47D6-95B5-1A05BD971874}">
      <dgm:prSet/>
      <dgm:spPr/>
      <dgm:t>
        <a:bodyPr/>
        <a:lstStyle/>
        <a:p>
          <a:endParaRPr lang="de-DE"/>
        </a:p>
      </dgm:t>
    </dgm:pt>
    <dgm:pt modelId="{AA86429D-65A1-499B-B7AF-3ACCF59A2B0D}" type="sibTrans" cxnId="{D61E0EC9-CB3C-47D6-95B5-1A05BD971874}">
      <dgm:prSet/>
      <dgm:spPr/>
      <dgm:t>
        <a:bodyPr/>
        <a:lstStyle/>
        <a:p>
          <a:endParaRPr lang="de-DE"/>
        </a:p>
      </dgm:t>
    </dgm:pt>
    <dgm:pt modelId="{53ED5171-B202-4E32-A1BF-EAEE2B18A1EA}">
      <dgm:prSet phldrT="[Text]"/>
      <dgm:spPr/>
      <dgm:t>
        <a:bodyPr/>
        <a:lstStyle/>
        <a:p>
          <a:r>
            <a:rPr lang="de-DE" dirty="0" err="1"/>
            <a:t>types</a:t>
          </a:r>
          <a:endParaRPr lang="de-DE" dirty="0"/>
        </a:p>
      </dgm:t>
    </dgm:pt>
    <dgm:pt modelId="{EF29918C-DBFC-4604-9D44-59E5EE6A06FC}" type="parTrans" cxnId="{8C1DD1AE-A544-4A56-BA1E-8B5246385EC1}">
      <dgm:prSet/>
      <dgm:spPr/>
      <dgm:t>
        <a:bodyPr/>
        <a:lstStyle/>
        <a:p>
          <a:endParaRPr lang="de-DE"/>
        </a:p>
      </dgm:t>
    </dgm:pt>
    <dgm:pt modelId="{0D289042-EB63-493B-B3B4-C21F9B9EA61A}" type="sibTrans" cxnId="{8C1DD1AE-A544-4A56-BA1E-8B5246385EC1}">
      <dgm:prSet/>
      <dgm:spPr/>
      <dgm:t>
        <a:bodyPr/>
        <a:lstStyle/>
        <a:p>
          <a:endParaRPr lang="de-DE"/>
        </a:p>
      </dgm:t>
    </dgm:pt>
    <dgm:pt modelId="{FBCC5DCA-EF7D-4321-8233-024F1A5AF10C}">
      <dgm:prSet phldrT="[Text]"/>
      <dgm:spPr/>
      <dgm:t>
        <a:bodyPr/>
        <a:lstStyle/>
        <a:p>
          <a:r>
            <a:rPr lang="de-DE" dirty="0"/>
            <a:t>Klassen</a:t>
          </a:r>
        </a:p>
      </dgm:t>
    </dgm:pt>
    <dgm:pt modelId="{867FFD10-D604-4940-AFFE-89F6CED04F3D}" type="parTrans" cxnId="{8D0F98E2-175E-462A-9A99-8BFBE5C4590F}">
      <dgm:prSet/>
      <dgm:spPr/>
      <dgm:t>
        <a:bodyPr/>
        <a:lstStyle/>
        <a:p>
          <a:endParaRPr lang="de-DE"/>
        </a:p>
      </dgm:t>
    </dgm:pt>
    <dgm:pt modelId="{7213EC04-F1A9-4F6C-88BD-2325B4875901}" type="sibTrans" cxnId="{8D0F98E2-175E-462A-9A99-8BFBE5C4590F}">
      <dgm:prSet/>
      <dgm:spPr/>
      <dgm:t>
        <a:bodyPr/>
        <a:lstStyle/>
        <a:p>
          <a:endParaRPr lang="de-DE"/>
        </a:p>
      </dgm:t>
    </dgm:pt>
    <dgm:pt modelId="{E98B8A0C-16E2-4961-8079-DCB14218209E}">
      <dgm:prSet phldrT="[Text]"/>
      <dgm:spPr/>
      <dgm:t>
        <a:bodyPr/>
        <a:lstStyle/>
        <a:p>
          <a:r>
            <a:rPr lang="de-DE" dirty="0" err="1"/>
            <a:t>context</a:t>
          </a:r>
          <a:endParaRPr lang="de-DE" dirty="0"/>
        </a:p>
      </dgm:t>
    </dgm:pt>
    <dgm:pt modelId="{7E225117-09D5-4A84-BB5D-C7C06B04B896}" type="parTrans" cxnId="{80C8CF54-2849-40ED-8B0E-2EBB50F16AAA}">
      <dgm:prSet/>
      <dgm:spPr/>
      <dgm:t>
        <a:bodyPr/>
        <a:lstStyle/>
        <a:p>
          <a:endParaRPr lang="de-DE"/>
        </a:p>
      </dgm:t>
    </dgm:pt>
    <dgm:pt modelId="{62821325-DD7C-4F1D-9895-B16126665B01}" type="sibTrans" cxnId="{80C8CF54-2849-40ED-8B0E-2EBB50F16AAA}">
      <dgm:prSet/>
      <dgm:spPr/>
      <dgm:t>
        <a:bodyPr/>
        <a:lstStyle/>
        <a:p>
          <a:endParaRPr lang="de-DE"/>
        </a:p>
      </dgm:t>
    </dgm:pt>
    <dgm:pt modelId="{C186C1F5-2B1B-470A-8D56-250869ACB49E}">
      <dgm:prSet phldrT="[Text]"/>
      <dgm:spPr/>
      <dgm:t>
        <a:bodyPr/>
        <a:lstStyle/>
        <a:p>
          <a:r>
            <a:rPr lang="de-DE" dirty="0" err="1"/>
            <a:t>Active</a:t>
          </a:r>
          <a:r>
            <a:rPr lang="de-DE" dirty="0"/>
            <a:t> </a:t>
          </a:r>
          <a:r>
            <a:rPr lang="de-DE" dirty="0" err="1"/>
            <a:t>object</a:t>
          </a:r>
          <a:endParaRPr lang="de-DE" dirty="0"/>
        </a:p>
      </dgm:t>
    </dgm:pt>
    <dgm:pt modelId="{AD0F7B69-E180-488C-B51A-626B378A6A40}" type="parTrans" cxnId="{AF45CFB7-932E-435E-BEDA-196B4874415E}">
      <dgm:prSet/>
      <dgm:spPr/>
      <dgm:t>
        <a:bodyPr/>
        <a:lstStyle/>
        <a:p>
          <a:endParaRPr lang="de-DE"/>
        </a:p>
      </dgm:t>
    </dgm:pt>
    <dgm:pt modelId="{3903ED4B-0ED5-4342-AC55-1AFA7B5085B0}" type="sibTrans" cxnId="{AF45CFB7-932E-435E-BEDA-196B4874415E}">
      <dgm:prSet/>
      <dgm:spPr/>
      <dgm:t>
        <a:bodyPr/>
        <a:lstStyle/>
        <a:p>
          <a:endParaRPr lang="de-DE"/>
        </a:p>
      </dgm:t>
    </dgm:pt>
    <dgm:pt modelId="{065AC59A-3711-4195-A7D7-FEA027FF65DC}">
      <dgm:prSet/>
      <dgm:spPr/>
      <dgm:t>
        <a:bodyPr/>
        <a:lstStyle/>
        <a:p>
          <a:r>
            <a:rPr lang="de-DE" dirty="0"/>
            <a:t>Data</a:t>
          </a:r>
        </a:p>
      </dgm:t>
    </dgm:pt>
    <dgm:pt modelId="{5259AA13-BDE5-4F65-B6C7-3BC293E204CA}" type="parTrans" cxnId="{171FFB98-DEFB-46EF-8C4C-BEFE046D7FAB}">
      <dgm:prSet/>
      <dgm:spPr/>
      <dgm:t>
        <a:bodyPr/>
        <a:lstStyle/>
        <a:p>
          <a:endParaRPr lang="de-DE"/>
        </a:p>
      </dgm:t>
    </dgm:pt>
    <dgm:pt modelId="{2410DDE8-ED24-48AE-8D37-AD3272C566D4}" type="sibTrans" cxnId="{171FFB98-DEFB-46EF-8C4C-BEFE046D7FAB}">
      <dgm:prSet/>
      <dgm:spPr/>
      <dgm:t>
        <a:bodyPr/>
        <a:lstStyle/>
        <a:p>
          <a:endParaRPr lang="de-DE"/>
        </a:p>
      </dgm:t>
    </dgm:pt>
    <dgm:pt modelId="{A8B97150-D3A1-4EB4-91E4-BCFB07261826}">
      <dgm:prSet/>
      <dgm:spPr/>
      <dgm:t>
        <a:bodyPr/>
        <a:lstStyle/>
        <a:p>
          <a:r>
            <a:rPr lang="de-DE" dirty="0"/>
            <a:t>Objects</a:t>
          </a:r>
        </a:p>
      </dgm:t>
    </dgm:pt>
    <dgm:pt modelId="{E2A4CC14-B14D-4E82-93FD-DECA842E9BCC}" type="parTrans" cxnId="{F17DA099-EA8A-4056-90B2-819C22621521}">
      <dgm:prSet/>
      <dgm:spPr/>
      <dgm:t>
        <a:bodyPr/>
        <a:lstStyle/>
        <a:p>
          <a:endParaRPr lang="de-DE"/>
        </a:p>
      </dgm:t>
    </dgm:pt>
    <dgm:pt modelId="{8EBDB3C9-F584-44E2-BC36-9610D790EE3F}" type="sibTrans" cxnId="{F17DA099-EA8A-4056-90B2-819C22621521}">
      <dgm:prSet/>
      <dgm:spPr/>
      <dgm:t>
        <a:bodyPr/>
        <a:lstStyle/>
        <a:p>
          <a:endParaRPr lang="de-DE"/>
        </a:p>
      </dgm:t>
    </dgm:pt>
    <dgm:pt modelId="{CCE65005-372B-4D5E-A618-FE1A32F52382}">
      <dgm:prSet/>
      <dgm:spPr/>
      <dgm:t>
        <a:bodyPr/>
        <a:lstStyle/>
        <a:p>
          <a:r>
            <a:rPr lang="de-DE" dirty="0"/>
            <a:t>Groups</a:t>
          </a:r>
        </a:p>
      </dgm:t>
    </dgm:pt>
    <dgm:pt modelId="{78DE0932-62AE-4027-B457-A52223B5C771}" type="parTrans" cxnId="{CCA882DA-B1DC-4227-9FDF-B2744E0EE3F8}">
      <dgm:prSet/>
      <dgm:spPr/>
      <dgm:t>
        <a:bodyPr/>
        <a:lstStyle/>
        <a:p>
          <a:endParaRPr lang="de-DE"/>
        </a:p>
      </dgm:t>
    </dgm:pt>
    <dgm:pt modelId="{E92ACE87-653A-4772-A890-CCCCF8F19720}" type="sibTrans" cxnId="{CCA882DA-B1DC-4227-9FDF-B2744E0EE3F8}">
      <dgm:prSet/>
      <dgm:spPr/>
      <dgm:t>
        <a:bodyPr/>
        <a:lstStyle/>
        <a:p>
          <a:endParaRPr lang="de-DE"/>
        </a:p>
      </dgm:t>
    </dgm:pt>
    <dgm:pt modelId="{66C26CE0-C4FB-4997-B3EA-BEA0B4D0F769}">
      <dgm:prSet/>
      <dgm:spPr/>
      <dgm:t>
        <a:bodyPr/>
        <a:lstStyle/>
        <a:p>
          <a:r>
            <a:rPr lang="de-DE" dirty="0"/>
            <a:t>Scenes</a:t>
          </a:r>
        </a:p>
      </dgm:t>
    </dgm:pt>
    <dgm:pt modelId="{5AEBE488-BFBA-4C0E-A178-E025CD37CDF4}" type="parTrans" cxnId="{1A0989E3-543D-4ADD-8F0E-F0767CF3AB80}">
      <dgm:prSet/>
      <dgm:spPr/>
      <dgm:t>
        <a:bodyPr/>
        <a:lstStyle/>
        <a:p>
          <a:endParaRPr lang="de-DE"/>
        </a:p>
      </dgm:t>
    </dgm:pt>
    <dgm:pt modelId="{22735F5B-08A3-41F8-9823-8F5486335459}" type="sibTrans" cxnId="{1A0989E3-543D-4ADD-8F0E-F0767CF3AB80}">
      <dgm:prSet/>
      <dgm:spPr/>
      <dgm:t>
        <a:bodyPr/>
        <a:lstStyle/>
        <a:p>
          <a:endParaRPr lang="de-DE"/>
        </a:p>
      </dgm:t>
    </dgm:pt>
    <dgm:pt modelId="{0522B39B-43D0-49D5-93EF-1A2EB8758F13}">
      <dgm:prSet/>
      <dgm:spPr/>
      <dgm:t>
        <a:bodyPr/>
        <a:lstStyle/>
        <a:p>
          <a:r>
            <a:rPr lang="de-DE" dirty="0"/>
            <a:t>Usw.</a:t>
          </a:r>
        </a:p>
      </dgm:t>
    </dgm:pt>
    <dgm:pt modelId="{EACF292A-7E37-4EE6-8C7C-4F6B029305E7}" type="parTrans" cxnId="{EA1C1269-543B-45E1-ADEB-3E29B99D5DC5}">
      <dgm:prSet/>
      <dgm:spPr/>
      <dgm:t>
        <a:bodyPr/>
        <a:lstStyle/>
        <a:p>
          <a:endParaRPr lang="de-DE"/>
        </a:p>
      </dgm:t>
    </dgm:pt>
    <dgm:pt modelId="{CDA4052A-6C88-4150-9DEC-9351827AE3FD}" type="sibTrans" cxnId="{EA1C1269-543B-45E1-ADEB-3E29B99D5DC5}">
      <dgm:prSet/>
      <dgm:spPr/>
      <dgm:t>
        <a:bodyPr/>
        <a:lstStyle/>
        <a:p>
          <a:endParaRPr lang="de-DE"/>
        </a:p>
      </dgm:t>
    </dgm:pt>
    <dgm:pt modelId="{35D2A861-BB03-437F-A6E7-A588719BC438}">
      <dgm:prSet phldrT="[Text]"/>
      <dgm:spPr/>
      <dgm:t>
        <a:bodyPr/>
        <a:lstStyle/>
        <a:p>
          <a:r>
            <a:rPr lang="de-DE" dirty="0" err="1"/>
            <a:t>Acitve</a:t>
          </a:r>
          <a:r>
            <a:rPr lang="de-DE" dirty="0"/>
            <a:t> Scene</a:t>
          </a:r>
        </a:p>
      </dgm:t>
    </dgm:pt>
    <dgm:pt modelId="{87DCA016-710B-4932-B351-CAE4A1335EC8}" type="parTrans" cxnId="{9AD8D358-9ADC-4944-8DA0-A926A2D4AA8D}">
      <dgm:prSet/>
      <dgm:spPr/>
      <dgm:t>
        <a:bodyPr/>
        <a:lstStyle/>
        <a:p>
          <a:endParaRPr lang="de-DE"/>
        </a:p>
      </dgm:t>
    </dgm:pt>
    <dgm:pt modelId="{C7497544-40C0-454F-943F-F4F702BE3C20}" type="sibTrans" cxnId="{9AD8D358-9ADC-4944-8DA0-A926A2D4AA8D}">
      <dgm:prSet/>
      <dgm:spPr/>
      <dgm:t>
        <a:bodyPr/>
        <a:lstStyle/>
        <a:p>
          <a:endParaRPr lang="de-DE"/>
        </a:p>
      </dgm:t>
    </dgm:pt>
    <dgm:pt modelId="{FBF0418F-8AF1-4D5D-A388-C82798A11D36}">
      <dgm:prSet phldrT="[Text]"/>
      <dgm:spPr/>
      <dgm:t>
        <a:bodyPr/>
        <a:lstStyle/>
        <a:p>
          <a:r>
            <a:rPr lang="de-DE" dirty="0"/>
            <a:t>Selected Objects</a:t>
          </a:r>
        </a:p>
      </dgm:t>
    </dgm:pt>
    <dgm:pt modelId="{6080343E-04C8-4092-AA12-F030CBC26C8F}" type="parTrans" cxnId="{360297FE-4D8E-4E0C-AEA6-8108ED8AE4CC}">
      <dgm:prSet/>
      <dgm:spPr/>
      <dgm:t>
        <a:bodyPr/>
        <a:lstStyle/>
        <a:p>
          <a:endParaRPr lang="de-DE"/>
        </a:p>
      </dgm:t>
    </dgm:pt>
    <dgm:pt modelId="{ADD98C43-AC25-49F3-8B71-BBE46647A2CF}" type="sibTrans" cxnId="{360297FE-4D8E-4E0C-AEA6-8108ED8AE4CC}">
      <dgm:prSet/>
      <dgm:spPr/>
      <dgm:t>
        <a:bodyPr/>
        <a:lstStyle/>
        <a:p>
          <a:endParaRPr lang="de-DE"/>
        </a:p>
      </dgm:t>
    </dgm:pt>
    <dgm:pt modelId="{A2A0A0FA-D62B-43CD-8C3E-3A32D444E075}">
      <dgm:prSet phldrT="[Text]"/>
      <dgm:spPr/>
      <dgm:t>
        <a:bodyPr/>
        <a:lstStyle/>
        <a:p>
          <a:r>
            <a:rPr lang="de-DE" dirty="0"/>
            <a:t>Usw.</a:t>
          </a:r>
        </a:p>
      </dgm:t>
    </dgm:pt>
    <dgm:pt modelId="{6289785E-16A9-429D-A3CB-33069F99E85A}" type="parTrans" cxnId="{97AAF31B-DFC7-42C7-9471-633713B0BF7F}">
      <dgm:prSet/>
      <dgm:spPr/>
      <dgm:t>
        <a:bodyPr/>
        <a:lstStyle/>
        <a:p>
          <a:endParaRPr lang="de-DE"/>
        </a:p>
      </dgm:t>
    </dgm:pt>
    <dgm:pt modelId="{F148D933-8128-4152-940E-5F7810DCD7F8}" type="sibTrans" cxnId="{97AAF31B-DFC7-42C7-9471-633713B0BF7F}">
      <dgm:prSet/>
      <dgm:spPr/>
      <dgm:t>
        <a:bodyPr/>
        <a:lstStyle/>
        <a:p>
          <a:endParaRPr lang="de-DE"/>
        </a:p>
      </dgm:t>
    </dgm:pt>
    <dgm:pt modelId="{A7EF557F-3975-4550-ADAB-FBEBDEF74C57}" type="pres">
      <dgm:prSet presAssocID="{A4C6C3C0-B52D-4F4A-977E-AA65D44B254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FF6E90-04E3-439B-8CFD-49EDA44E9001}" type="pres">
      <dgm:prSet presAssocID="{A4C6C3C0-B52D-4F4A-977E-AA65D44B254F}" presName="hierFlow" presStyleCnt="0"/>
      <dgm:spPr/>
    </dgm:pt>
    <dgm:pt modelId="{E1E16700-B5B7-411B-BBB9-E954FC896F90}" type="pres">
      <dgm:prSet presAssocID="{A4C6C3C0-B52D-4F4A-977E-AA65D44B254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1662C96-DC86-4B75-896A-1E430E3C6B1F}" type="pres">
      <dgm:prSet presAssocID="{15BE5611-A522-4D22-B820-0D00D31B9668}" presName="Name14" presStyleCnt="0"/>
      <dgm:spPr/>
    </dgm:pt>
    <dgm:pt modelId="{0BA3793D-56D0-4CE8-9108-B08BE6DFD7E5}" type="pres">
      <dgm:prSet presAssocID="{15BE5611-A522-4D22-B820-0D00D31B9668}" presName="level1Shape" presStyleLbl="node0" presStyleIdx="0" presStyleCnt="1">
        <dgm:presLayoutVars>
          <dgm:chPref val="3"/>
        </dgm:presLayoutVars>
      </dgm:prSet>
      <dgm:spPr/>
    </dgm:pt>
    <dgm:pt modelId="{37BCEA2E-266F-4A89-BF3B-AED7DB43D682}" type="pres">
      <dgm:prSet presAssocID="{15BE5611-A522-4D22-B820-0D00D31B9668}" presName="hierChild2" presStyleCnt="0"/>
      <dgm:spPr/>
    </dgm:pt>
    <dgm:pt modelId="{DE7190C8-8506-438C-ADE5-3759CD3B019D}" type="pres">
      <dgm:prSet presAssocID="{EF29918C-DBFC-4604-9D44-59E5EE6A06FC}" presName="Name19" presStyleLbl="parChTrans1D2" presStyleIdx="0" presStyleCnt="3"/>
      <dgm:spPr/>
    </dgm:pt>
    <dgm:pt modelId="{FBB705A1-CC35-464B-A4CC-B6AB3EDDAA15}" type="pres">
      <dgm:prSet presAssocID="{53ED5171-B202-4E32-A1BF-EAEE2B18A1EA}" presName="Name21" presStyleCnt="0"/>
      <dgm:spPr/>
    </dgm:pt>
    <dgm:pt modelId="{8FDA45A3-E06E-4CE5-9CB9-62355BF7051E}" type="pres">
      <dgm:prSet presAssocID="{53ED5171-B202-4E32-A1BF-EAEE2B18A1EA}" presName="level2Shape" presStyleLbl="node2" presStyleIdx="0" presStyleCnt="3"/>
      <dgm:spPr/>
    </dgm:pt>
    <dgm:pt modelId="{6546BC38-07EB-41CB-9E0B-862B5A5FF3B4}" type="pres">
      <dgm:prSet presAssocID="{53ED5171-B202-4E32-A1BF-EAEE2B18A1EA}" presName="hierChild3" presStyleCnt="0"/>
      <dgm:spPr/>
    </dgm:pt>
    <dgm:pt modelId="{845821FB-2140-4CC7-9A5C-91120E616A0A}" type="pres">
      <dgm:prSet presAssocID="{867FFD10-D604-4940-AFFE-89F6CED04F3D}" presName="Name19" presStyleLbl="parChTrans1D3" presStyleIdx="0" presStyleCnt="9"/>
      <dgm:spPr/>
    </dgm:pt>
    <dgm:pt modelId="{E2AC259F-BC38-41DF-A719-F21D318CF18B}" type="pres">
      <dgm:prSet presAssocID="{FBCC5DCA-EF7D-4321-8233-024F1A5AF10C}" presName="Name21" presStyleCnt="0"/>
      <dgm:spPr/>
    </dgm:pt>
    <dgm:pt modelId="{ACCCF40A-9DF1-42A4-AA43-9F2952EE609C}" type="pres">
      <dgm:prSet presAssocID="{FBCC5DCA-EF7D-4321-8233-024F1A5AF10C}" presName="level2Shape" presStyleLbl="node3" presStyleIdx="0" presStyleCnt="9"/>
      <dgm:spPr/>
    </dgm:pt>
    <dgm:pt modelId="{7CDD9CD5-87F9-4B08-8DC4-117E24E19CF8}" type="pres">
      <dgm:prSet presAssocID="{FBCC5DCA-EF7D-4321-8233-024F1A5AF10C}" presName="hierChild3" presStyleCnt="0"/>
      <dgm:spPr/>
    </dgm:pt>
    <dgm:pt modelId="{56448F08-5373-4FCA-93D2-829C0DFC99B3}" type="pres">
      <dgm:prSet presAssocID="{7E225117-09D5-4A84-BB5D-C7C06B04B896}" presName="Name19" presStyleLbl="parChTrans1D2" presStyleIdx="1" presStyleCnt="3"/>
      <dgm:spPr/>
    </dgm:pt>
    <dgm:pt modelId="{4842E62B-F32C-4F4C-9600-FAF690847A15}" type="pres">
      <dgm:prSet presAssocID="{E98B8A0C-16E2-4961-8079-DCB14218209E}" presName="Name21" presStyleCnt="0"/>
      <dgm:spPr/>
    </dgm:pt>
    <dgm:pt modelId="{4EE8A865-394A-441A-A44C-880DE0864E94}" type="pres">
      <dgm:prSet presAssocID="{E98B8A0C-16E2-4961-8079-DCB14218209E}" presName="level2Shape" presStyleLbl="node2" presStyleIdx="1" presStyleCnt="3"/>
      <dgm:spPr/>
    </dgm:pt>
    <dgm:pt modelId="{9117B469-4997-44A5-B791-2855D35215A7}" type="pres">
      <dgm:prSet presAssocID="{E98B8A0C-16E2-4961-8079-DCB14218209E}" presName="hierChild3" presStyleCnt="0"/>
      <dgm:spPr/>
    </dgm:pt>
    <dgm:pt modelId="{8EAE33BB-00C2-4EF1-86AC-51FF9C6B8964}" type="pres">
      <dgm:prSet presAssocID="{AD0F7B69-E180-488C-B51A-626B378A6A40}" presName="Name19" presStyleLbl="parChTrans1D3" presStyleIdx="1" presStyleCnt="9"/>
      <dgm:spPr/>
    </dgm:pt>
    <dgm:pt modelId="{C8EB125D-6510-46ED-96CE-CA841629DC84}" type="pres">
      <dgm:prSet presAssocID="{C186C1F5-2B1B-470A-8D56-250869ACB49E}" presName="Name21" presStyleCnt="0"/>
      <dgm:spPr/>
    </dgm:pt>
    <dgm:pt modelId="{B1A47974-139A-46E6-9A43-7829C34B65BA}" type="pres">
      <dgm:prSet presAssocID="{C186C1F5-2B1B-470A-8D56-250869ACB49E}" presName="level2Shape" presStyleLbl="node3" presStyleIdx="1" presStyleCnt="9"/>
      <dgm:spPr/>
    </dgm:pt>
    <dgm:pt modelId="{BE9AF0B0-8AC8-4AA6-9B39-7DAB8F8683F3}" type="pres">
      <dgm:prSet presAssocID="{C186C1F5-2B1B-470A-8D56-250869ACB49E}" presName="hierChild3" presStyleCnt="0"/>
      <dgm:spPr/>
    </dgm:pt>
    <dgm:pt modelId="{67A0F2B1-E497-4D03-BC6C-1CFB63333A8D}" type="pres">
      <dgm:prSet presAssocID="{87DCA016-710B-4932-B351-CAE4A1335EC8}" presName="Name19" presStyleLbl="parChTrans1D3" presStyleIdx="2" presStyleCnt="9"/>
      <dgm:spPr/>
    </dgm:pt>
    <dgm:pt modelId="{23366061-DD1D-4B4E-935A-C879CC257095}" type="pres">
      <dgm:prSet presAssocID="{35D2A861-BB03-437F-A6E7-A588719BC438}" presName="Name21" presStyleCnt="0"/>
      <dgm:spPr/>
    </dgm:pt>
    <dgm:pt modelId="{92E6A062-384B-48BA-9345-1E7A9C1FE082}" type="pres">
      <dgm:prSet presAssocID="{35D2A861-BB03-437F-A6E7-A588719BC438}" presName="level2Shape" presStyleLbl="node3" presStyleIdx="2" presStyleCnt="9"/>
      <dgm:spPr/>
    </dgm:pt>
    <dgm:pt modelId="{E0ADAD65-52CD-453E-8D5A-0D29445A31B8}" type="pres">
      <dgm:prSet presAssocID="{35D2A861-BB03-437F-A6E7-A588719BC438}" presName="hierChild3" presStyleCnt="0"/>
      <dgm:spPr/>
    </dgm:pt>
    <dgm:pt modelId="{336D23FC-1ED4-4B77-A36A-A092EC963A27}" type="pres">
      <dgm:prSet presAssocID="{6080343E-04C8-4092-AA12-F030CBC26C8F}" presName="Name19" presStyleLbl="parChTrans1D3" presStyleIdx="3" presStyleCnt="9"/>
      <dgm:spPr/>
    </dgm:pt>
    <dgm:pt modelId="{D8703000-BA0F-4AF3-87BC-2564820F4A02}" type="pres">
      <dgm:prSet presAssocID="{FBF0418F-8AF1-4D5D-A388-C82798A11D36}" presName="Name21" presStyleCnt="0"/>
      <dgm:spPr/>
    </dgm:pt>
    <dgm:pt modelId="{A597392D-599B-4A23-934C-C0BD1B71BF95}" type="pres">
      <dgm:prSet presAssocID="{FBF0418F-8AF1-4D5D-A388-C82798A11D36}" presName="level2Shape" presStyleLbl="node3" presStyleIdx="3" presStyleCnt="9"/>
      <dgm:spPr/>
    </dgm:pt>
    <dgm:pt modelId="{A57D52D9-83A9-49DD-A567-2A9129341EA1}" type="pres">
      <dgm:prSet presAssocID="{FBF0418F-8AF1-4D5D-A388-C82798A11D36}" presName="hierChild3" presStyleCnt="0"/>
      <dgm:spPr/>
    </dgm:pt>
    <dgm:pt modelId="{413F4284-E520-4C16-BE64-7F24F9845E7C}" type="pres">
      <dgm:prSet presAssocID="{6289785E-16A9-429D-A3CB-33069F99E85A}" presName="Name19" presStyleLbl="parChTrans1D3" presStyleIdx="4" presStyleCnt="9"/>
      <dgm:spPr/>
    </dgm:pt>
    <dgm:pt modelId="{023A7DDB-BE1D-4EA0-97D6-22517BADB284}" type="pres">
      <dgm:prSet presAssocID="{A2A0A0FA-D62B-43CD-8C3E-3A32D444E075}" presName="Name21" presStyleCnt="0"/>
      <dgm:spPr/>
    </dgm:pt>
    <dgm:pt modelId="{5B628CD4-2F1C-47F8-AAF1-06A326701300}" type="pres">
      <dgm:prSet presAssocID="{A2A0A0FA-D62B-43CD-8C3E-3A32D444E075}" presName="level2Shape" presStyleLbl="node3" presStyleIdx="4" presStyleCnt="9"/>
      <dgm:spPr/>
    </dgm:pt>
    <dgm:pt modelId="{E0C6DDFC-317C-4912-9B10-973CD9F7D101}" type="pres">
      <dgm:prSet presAssocID="{A2A0A0FA-D62B-43CD-8C3E-3A32D444E075}" presName="hierChild3" presStyleCnt="0"/>
      <dgm:spPr/>
    </dgm:pt>
    <dgm:pt modelId="{510413BF-C3C3-4FC0-A3FE-5483691DC994}" type="pres">
      <dgm:prSet presAssocID="{5259AA13-BDE5-4F65-B6C7-3BC293E204CA}" presName="Name19" presStyleLbl="parChTrans1D2" presStyleIdx="2" presStyleCnt="3"/>
      <dgm:spPr/>
    </dgm:pt>
    <dgm:pt modelId="{FFE8746B-D87B-4004-A30F-B3B0670653F1}" type="pres">
      <dgm:prSet presAssocID="{065AC59A-3711-4195-A7D7-FEA027FF65DC}" presName="Name21" presStyleCnt="0"/>
      <dgm:spPr/>
    </dgm:pt>
    <dgm:pt modelId="{A9764D26-A14D-4CAA-8A30-9D662088FA23}" type="pres">
      <dgm:prSet presAssocID="{065AC59A-3711-4195-A7D7-FEA027FF65DC}" presName="level2Shape" presStyleLbl="node2" presStyleIdx="2" presStyleCnt="3"/>
      <dgm:spPr/>
    </dgm:pt>
    <dgm:pt modelId="{CFB8DB48-7EE2-4E72-9E07-8C9B4FDECB8E}" type="pres">
      <dgm:prSet presAssocID="{065AC59A-3711-4195-A7D7-FEA027FF65DC}" presName="hierChild3" presStyleCnt="0"/>
      <dgm:spPr/>
    </dgm:pt>
    <dgm:pt modelId="{DB55DFD7-E025-404B-91A2-94C7CB748723}" type="pres">
      <dgm:prSet presAssocID="{E2A4CC14-B14D-4E82-93FD-DECA842E9BCC}" presName="Name19" presStyleLbl="parChTrans1D3" presStyleIdx="5" presStyleCnt="9"/>
      <dgm:spPr/>
    </dgm:pt>
    <dgm:pt modelId="{039CF09C-BCD8-4A72-9CFD-03C54FD31823}" type="pres">
      <dgm:prSet presAssocID="{A8B97150-D3A1-4EB4-91E4-BCFB07261826}" presName="Name21" presStyleCnt="0"/>
      <dgm:spPr/>
    </dgm:pt>
    <dgm:pt modelId="{2754FAAA-095A-4A07-B714-99A635765005}" type="pres">
      <dgm:prSet presAssocID="{A8B97150-D3A1-4EB4-91E4-BCFB07261826}" presName="level2Shape" presStyleLbl="node3" presStyleIdx="5" presStyleCnt="9"/>
      <dgm:spPr/>
    </dgm:pt>
    <dgm:pt modelId="{06A2F132-DAA4-4828-8913-1778A744FF0C}" type="pres">
      <dgm:prSet presAssocID="{A8B97150-D3A1-4EB4-91E4-BCFB07261826}" presName="hierChild3" presStyleCnt="0"/>
      <dgm:spPr/>
    </dgm:pt>
    <dgm:pt modelId="{369655D7-CB6A-4B5F-9431-9C9B78099807}" type="pres">
      <dgm:prSet presAssocID="{78DE0932-62AE-4027-B457-A52223B5C771}" presName="Name19" presStyleLbl="parChTrans1D3" presStyleIdx="6" presStyleCnt="9"/>
      <dgm:spPr/>
    </dgm:pt>
    <dgm:pt modelId="{5A657508-52D3-48F4-A28F-219720F5A90A}" type="pres">
      <dgm:prSet presAssocID="{CCE65005-372B-4D5E-A618-FE1A32F52382}" presName="Name21" presStyleCnt="0"/>
      <dgm:spPr/>
    </dgm:pt>
    <dgm:pt modelId="{FEC24C4F-EA20-4FBD-91DE-E68695EE2E05}" type="pres">
      <dgm:prSet presAssocID="{CCE65005-372B-4D5E-A618-FE1A32F52382}" presName="level2Shape" presStyleLbl="node3" presStyleIdx="6" presStyleCnt="9"/>
      <dgm:spPr/>
    </dgm:pt>
    <dgm:pt modelId="{67D20024-43FA-4BFB-8D79-E899E892C926}" type="pres">
      <dgm:prSet presAssocID="{CCE65005-372B-4D5E-A618-FE1A32F52382}" presName="hierChild3" presStyleCnt="0"/>
      <dgm:spPr/>
    </dgm:pt>
    <dgm:pt modelId="{09C8F19C-B5C7-4992-BB1C-248183F6915C}" type="pres">
      <dgm:prSet presAssocID="{5AEBE488-BFBA-4C0E-A178-E025CD37CDF4}" presName="Name19" presStyleLbl="parChTrans1D3" presStyleIdx="7" presStyleCnt="9"/>
      <dgm:spPr/>
    </dgm:pt>
    <dgm:pt modelId="{708CB732-97AC-44D5-881F-170576E2A203}" type="pres">
      <dgm:prSet presAssocID="{66C26CE0-C4FB-4997-B3EA-BEA0B4D0F769}" presName="Name21" presStyleCnt="0"/>
      <dgm:spPr/>
    </dgm:pt>
    <dgm:pt modelId="{4CB84717-39A9-456E-B7D2-6C7938906F81}" type="pres">
      <dgm:prSet presAssocID="{66C26CE0-C4FB-4997-B3EA-BEA0B4D0F769}" presName="level2Shape" presStyleLbl="node3" presStyleIdx="7" presStyleCnt="9"/>
      <dgm:spPr/>
    </dgm:pt>
    <dgm:pt modelId="{FD73B76C-1790-4914-B06D-ED7CEA97BA8C}" type="pres">
      <dgm:prSet presAssocID="{66C26CE0-C4FB-4997-B3EA-BEA0B4D0F769}" presName="hierChild3" presStyleCnt="0"/>
      <dgm:spPr/>
    </dgm:pt>
    <dgm:pt modelId="{0D8A9EA3-BF02-44F0-9A76-5E3DBB388872}" type="pres">
      <dgm:prSet presAssocID="{EACF292A-7E37-4EE6-8C7C-4F6B029305E7}" presName="Name19" presStyleLbl="parChTrans1D3" presStyleIdx="8" presStyleCnt="9"/>
      <dgm:spPr/>
    </dgm:pt>
    <dgm:pt modelId="{0C392FE5-4A1F-4E1F-8974-A9DC11422182}" type="pres">
      <dgm:prSet presAssocID="{0522B39B-43D0-49D5-93EF-1A2EB8758F13}" presName="Name21" presStyleCnt="0"/>
      <dgm:spPr/>
    </dgm:pt>
    <dgm:pt modelId="{10CC0664-9C31-4ABF-98C6-3301DDC81D84}" type="pres">
      <dgm:prSet presAssocID="{0522B39B-43D0-49D5-93EF-1A2EB8758F13}" presName="level2Shape" presStyleLbl="node3" presStyleIdx="8" presStyleCnt="9"/>
      <dgm:spPr/>
    </dgm:pt>
    <dgm:pt modelId="{BB709180-96EC-4A75-8884-222ECF987AF0}" type="pres">
      <dgm:prSet presAssocID="{0522B39B-43D0-49D5-93EF-1A2EB8758F13}" presName="hierChild3" presStyleCnt="0"/>
      <dgm:spPr/>
    </dgm:pt>
    <dgm:pt modelId="{6239A61F-E402-4E51-8F35-85AF6F5B28C8}" type="pres">
      <dgm:prSet presAssocID="{A4C6C3C0-B52D-4F4A-977E-AA65D44B254F}" presName="bgShapesFlow" presStyleCnt="0"/>
      <dgm:spPr/>
    </dgm:pt>
  </dgm:ptLst>
  <dgm:cxnLst>
    <dgm:cxn modelId="{D26AEA07-2642-459A-A06E-94377DA76DA0}" type="presOf" srcId="{6080343E-04C8-4092-AA12-F030CBC26C8F}" destId="{336D23FC-1ED4-4B77-A36A-A092EC963A27}" srcOrd="0" destOrd="0" presId="urn:microsoft.com/office/officeart/2005/8/layout/hierarchy6"/>
    <dgm:cxn modelId="{BCD68C0A-B28A-4884-BB54-25FD8A78D09E}" type="presOf" srcId="{FBCC5DCA-EF7D-4321-8233-024F1A5AF10C}" destId="{ACCCF40A-9DF1-42A4-AA43-9F2952EE609C}" srcOrd="0" destOrd="0" presId="urn:microsoft.com/office/officeart/2005/8/layout/hierarchy6"/>
    <dgm:cxn modelId="{97AAF31B-DFC7-42C7-9471-633713B0BF7F}" srcId="{E98B8A0C-16E2-4961-8079-DCB14218209E}" destId="{A2A0A0FA-D62B-43CD-8C3E-3A32D444E075}" srcOrd="3" destOrd="0" parTransId="{6289785E-16A9-429D-A3CB-33069F99E85A}" sibTransId="{F148D933-8128-4152-940E-5F7810DCD7F8}"/>
    <dgm:cxn modelId="{B18E421D-CB67-4AC1-AEF3-40B98C9E9838}" type="presOf" srcId="{EF29918C-DBFC-4604-9D44-59E5EE6A06FC}" destId="{DE7190C8-8506-438C-ADE5-3759CD3B019D}" srcOrd="0" destOrd="0" presId="urn:microsoft.com/office/officeart/2005/8/layout/hierarchy6"/>
    <dgm:cxn modelId="{5C948D1E-94E8-44ED-AE6D-4E3698E09FF4}" type="presOf" srcId="{5259AA13-BDE5-4F65-B6C7-3BC293E204CA}" destId="{510413BF-C3C3-4FC0-A3FE-5483691DC994}" srcOrd="0" destOrd="0" presId="urn:microsoft.com/office/officeart/2005/8/layout/hierarchy6"/>
    <dgm:cxn modelId="{C9B3BA2F-91A4-4165-B8C9-39EB577E54F7}" type="presOf" srcId="{065AC59A-3711-4195-A7D7-FEA027FF65DC}" destId="{A9764D26-A14D-4CAA-8A30-9D662088FA23}" srcOrd="0" destOrd="0" presId="urn:microsoft.com/office/officeart/2005/8/layout/hierarchy6"/>
    <dgm:cxn modelId="{8E87D234-3B4A-43DF-B7B6-6E58D2F30BFB}" type="presOf" srcId="{FBF0418F-8AF1-4D5D-A388-C82798A11D36}" destId="{A597392D-599B-4A23-934C-C0BD1B71BF95}" srcOrd="0" destOrd="0" presId="urn:microsoft.com/office/officeart/2005/8/layout/hierarchy6"/>
    <dgm:cxn modelId="{D7823439-36D4-4F79-AE6D-A0BF07692B42}" type="presOf" srcId="{35D2A861-BB03-437F-A6E7-A588719BC438}" destId="{92E6A062-384B-48BA-9345-1E7A9C1FE082}" srcOrd="0" destOrd="0" presId="urn:microsoft.com/office/officeart/2005/8/layout/hierarchy6"/>
    <dgm:cxn modelId="{E0B38B5F-5B57-4261-8B40-8216DEB2C8EE}" type="presOf" srcId="{15BE5611-A522-4D22-B820-0D00D31B9668}" destId="{0BA3793D-56D0-4CE8-9108-B08BE6DFD7E5}" srcOrd="0" destOrd="0" presId="urn:microsoft.com/office/officeart/2005/8/layout/hierarchy6"/>
    <dgm:cxn modelId="{EA1C1269-543B-45E1-ADEB-3E29B99D5DC5}" srcId="{065AC59A-3711-4195-A7D7-FEA027FF65DC}" destId="{0522B39B-43D0-49D5-93EF-1A2EB8758F13}" srcOrd="3" destOrd="0" parTransId="{EACF292A-7E37-4EE6-8C7C-4F6B029305E7}" sibTransId="{CDA4052A-6C88-4150-9DEC-9351827AE3FD}"/>
    <dgm:cxn modelId="{80C8CF54-2849-40ED-8B0E-2EBB50F16AAA}" srcId="{15BE5611-A522-4D22-B820-0D00D31B9668}" destId="{E98B8A0C-16E2-4961-8079-DCB14218209E}" srcOrd="1" destOrd="0" parTransId="{7E225117-09D5-4A84-BB5D-C7C06B04B896}" sibTransId="{62821325-DD7C-4F1D-9895-B16126665B01}"/>
    <dgm:cxn modelId="{9AD8D358-9ADC-4944-8DA0-A926A2D4AA8D}" srcId="{E98B8A0C-16E2-4961-8079-DCB14218209E}" destId="{35D2A861-BB03-437F-A6E7-A588719BC438}" srcOrd="1" destOrd="0" parTransId="{87DCA016-710B-4932-B351-CAE4A1335EC8}" sibTransId="{C7497544-40C0-454F-943F-F4F702BE3C20}"/>
    <dgm:cxn modelId="{387E3D7E-BD66-427A-A6B7-644039EF1840}" type="presOf" srcId="{867FFD10-D604-4940-AFFE-89F6CED04F3D}" destId="{845821FB-2140-4CC7-9A5C-91120E616A0A}" srcOrd="0" destOrd="0" presId="urn:microsoft.com/office/officeart/2005/8/layout/hierarchy6"/>
    <dgm:cxn modelId="{3B413085-FFA1-470B-B182-1890B4B56535}" type="presOf" srcId="{E2A4CC14-B14D-4E82-93FD-DECA842E9BCC}" destId="{DB55DFD7-E025-404B-91A2-94C7CB748723}" srcOrd="0" destOrd="0" presId="urn:microsoft.com/office/officeart/2005/8/layout/hierarchy6"/>
    <dgm:cxn modelId="{0210FA8F-0A90-47B5-BEB7-458C38672CC8}" type="presOf" srcId="{53ED5171-B202-4E32-A1BF-EAEE2B18A1EA}" destId="{8FDA45A3-E06E-4CE5-9CB9-62355BF7051E}" srcOrd="0" destOrd="0" presId="urn:microsoft.com/office/officeart/2005/8/layout/hierarchy6"/>
    <dgm:cxn modelId="{14240796-453E-4B92-BEE0-FDD5C4666A3E}" type="presOf" srcId="{A8B97150-D3A1-4EB4-91E4-BCFB07261826}" destId="{2754FAAA-095A-4A07-B714-99A635765005}" srcOrd="0" destOrd="0" presId="urn:microsoft.com/office/officeart/2005/8/layout/hierarchy6"/>
    <dgm:cxn modelId="{171FFB98-DEFB-46EF-8C4C-BEFE046D7FAB}" srcId="{15BE5611-A522-4D22-B820-0D00D31B9668}" destId="{065AC59A-3711-4195-A7D7-FEA027FF65DC}" srcOrd="2" destOrd="0" parTransId="{5259AA13-BDE5-4F65-B6C7-3BC293E204CA}" sibTransId="{2410DDE8-ED24-48AE-8D37-AD3272C566D4}"/>
    <dgm:cxn modelId="{F17DA099-EA8A-4056-90B2-819C22621521}" srcId="{065AC59A-3711-4195-A7D7-FEA027FF65DC}" destId="{A8B97150-D3A1-4EB4-91E4-BCFB07261826}" srcOrd="0" destOrd="0" parTransId="{E2A4CC14-B14D-4E82-93FD-DECA842E9BCC}" sibTransId="{8EBDB3C9-F584-44E2-BC36-9610D790EE3F}"/>
    <dgm:cxn modelId="{50A73CA1-84F2-4285-99FD-EEB0BE53631C}" type="presOf" srcId="{A4C6C3C0-B52D-4F4A-977E-AA65D44B254F}" destId="{A7EF557F-3975-4550-ADAB-FBEBDEF74C57}" srcOrd="0" destOrd="0" presId="urn:microsoft.com/office/officeart/2005/8/layout/hierarchy6"/>
    <dgm:cxn modelId="{25F6D3A2-7096-4F3D-8FBD-E104B0B3773B}" type="presOf" srcId="{0522B39B-43D0-49D5-93EF-1A2EB8758F13}" destId="{10CC0664-9C31-4ABF-98C6-3301DDC81D84}" srcOrd="0" destOrd="0" presId="urn:microsoft.com/office/officeart/2005/8/layout/hierarchy6"/>
    <dgm:cxn modelId="{67E536A4-C637-437D-A9C7-F5BDF50E4B3E}" type="presOf" srcId="{CCE65005-372B-4D5E-A618-FE1A32F52382}" destId="{FEC24C4F-EA20-4FBD-91DE-E68695EE2E05}" srcOrd="0" destOrd="0" presId="urn:microsoft.com/office/officeart/2005/8/layout/hierarchy6"/>
    <dgm:cxn modelId="{5BA702A8-E72F-4B86-912D-CD4998C61805}" type="presOf" srcId="{66C26CE0-C4FB-4997-B3EA-BEA0B4D0F769}" destId="{4CB84717-39A9-456E-B7D2-6C7938906F81}" srcOrd="0" destOrd="0" presId="urn:microsoft.com/office/officeart/2005/8/layout/hierarchy6"/>
    <dgm:cxn modelId="{8C1DD1AE-A544-4A56-BA1E-8B5246385EC1}" srcId="{15BE5611-A522-4D22-B820-0D00D31B9668}" destId="{53ED5171-B202-4E32-A1BF-EAEE2B18A1EA}" srcOrd="0" destOrd="0" parTransId="{EF29918C-DBFC-4604-9D44-59E5EE6A06FC}" sibTransId="{0D289042-EB63-493B-B3B4-C21F9B9EA61A}"/>
    <dgm:cxn modelId="{78B2E6B0-2D67-47AD-B133-7E4B6037B889}" type="presOf" srcId="{6289785E-16A9-429D-A3CB-33069F99E85A}" destId="{413F4284-E520-4C16-BE64-7F24F9845E7C}" srcOrd="0" destOrd="0" presId="urn:microsoft.com/office/officeart/2005/8/layout/hierarchy6"/>
    <dgm:cxn modelId="{9B1AB8B6-FA77-4206-A4EC-74969B582C6E}" type="presOf" srcId="{EACF292A-7E37-4EE6-8C7C-4F6B029305E7}" destId="{0D8A9EA3-BF02-44F0-9A76-5E3DBB388872}" srcOrd="0" destOrd="0" presId="urn:microsoft.com/office/officeart/2005/8/layout/hierarchy6"/>
    <dgm:cxn modelId="{AF45CFB7-932E-435E-BEDA-196B4874415E}" srcId="{E98B8A0C-16E2-4961-8079-DCB14218209E}" destId="{C186C1F5-2B1B-470A-8D56-250869ACB49E}" srcOrd="0" destOrd="0" parTransId="{AD0F7B69-E180-488C-B51A-626B378A6A40}" sibTransId="{3903ED4B-0ED5-4342-AC55-1AFA7B5085B0}"/>
    <dgm:cxn modelId="{D580E3B9-10CE-45FA-AB0A-529029212619}" type="presOf" srcId="{AD0F7B69-E180-488C-B51A-626B378A6A40}" destId="{8EAE33BB-00C2-4EF1-86AC-51FF9C6B8964}" srcOrd="0" destOrd="0" presId="urn:microsoft.com/office/officeart/2005/8/layout/hierarchy6"/>
    <dgm:cxn modelId="{786508BD-AB05-410F-AB3D-643D62A5E294}" type="presOf" srcId="{A2A0A0FA-D62B-43CD-8C3E-3A32D444E075}" destId="{5B628CD4-2F1C-47F8-AAF1-06A326701300}" srcOrd="0" destOrd="0" presId="urn:microsoft.com/office/officeart/2005/8/layout/hierarchy6"/>
    <dgm:cxn modelId="{DCD2A5BD-6951-4806-898E-CDF112E820F2}" type="presOf" srcId="{7E225117-09D5-4A84-BB5D-C7C06B04B896}" destId="{56448F08-5373-4FCA-93D2-829C0DFC99B3}" srcOrd="0" destOrd="0" presId="urn:microsoft.com/office/officeart/2005/8/layout/hierarchy6"/>
    <dgm:cxn modelId="{5D9C8FC0-427F-4437-88C4-E1E7638C1FC8}" type="presOf" srcId="{78DE0932-62AE-4027-B457-A52223B5C771}" destId="{369655D7-CB6A-4B5F-9431-9C9B78099807}" srcOrd="0" destOrd="0" presId="urn:microsoft.com/office/officeart/2005/8/layout/hierarchy6"/>
    <dgm:cxn modelId="{7623E6C7-1302-4BEF-B537-6CABE8D5EA19}" type="presOf" srcId="{E98B8A0C-16E2-4961-8079-DCB14218209E}" destId="{4EE8A865-394A-441A-A44C-880DE0864E94}" srcOrd="0" destOrd="0" presId="urn:microsoft.com/office/officeart/2005/8/layout/hierarchy6"/>
    <dgm:cxn modelId="{829CBFC8-C683-48DE-8CCF-6927DCC0850F}" type="presOf" srcId="{5AEBE488-BFBA-4C0E-A178-E025CD37CDF4}" destId="{09C8F19C-B5C7-4992-BB1C-248183F6915C}" srcOrd="0" destOrd="0" presId="urn:microsoft.com/office/officeart/2005/8/layout/hierarchy6"/>
    <dgm:cxn modelId="{D61E0EC9-CB3C-47D6-95B5-1A05BD971874}" srcId="{A4C6C3C0-B52D-4F4A-977E-AA65D44B254F}" destId="{15BE5611-A522-4D22-B820-0D00D31B9668}" srcOrd="0" destOrd="0" parTransId="{81E07AA6-AD11-4E21-B4D1-F04C170933B6}" sibTransId="{AA86429D-65A1-499B-B7AF-3ACCF59A2B0D}"/>
    <dgm:cxn modelId="{C67E48CD-E161-465E-AA8F-F3D6C9332C07}" type="presOf" srcId="{C186C1F5-2B1B-470A-8D56-250869ACB49E}" destId="{B1A47974-139A-46E6-9A43-7829C34B65BA}" srcOrd="0" destOrd="0" presId="urn:microsoft.com/office/officeart/2005/8/layout/hierarchy6"/>
    <dgm:cxn modelId="{CCA882DA-B1DC-4227-9FDF-B2744E0EE3F8}" srcId="{065AC59A-3711-4195-A7D7-FEA027FF65DC}" destId="{CCE65005-372B-4D5E-A618-FE1A32F52382}" srcOrd="1" destOrd="0" parTransId="{78DE0932-62AE-4027-B457-A52223B5C771}" sibTransId="{E92ACE87-653A-4772-A890-CCCCF8F19720}"/>
    <dgm:cxn modelId="{8D0F98E2-175E-462A-9A99-8BFBE5C4590F}" srcId="{53ED5171-B202-4E32-A1BF-EAEE2B18A1EA}" destId="{FBCC5DCA-EF7D-4321-8233-024F1A5AF10C}" srcOrd="0" destOrd="0" parTransId="{867FFD10-D604-4940-AFFE-89F6CED04F3D}" sibTransId="{7213EC04-F1A9-4F6C-88BD-2325B4875901}"/>
    <dgm:cxn modelId="{439BAAE2-DF29-4ECE-A0C6-BE345D438093}" type="presOf" srcId="{87DCA016-710B-4932-B351-CAE4A1335EC8}" destId="{67A0F2B1-E497-4D03-BC6C-1CFB63333A8D}" srcOrd="0" destOrd="0" presId="urn:microsoft.com/office/officeart/2005/8/layout/hierarchy6"/>
    <dgm:cxn modelId="{1A0989E3-543D-4ADD-8F0E-F0767CF3AB80}" srcId="{065AC59A-3711-4195-A7D7-FEA027FF65DC}" destId="{66C26CE0-C4FB-4997-B3EA-BEA0B4D0F769}" srcOrd="2" destOrd="0" parTransId="{5AEBE488-BFBA-4C0E-A178-E025CD37CDF4}" sibTransId="{22735F5B-08A3-41F8-9823-8F5486335459}"/>
    <dgm:cxn modelId="{360297FE-4D8E-4E0C-AEA6-8108ED8AE4CC}" srcId="{E98B8A0C-16E2-4961-8079-DCB14218209E}" destId="{FBF0418F-8AF1-4D5D-A388-C82798A11D36}" srcOrd="2" destOrd="0" parTransId="{6080343E-04C8-4092-AA12-F030CBC26C8F}" sibTransId="{ADD98C43-AC25-49F3-8B71-BBE46647A2CF}"/>
    <dgm:cxn modelId="{2C4416CD-E20E-4F34-B6B4-A9AFC19D5238}" type="presParOf" srcId="{A7EF557F-3975-4550-ADAB-FBEBDEF74C57}" destId="{9CFF6E90-04E3-439B-8CFD-49EDA44E9001}" srcOrd="0" destOrd="0" presId="urn:microsoft.com/office/officeart/2005/8/layout/hierarchy6"/>
    <dgm:cxn modelId="{BE47C7DA-5813-4EF2-B93C-C6B1F7EC574D}" type="presParOf" srcId="{9CFF6E90-04E3-439B-8CFD-49EDA44E9001}" destId="{E1E16700-B5B7-411B-BBB9-E954FC896F90}" srcOrd="0" destOrd="0" presId="urn:microsoft.com/office/officeart/2005/8/layout/hierarchy6"/>
    <dgm:cxn modelId="{58996D12-AD1C-481F-8835-A2E19CE8C521}" type="presParOf" srcId="{E1E16700-B5B7-411B-BBB9-E954FC896F90}" destId="{81662C96-DC86-4B75-896A-1E430E3C6B1F}" srcOrd="0" destOrd="0" presId="urn:microsoft.com/office/officeart/2005/8/layout/hierarchy6"/>
    <dgm:cxn modelId="{F246DD05-1DF5-4CBB-AF8C-4D405DD0077C}" type="presParOf" srcId="{81662C96-DC86-4B75-896A-1E430E3C6B1F}" destId="{0BA3793D-56D0-4CE8-9108-B08BE6DFD7E5}" srcOrd="0" destOrd="0" presId="urn:microsoft.com/office/officeart/2005/8/layout/hierarchy6"/>
    <dgm:cxn modelId="{09AE3D74-3982-450A-917E-B975337733D6}" type="presParOf" srcId="{81662C96-DC86-4B75-896A-1E430E3C6B1F}" destId="{37BCEA2E-266F-4A89-BF3B-AED7DB43D682}" srcOrd="1" destOrd="0" presId="urn:microsoft.com/office/officeart/2005/8/layout/hierarchy6"/>
    <dgm:cxn modelId="{9CD6112B-878D-4BE4-A608-92623962E156}" type="presParOf" srcId="{37BCEA2E-266F-4A89-BF3B-AED7DB43D682}" destId="{DE7190C8-8506-438C-ADE5-3759CD3B019D}" srcOrd="0" destOrd="0" presId="urn:microsoft.com/office/officeart/2005/8/layout/hierarchy6"/>
    <dgm:cxn modelId="{6883174E-AB17-424C-8FA4-7DC255AB5957}" type="presParOf" srcId="{37BCEA2E-266F-4A89-BF3B-AED7DB43D682}" destId="{FBB705A1-CC35-464B-A4CC-B6AB3EDDAA15}" srcOrd="1" destOrd="0" presId="urn:microsoft.com/office/officeart/2005/8/layout/hierarchy6"/>
    <dgm:cxn modelId="{FE8576B3-17DC-4643-8AB8-670F9999B20F}" type="presParOf" srcId="{FBB705A1-CC35-464B-A4CC-B6AB3EDDAA15}" destId="{8FDA45A3-E06E-4CE5-9CB9-62355BF7051E}" srcOrd="0" destOrd="0" presId="urn:microsoft.com/office/officeart/2005/8/layout/hierarchy6"/>
    <dgm:cxn modelId="{38C81397-DB02-4F30-A060-D8036F00F32D}" type="presParOf" srcId="{FBB705A1-CC35-464B-A4CC-B6AB3EDDAA15}" destId="{6546BC38-07EB-41CB-9E0B-862B5A5FF3B4}" srcOrd="1" destOrd="0" presId="urn:microsoft.com/office/officeart/2005/8/layout/hierarchy6"/>
    <dgm:cxn modelId="{4A8F1644-CDFC-4501-89C5-4988F0A28D43}" type="presParOf" srcId="{6546BC38-07EB-41CB-9E0B-862B5A5FF3B4}" destId="{845821FB-2140-4CC7-9A5C-91120E616A0A}" srcOrd="0" destOrd="0" presId="urn:microsoft.com/office/officeart/2005/8/layout/hierarchy6"/>
    <dgm:cxn modelId="{80E4F56B-31B3-4153-9C7E-647CF25E5CA9}" type="presParOf" srcId="{6546BC38-07EB-41CB-9E0B-862B5A5FF3B4}" destId="{E2AC259F-BC38-41DF-A719-F21D318CF18B}" srcOrd="1" destOrd="0" presId="urn:microsoft.com/office/officeart/2005/8/layout/hierarchy6"/>
    <dgm:cxn modelId="{45456ABD-C296-40D0-828E-1467A1B8D72D}" type="presParOf" srcId="{E2AC259F-BC38-41DF-A719-F21D318CF18B}" destId="{ACCCF40A-9DF1-42A4-AA43-9F2952EE609C}" srcOrd="0" destOrd="0" presId="urn:microsoft.com/office/officeart/2005/8/layout/hierarchy6"/>
    <dgm:cxn modelId="{CF619A12-C868-4194-999D-E1CB62FBD00F}" type="presParOf" srcId="{E2AC259F-BC38-41DF-A719-F21D318CF18B}" destId="{7CDD9CD5-87F9-4B08-8DC4-117E24E19CF8}" srcOrd="1" destOrd="0" presId="urn:microsoft.com/office/officeart/2005/8/layout/hierarchy6"/>
    <dgm:cxn modelId="{75C4346E-174A-4D6C-9ABD-7E9C64BEE786}" type="presParOf" srcId="{37BCEA2E-266F-4A89-BF3B-AED7DB43D682}" destId="{56448F08-5373-4FCA-93D2-829C0DFC99B3}" srcOrd="2" destOrd="0" presId="urn:microsoft.com/office/officeart/2005/8/layout/hierarchy6"/>
    <dgm:cxn modelId="{C8C53EB1-3BD7-404F-AA4C-92A25B00C272}" type="presParOf" srcId="{37BCEA2E-266F-4A89-BF3B-AED7DB43D682}" destId="{4842E62B-F32C-4F4C-9600-FAF690847A15}" srcOrd="3" destOrd="0" presId="urn:microsoft.com/office/officeart/2005/8/layout/hierarchy6"/>
    <dgm:cxn modelId="{51A08EB6-A977-4DB6-AE25-520396027429}" type="presParOf" srcId="{4842E62B-F32C-4F4C-9600-FAF690847A15}" destId="{4EE8A865-394A-441A-A44C-880DE0864E94}" srcOrd="0" destOrd="0" presId="urn:microsoft.com/office/officeart/2005/8/layout/hierarchy6"/>
    <dgm:cxn modelId="{BC97FD37-FF38-4365-9141-83D87D133D2B}" type="presParOf" srcId="{4842E62B-F32C-4F4C-9600-FAF690847A15}" destId="{9117B469-4997-44A5-B791-2855D35215A7}" srcOrd="1" destOrd="0" presId="urn:microsoft.com/office/officeart/2005/8/layout/hierarchy6"/>
    <dgm:cxn modelId="{F34BE133-AEFA-4557-9B41-217ADDD35085}" type="presParOf" srcId="{9117B469-4997-44A5-B791-2855D35215A7}" destId="{8EAE33BB-00C2-4EF1-86AC-51FF9C6B8964}" srcOrd="0" destOrd="0" presId="urn:microsoft.com/office/officeart/2005/8/layout/hierarchy6"/>
    <dgm:cxn modelId="{1CA22879-F7C2-4BA9-9C85-A79606EEC5BA}" type="presParOf" srcId="{9117B469-4997-44A5-B791-2855D35215A7}" destId="{C8EB125D-6510-46ED-96CE-CA841629DC84}" srcOrd="1" destOrd="0" presId="urn:microsoft.com/office/officeart/2005/8/layout/hierarchy6"/>
    <dgm:cxn modelId="{A0E3F7C7-7555-4472-92DC-5C8D3E25CAF1}" type="presParOf" srcId="{C8EB125D-6510-46ED-96CE-CA841629DC84}" destId="{B1A47974-139A-46E6-9A43-7829C34B65BA}" srcOrd="0" destOrd="0" presId="urn:microsoft.com/office/officeart/2005/8/layout/hierarchy6"/>
    <dgm:cxn modelId="{3602446A-6CF4-4628-B498-A017FF9A8664}" type="presParOf" srcId="{C8EB125D-6510-46ED-96CE-CA841629DC84}" destId="{BE9AF0B0-8AC8-4AA6-9B39-7DAB8F8683F3}" srcOrd="1" destOrd="0" presId="urn:microsoft.com/office/officeart/2005/8/layout/hierarchy6"/>
    <dgm:cxn modelId="{38DFF11F-7773-4AB5-BB39-8866304D6EF9}" type="presParOf" srcId="{9117B469-4997-44A5-B791-2855D35215A7}" destId="{67A0F2B1-E497-4D03-BC6C-1CFB63333A8D}" srcOrd="2" destOrd="0" presId="urn:microsoft.com/office/officeart/2005/8/layout/hierarchy6"/>
    <dgm:cxn modelId="{817926A5-B506-4BE1-BD18-16E596CC0D80}" type="presParOf" srcId="{9117B469-4997-44A5-B791-2855D35215A7}" destId="{23366061-DD1D-4B4E-935A-C879CC257095}" srcOrd="3" destOrd="0" presId="urn:microsoft.com/office/officeart/2005/8/layout/hierarchy6"/>
    <dgm:cxn modelId="{F6E241A4-11D3-4D36-8729-12C1B8E73C43}" type="presParOf" srcId="{23366061-DD1D-4B4E-935A-C879CC257095}" destId="{92E6A062-384B-48BA-9345-1E7A9C1FE082}" srcOrd="0" destOrd="0" presId="urn:microsoft.com/office/officeart/2005/8/layout/hierarchy6"/>
    <dgm:cxn modelId="{7ADD270C-EC12-4BB2-B076-6EEAEC4E5ACC}" type="presParOf" srcId="{23366061-DD1D-4B4E-935A-C879CC257095}" destId="{E0ADAD65-52CD-453E-8D5A-0D29445A31B8}" srcOrd="1" destOrd="0" presId="urn:microsoft.com/office/officeart/2005/8/layout/hierarchy6"/>
    <dgm:cxn modelId="{5DAEC531-B077-4F41-B454-DDC4CDE7A738}" type="presParOf" srcId="{9117B469-4997-44A5-B791-2855D35215A7}" destId="{336D23FC-1ED4-4B77-A36A-A092EC963A27}" srcOrd="4" destOrd="0" presId="urn:microsoft.com/office/officeart/2005/8/layout/hierarchy6"/>
    <dgm:cxn modelId="{4FA26D8B-115C-46F7-84C4-4899108E53DB}" type="presParOf" srcId="{9117B469-4997-44A5-B791-2855D35215A7}" destId="{D8703000-BA0F-4AF3-87BC-2564820F4A02}" srcOrd="5" destOrd="0" presId="urn:microsoft.com/office/officeart/2005/8/layout/hierarchy6"/>
    <dgm:cxn modelId="{B82C796A-3F51-4BC2-BF6D-2CC87E9E19C3}" type="presParOf" srcId="{D8703000-BA0F-4AF3-87BC-2564820F4A02}" destId="{A597392D-599B-4A23-934C-C0BD1B71BF95}" srcOrd="0" destOrd="0" presId="urn:microsoft.com/office/officeart/2005/8/layout/hierarchy6"/>
    <dgm:cxn modelId="{5E3474BC-79D8-4F9C-8719-5AB04E885A10}" type="presParOf" srcId="{D8703000-BA0F-4AF3-87BC-2564820F4A02}" destId="{A57D52D9-83A9-49DD-A567-2A9129341EA1}" srcOrd="1" destOrd="0" presId="urn:microsoft.com/office/officeart/2005/8/layout/hierarchy6"/>
    <dgm:cxn modelId="{1DB3C12D-0EAC-4EBB-A0D2-EBB4C25A058A}" type="presParOf" srcId="{9117B469-4997-44A5-B791-2855D35215A7}" destId="{413F4284-E520-4C16-BE64-7F24F9845E7C}" srcOrd="6" destOrd="0" presId="urn:microsoft.com/office/officeart/2005/8/layout/hierarchy6"/>
    <dgm:cxn modelId="{E2B4A069-B71C-4CB7-9F2D-A33FBFAA062B}" type="presParOf" srcId="{9117B469-4997-44A5-B791-2855D35215A7}" destId="{023A7DDB-BE1D-4EA0-97D6-22517BADB284}" srcOrd="7" destOrd="0" presId="urn:microsoft.com/office/officeart/2005/8/layout/hierarchy6"/>
    <dgm:cxn modelId="{E9A95DC8-DE3A-4FD6-91AE-B82609B249F1}" type="presParOf" srcId="{023A7DDB-BE1D-4EA0-97D6-22517BADB284}" destId="{5B628CD4-2F1C-47F8-AAF1-06A326701300}" srcOrd="0" destOrd="0" presId="urn:microsoft.com/office/officeart/2005/8/layout/hierarchy6"/>
    <dgm:cxn modelId="{562E950B-DFA3-4EA1-8238-74979A69DECB}" type="presParOf" srcId="{023A7DDB-BE1D-4EA0-97D6-22517BADB284}" destId="{E0C6DDFC-317C-4912-9B10-973CD9F7D101}" srcOrd="1" destOrd="0" presId="urn:microsoft.com/office/officeart/2005/8/layout/hierarchy6"/>
    <dgm:cxn modelId="{0E4F13D4-725C-4CCD-AA4A-77758056E85F}" type="presParOf" srcId="{37BCEA2E-266F-4A89-BF3B-AED7DB43D682}" destId="{510413BF-C3C3-4FC0-A3FE-5483691DC994}" srcOrd="4" destOrd="0" presId="urn:microsoft.com/office/officeart/2005/8/layout/hierarchy6"/>
    <dgm:cxn modelId="{5E8D70AD-FBBD-49AA-8837-1AC2D963E39F}" type="presParOf" srcId="{37BCEA2E-266F-4A89-BF3B-AED7DB43D682}" destId="{FFE8746B-D87B-4004-A30F-B3B0670653F1}" srcOrd="5" destOrd="0" presId="urn:microsoft.com/office/officeart/2005/8/layout/hierarchy6"/>
    <dgm:cxn modelId="{75ACBD77-5540-427D-9F69-FF0229B6F3F6}" type="presParOf" srcId="{FFE8746B-D87B-4004-A30F-B3B0670653F1}" destId="{A9764D26-A14D-4CAA-8A30-9D662088FA23}" srcOrd="0" destOrd="0" presId="urn:microsoft.com/office/officeart/2005/8/layout/hierarchy6"/>
    <dgm:cxn modelId="{9BB9E30F-5165-49E2-9CA2-A13201301F5B}" type="presParOf" srcId="{FFE8746B-D87B-4004-A30F-B3B0670653F1}" destId="{CFB8DB48-7EE2-4E72-9E07-8C9B4FDECB8E}" srcOrd="1" destOrd="0" presId="urn:microsoft.com/office/officeart/2005/8/layout/hierarchy6"/>
    <dgm:cxn modelId="{C6C05786-4A57-41C9-A515-E90E245F0864}" type="presParOf" srcId="{CFB8DB48-7EE2-4E72-9E07-8C9B4FDECB8E}" destId="{DB55DFD7-E025-404B-91A2-94C7CB748723}" srcOrd="0" destOrd="0" presId="urn:microsoft.com/office/officeart/2005/8/layout/hierarchy6"/>
    <dgm:cxn modelId="{C351AD4B-8CD0-4FB7-A95A-1B3C59567022}" type="presParOf" srcId="{CFB8DB48-7EE2-4E72-9E07-8C9B4FDECB8E}" destId="{039CF09C-BCD8-4A72-9CFD-03C54FD31823}" srcOrd="1" destOrd="0" presId="urn:microsoft.com/office/officeart/2005/8/layout/hierarchy6"/>
    <dgm:cxn modelId="{D435BF7D-8B0E-4D94-95B7-00B21ABDEC17}" type="presParOf" srcId="{039CF09C-BCD8-4A72-9CFD-03C54FD31823}" destId="{2754FAAA-095A-4A07-B714-99A635765005}" srcOrd="0" destOrd="0" presId="urn:microsoft.com/office/officeart/2005/8/layout/hierarchy6"/>
    <dgm:cxn modelId="{0CB384CB-BFEA-4785-BE40-EF7B751CAB34}" type="presParOf" srcId="{039CF09C-BCD8-4A72-9CFD-03C54FD31823}" destId="{06A2F132-DAA4-4828-8913-1778A744FF0C}" srcOrd="1" destOrd="0" presId="urn:microsoft.com/office/officeart/2005/8/layout/hierarchy6"/>
    <dgm:cxn modelId="{26FAB5DE-9E3C-4CE3-AAFB-C5205608D775}" type="presParOf" srcId="{CFB8DB48-7EE2-4E72-9E07-8C9B4FDECB8E}" destId="{369655D7-CB6A-4B5F-9431-9C9B78099807}" srcOrd="2" destOrd="0" presId="urn:microsoft.com/office/officeart/2005/8/layout/hierarchy6"/>
    <dgm:cxn modelId="{15666F2F-78BD-420F-8386-3772BA201322}" type="presParOf" srcId="{CFB8DB48-7EE2-4E72-9E07-8C9B4FDECB8E}" destId="{5A657508-52D3-48F4-A28F-219720F5A90A}" srcOrd="3" destOrd="0" presId="urn:microsoft.com/office/officeart/2005/8/layout/hierarchy6"/>
    <dgm:cxn modelId="{13B5A6A4-1FDB-454E-A987-C2C7C2D1B8AC}" type="presParOf" srcId="{5A657508-52D3-48F4-A28F-219720F5A90A}" destId="{FEC24C4F-EA20-4FBD-91DE-E68695EE2E05}" srcOrd="0" destOrd="0" presId="urn:microsoft.com/office/officeart/2005/8/layout/hierarchy6"/>
    <dgm:cxn modelId="{BFE06369-CEDA-4924-9E0D-3BE1649BA9D9}" type="presParOf" srcId="{5A657508-52D3-48F4-A28F-219720F5A90A}" destId="{67D20024-43FA-4BFB-8D79-E899E892C926}" srcOrd="1" destOrd="0" presId="urn:microsoft.com/office/officeart/2005/8/layout/hierarchy6"/>
    <dgm:cxn modelId="{F5C1E6C0-D7CB-4045-A80E-9260F9BCF20C}" type="presParOf" srcId="{CFB8DB48-7EE2-4E72-9E07-8C9B4FDECB8E}" destId="{09C8F19C-B5C7-4992-BB1C-248183F6915C}" srcOrd="4" destOrd="0" presId="urn:microsoft.com/office/officeart/2005/8/layout/hierarchy6"/>
    <dgm:cxn modelId="{C176CC0F-ED25-4505-90E3-23EBC9114216}" type="presParOf" srcId="{CFB8DB48-7EE2-4E72-9E07-8C9B4FDECB8E}" destId="{708CB732-97AC-44D5-881F-170576E2A203}" srcOrd="5" destOrd="0" presId="urn:microsoft.com/office/officeart/2005/8/layout/hierarchy6"/>
    <dgm:cxn modelId="{E369FFAD-4145-49BF-B5AC-AC4216843551}" type="presParOf" srcId="{708CB732-97AC-44D5-881F-170576E2A203}" destId="{4CB84717-39A9-456E-B7D2-6C7938906F81}" srcOrd="0" destOrd="0" presId="urn:microsoft.com/office/officeart/2005/8/layout/hierarchy6"/>
    <dgm:cxn modelId="{64533DD8-F42F-4EA3-A124-11622359606F}" type="presParOf" srcId="{708CB732-97AC-44D5-881F-170576E2A203}" destId="{FD73B76C-1790-4914-B06D-ED7CEA97BA8C}" srcOrd="1" destOrd="0" presId="urn:microsoft.com/office/officeart/2005/8/layout/hierarchy6"/>
    <dgm:cxn modelId="{4E961203-C53A-4BA4-8620-16897A5CCB9F}" type="presParOf" srcId="{CFB8DB48-7EE2-4E72-9E07-8C9B4FDECB8E}" destId="{0D8A9EA3-BF02-44F0-9A76-5E3DBB388872}" srcOrd="6" destOrd="0" presId="urn:microsoft.com/office/officeart/2005/8/layout/hierarchy6"/>
    <dgm:cxn modelId="{37875667-41C1-4297-B6B0-9F0E1052F17F}" type="presParOf" srcId="{CFB8DB48-7EE2-4E72-9E07-8C9B4FDECB8E}" destId="{0C392FE5-4A1F-4E1F-8974-A9DC11422182}" srcOrd="7" destOrd="0" presId="urn:microsoft.com/office/officeart/2005/8/layout/hierarchy6"/>
    <dgm:cxn modelId="{7E40EE4A-CE0D-4CF1-BFCA-065D2BA46694}" type="presParOf" srcId="{0C392FE5-4A1F-4E1F-8974-A9DC11422182}" destId="{10CC0664-9C31-4ABF-98C6-3301DDC81D84}" srcOrd="0" destOrd="0" presId="urn:microsoft.com/office/officeart/2005/8/layout/hierarchy6"/>
    <dgm:cxn modelId="{B9426648-F4CC-423D-9034-24DED843F2A7}" type="presParOf" srcId="{0C392FE5-4A1F-4E1F-8974-A9DC11422182}" destId="{BB709180-96EC-4A75-8884-222ECF987AF0}" srcOrd="1" destOrd="0" presId="urn:microsoft.com/office/officeart/2005/8/layout/hierarchy6"/>
    <dgm:cxn modelId="{C607FC23-C062-4561-8631-F1B940621629}" type="presParOf" srcId="{A7EF557F-3975-4550-ADAB-FBEBDEF74C57}" destId="{6239A61F-E402-4E51-8F35-85AF6F5B28C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3793D-56D0-4CE8-9108-B08BE6DFD7E5}">
      <dsp:nvSpPr>
        <dsp:cNvPr id="0" name=""/>
        <dsp:cNvSpPr/>
      </dsp:nvSpPr>
      <dsp:spPr>
        <a:xfrm>
          <a:off x="4119049" y="542728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bpy</a:t>
          </a:r>
          <a:endParaRPr lang="de-DE" sz="1400" kern="1200" dirty="0"/>
        </a:p>
      </dsp:txBody>
      <dsp:txXfrm>
        <a:off x="4138064" y="561743"/>
        <a:ext cx="935801" cy="611190"/>
      </dsp:txXfrm>
    </dsp:sp>
    <dsp:sp modelId="{DE7190C8-8506-438C-ADE5-3759CD3B019D}">
      <dsp:nvSpPr>
        <dsp:cNvPr id="0" name=""/>
        <dsp:cNvSpPr/>
      </dsp:nvSpPr>
      <dsp:spPr>
        <a:xfrm>
          <a:off x="491527" y="1191949"/>
          <a:ext cx="4114438" cy="259688"/>
        </a:xfrm>
        <a:custGeom>
          <a:avLst/>
          <a:gdLst/>
          <a:ahLst/>
          <a:cxnLst/>
          <a:rect l="0" t="0" r="0" b="0"/>
          <a:pathLst>
            <a:path>
              <a:moveTo>
                <a:pt x="4114438" y="0"/>
              </a:moveTo>
              <a:lnTo>
                <a:pt x="4114438" y="129844"/>
              </a:lnTo>
              <a:lnTo>
                <a:pt x="0" y="129844"/>
              </a:lnTo>
              <a:lnTo>
                <a:pt x="0" y="25968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A45A3-E06E-4CE5-9CB9-62355BF7051E}">
      <dsp:nvSpPr>
        <dsp:cNvPr id="0" name=""/>
        <dsp:cNvSpPr/>
      </dsp:nvSpPr>
      <dsp:spPr>
        <a:xfrm>
          <a:off x="4611" y="1451638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types</a:t>
          </a:r>
          <a:endParaRPr lang="de-DE" sz="1400" kern="1200" dirty="0"/>
        </a:p>
      </dsp:txBody>
      <dsp:txXfrm>
        <a:off x="23626" y="1470653"/>
        <a:ext cx="935801" cy="611190"/>
      </dsp:txXfrm>
    </dsp:sp>
    <dsp:sp modelId="{845821FB-2140-4CC7-9A5C-91120E616A0A}">
      <dsp:nvSpPr>
        <dsp:cNvPr id="0" name=""/>
        <dsp:cNvSpPr/>
      </dsp:nvSpPr>
      <dsp:spPr>
        <a:xfrm>
          <a:off x="445807" y="2100858"/>
          <a:ext cx="91440" cy="259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68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CF40A-9DF1-42A4-AA43-9F2952EE609C}">
      <dsp:nvSpPr>
        <dsp:cNvPr id="0" name=""/>
        <dsp:cNvSpPr/>
      </dsp:nvSpPr>
      <dsp:spPr>
        <a:xfrm>
          <a:off x="4611" y="2360547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Klassen</a:t>
          </a:r>
        </a:p>
      </dsp:txBody>
      <dsp:txXfrm>
        <a:off x="23626" y="2379562"/>
        <a:ext cx="935801" cy="611190"/>
      </dsp:txXfrm>
    </dsp:sp>
    <dsp:sp modelId="{56448F08-5373-4FCA-93D2-829C0DFC99B3}">
      <dsp:nvSpPr>
        <dsp:cNvPr id="0" name=""/>
        <dsp:cNvSpPr/>
      </dsp:nvSpPr>
      <dsp:spPr>
        <a:xfrm>
          <a:off x="3656479" y="1191949"/>
          <a:ext cx="949485" cy="259688"/>
        </a:xfrm>
        <a:custGeom>
          <a:avLst/>
          <a:gdLst/>
          <a:ahLst/>
          <a:cxnLst/>
          <a:rect l="0" t="0" r="0" b="0"/>
          <a:pathLst>
            <a:path>
              <a:moveTo>
                <a:pt x="949485" y="0"/>
              </a:moveTo>
              <a:lnTo>
                <a:pt x="949485" y="129844"/>
              </a:lnTo>
              <a:lnTo>
                <a:pt x="0" y="129844"/>
              </a:lnTo>
              <a:lnTo>
                <a:pt x="0" y="25968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8A865-394A-441A-A44C-880DE0864E94}">
      <dsp:nvSpPr>
        <dsp:cNvPr id="0" name=""/>
        <dsp:cNvSpPr/>
      </dsp:nvSpPr>
      <dsp:spPr>
        <a:xfrm>
          <a:off x="3169563" y="1451638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context</a:t>
          </a:r>
          <a:endParaRPr lang="de-DE" sz="1400" kern="1200" dirty="0"/>
        </a:p>
      </dsp:txBody>
      <dsp:txXfrm>
        <a:off x="3188578" y="1470653"/>
        <a:ext cx="935801" cy="611190"/>
      </dsp:txXfrm>
    </dsp:sp>
    <dsp:sp modelId="{8EAE33BB-00C2-4EF1-86AC-51FF9C6B8964}">
      <dsp:nvSpPr>
        <dsp:cNvPr id="0" name=""/>
        <dsp:cNvSpPr/>
      </dsp:nvSpPr>
      <dsp:spPr>
        <a:xfrm>
          <a:off x="1757508" y="2100858"/>
          <a:ext cx="1898971" cy="259688"/>
        </a:xfrm>
        <a:custGeom>
          <a:avLst/>
          <a:gdLst/>
          <a:ahLst/>
          <a:cxnLst/>
          <a:rect l="0" t="0" r="0" b="0"/>
          <a:pathLst>
            <a:path>
              <a:moveTo>
                <a:pt x="1898971" y="0"/>
              </a:moveTo>
              <a:lnTo>
                <a:pt x="1898971" y="129844"/>
              </a:lnTo>
              <a:lnTo>
                <a:pt x="0" y="129844"/>
              </a:lnTo>
              <a:lnTo>
                <a:pt x="0" y="25968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47974-139A-46E6-9A43-7829C34B65BA}">
      <dsp:nvSpPr>
        <dsp:cNvPr id="0" name=""/>
        <dsp:cNvSpPr/>
      </dsp:nvSpPr>
      <dsp:spPr>
        <a:xfrm>
          <a:off x="1270592" y="2360547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Active</a:t>
          </a:r>
          <a:r>
            <a:rPr lang="de-DE" sz="1400" kern="1200" dirty="0"/>
            <a:t> </a:t>
          </a:r>
          <a:r>
            <a:rPr lang="de-DE" sz="1400" kern="1200" dirty="0" err="1"/>
            <a:t>object</a:t>
          </a:r>
          <a:endParaRPr lang="de-DE" sz="1400" kern="1200" dirty="0"/>
        </a:p>
      </dsp:txBody>
      <dsp:txXfrm>
        <a:off x="1289607" y="2379562"/>
        <a:ext cx="935801" cy="611190"/>
      </dsp:txXfrm>
    </dsp:sp>
    <dsp:sp modelId="{67A0F2B1-E497-4D03-BC6C-1CFB63333A8D}">
      <dsp:nvSpPr>
        <dsp:cNvPr id="0" name=""/>
        <dsp:cNvSpPr/>
      </dsp:nvSpPr>
      <dsp:spPr>
        <a:xfrm>
          <a:off x="3023489" y="2100858"/>
          <a:ext cx="632990" cy="259688"/>
        </a:xfrm>
        <a:custGeom>
          <a:avLst/>
          <a:gdLst/>
          <a:ahLst/>
          <a:cxnLst/>
          <a:rect l="0" t="0" r="0" b="0"/>
          <a:pathLst>
            <a:path>
              <a:moveTo>
                <a:pt x="632990" y="0"/>
              </a:moveTo>
              <a:lnTo>
                <a:pt x="632990" y="129844"/>
              </a:lnTo>
              <a:lnTo>
                <a:pt x="0" y="129844"/>
              </a:lnTo>
              <a:lnTo>
                <a:pt x="0" y="25968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6A062-384B-48BA-9345-1E7A9C1FE082}">
      <dsp:nvSpPr>
        <dsp:cNvPr id="0" name=""/>
        <dsp:cNvSpPr/>
      </dsp:nvSpPr>
      <dsp:spPr>
        <a:xfrm>
          <a:off x="2536573" y="2360547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Acitve</a:t>
          </a:r>
          <a:r>
            <a:rPr lang="de-DE" sz="1400" kern="1200" dirty="0"/>
            <a:t> Scene</a:t>
          </a:r>
        </a:p>
      </dsp:txBody>
      <dsp:txXfrm>
        <a:off x="2555588" y="2379562"/>
        <a:ext cx="935801" cy="611190"/>
      </dsp:txXfrm>
    </dsp:sp>
    <dsp:sp modelId="{336D23FC-1ED4-4B77-A36A-A092EC963A27}">
      <dsp:nvSpPr>
        <dsp:cNvPr id="0" name=""/>
        <dsp:cNvSpPr/>
      </dsp:nvSpPr>
      <dsp:spPr>
        <a:xfrm>
          <a:off x="3656479" y="2100858"/>
          <a:ext cx="632990" cy="25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4"/>
              </a:lnTo>
              <a:lnTo>
                <a:pt x="632990" y="129844"/>
              </a:lnTo>
              <a:lnTo>
                <a:pt x="632990" y="25968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7392D-599B-4A23-934C-C0BD1B71BF95}">
      <dsp:nvSpPr>
        <dsp:cNvPr id="0" name=""/>
        <dsp:cNvSpPr/>
      </dsp:nvSpPr>
      <dsp:spPr>
        <a:xfrm>
          <a:off x="3802554" y="2360547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Selected Objects</a:t>
          </a:r>
        </a:p>
      </dsp:txBody>
      <dsp:txXfrm>
        <a:off x="3821569" y="2379562"/>
        <a:ext cx="935801" cy="611190"/>
      </dsp:txXfrm>
    </dsp:sp>
    <dsp:sp modelId="{413F4284-E520-4C16-BE64-7F24F9845E7C}">
      <dsp:nvSpPr>
        <dsp:cNvPr id="0" name=""/>
        <dsp:cNvSpPr/>
      </dsp:nvSpPr>
      <dsp:spPr>
        <a:xfrm>
          <a:off x="3656479" y="2100858"/>
          <a:ext cx="1898971" cy="25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4"/>
              </a:lnTo>
              <a:lnTo>
                <a:pt x="1898971" y="129844"/>
              </a:lnTo>
              <a:lnTo>
                <a:pt x="1898971" y="25968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28CD4-2F1C-47F8-AAF1-06A326701300}">
      <dsp:nvSpPr>
        <dsp:cNvPr id="0" name=""/>
        <dsp:cNvSpPr/>
      </dsp:nvSpPr>
      <dsp:spPr>
        <a:xfrm>
          <a:off x="5068535" y="2360547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Usw.</a:t>
          </a:r>
        </a:p>
      </dsp:txBody>
      <dsp:txXfrm>
        <a:off x="5087550" y="2379562"/>
        <a:ext cx="935801" cy="611190"/>
      </dsp:txXfrm>
    </dsp:sp>
    <dsp:sp modelId="{510413BF-C3C3-4FC0-A3FE-5483691DC994}">
      <dsp:nvSpPr>
        <dsp:cNvPr id="0" name=""/>
        <dsp:cNvSpPr/>
      </dsp:nvSpPr>
      <dsp:spPr>
        <a:xfrm>
          <a:off x="4605965" y="1191949"/>
          <a:ext cx="4114438" cy="25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4"/>
              </a:lnTo>
              <a:lnTo>
                <a:pt x="4114438" y="129844"/>
              </a:lnTo>
              <a:lnTo>
                <a:pt x="4114438" y="25968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4D26-A14D-4CAA-8A30-9D662088FA23}">
      <dsp:nvSpPr>
        <dsp:cNvPr id="0" name=""/>
        <dsp:cNvSpPr/>
      </dsp:nvSpPr>
      <dsp:spPr>
        <a:xfrm>
          <a:off x="8233487" y="1451638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</a:t>
          </a:r>
        </a:p>
      </dsp:txBody>
      <dsp:txXfrm>
        <a:off x="8252502" y="1470653"/>
        <a:ext cx="935801" cy="611190"/>
      </dsp:txXfrm>
    </dsp:sp>
    <dsp:sp modelId="{DB55DFD7-E025-404B-91A2-94C7CB748723}">
      <dsp:nvSpPr>
        <dsp:cNvPr id="0" name=""/>
        <dsp:cNvSpPr/>
      </dsp:nvSpPr>
      <dsp:spPr>
        <a:xfrm>
          <a:off x="6821431" y="2100858"/>
          <a:ext cx="1898971" cy="259688"/>
        </a:xfrm>
        <a:custGeom>
          <a:avLst/>
          <a:gdLst/>
          <a:ahLst/>
          <a:cxnLst/>
          <a:rect l="0" t="0" r="0" b="0"/>
          <a:pathLst>
            <a:path>
              <a:moveTo>
                <a:pt x="1898971" y="0"/>
              </a:moveTo>
              <a:lnTo>
                <a:pt x="1898971" y="129844"/>
              </a:lnTo>
              <a:lnTo>
                <a:pt x="0" y="129844"/>
              </a:lnTo>
              <a:lnTo>
                <a:pt x="0" y="25968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4FAAA-095A-4A07-B714-99A635765005}">
      <dsp:nvSpPr>
        <dsp:cNvPr id="0" name=""/>
        <dsp:cNvSpPr/>
      </dsp:nvSpPr>
      <dsp:spPr>
        <a:xfrm>
          <a:off x="6334516" y="2360547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Objects</a:t>
          </a:r>
        </a:p>
      </dsp:txBody>
      <dsp:txXfrm>
        <a:off x="6353531" y="2379562"/>
        <a:ext cx="935801" cy="611190"/>
      </dsp:txXfrm>
    </dsp:sp>
    <dsp:sp modelId="{369655D7-CB6A-4B5F-9431-9C9B78099807}">
      <dsp:nvSpPr>
        <dsp:cNvPr id="0" name=""/>
        <dsp:cNvSpPr/>
      </dsp:nvSpPr>
      <dsp:spPr>
        <a:xfrm>
          <a:off x="8087412" y="2100858"/>
          <a:ext cx="632990" cy="259688"/>
        </a:xfrm>
        <a:custGeom>
          <a:avLst/>
          <a:gdLst/>
          <a:ahLst/>
          <a:cxnLst/>
          <a:rect l="0" t="0" r="0" b="0"/>
          <a:pathLst>
            <a:path>
              <a:moveTo>
                <a:pt x="632990" y="0"/>
              </a:moveTo>
              <a:lnTo>
                <a:pt x="632990" y="129844"/>
              </a:lnTo>
              <a:lnTo>
                <a:pt x="0" y="129844"/>
              </a:lnTo>
              <a:lnTo>
                <a:pt x="0" y="25968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24C4F-EA20-4FBD-91DE-E68695EE2E05}">
      <dsp:nvSpPr>
        <dsp:cNvPr id="0" name=""/>
        <dsp:cNvSpPr/>
      </dsp:nvSpPr>
      <dsp:spPr>
        <a:xfrm>
          <a:off x="7600497" y="2360547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Groups</a:t>
          </a:r>
        </a:p>
      </dsp:txBody>
      <dsp:txXfrm>
        <a:off x="7619512" y="2379562"/>
        <a:ext cx="935801" cy="611190"/>
      </dsp:txXfrm>
    </dsp:sp>
    <dsp:sp modelId="{09C8F19C-B5C7-4992-BB1C-248183F6915C}">
      <dsp:nvSpPr>
        <dsp:cNvPr id="0" name=""/>
        <dsp:cNvSpPr/>
      </dsp:nvSpPr>
      <dsp:spPr>
        <a:xfrm>
          <a:off x="8720403" y="2100858"/>
          <a:ext cx="632990" cy="25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4"/>
              </a:lnTo>
              <a:lnTo>
                <a:pt x="632990" y="129844"/>
              </a:lnTo>
              <a:lnTo>
                <a:pt x="632990" y="25968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84717-39A9-456E-B7D2-6C7938906F81}">
      <dsp:nvSpPr>
        <dsp:cNvPr id="0" name=""/>
        <dsp:cNvSpPr/>
      </dsp:nvSpPr>
      <dsp:spPr>
        <a:xfrm>
          <a:off x="8866478" y="2360547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Scenes</a:t>
          </a:r>
        </a:p>
      </dsp:txBody>
      <dsp:txXfrm>
        <a:off x="8885493" y="2379562"/>
        <a:ext cx="935801" cy="611190"/>
      </dsp:txXfrm>
    </dsp:sp>
    <dsp:sp modelId="{0D8A9EA3-BF02-44F0-9A76-5E3DBB388872}">
      <dsp:nvSpPr>
        <dsp:cNvPr id="0" name=""/>
        <dsp:cNvSpPr/>
      </dsp:nvSpPr>
      <dsp:spPr>
        <a:xfrm>
          <a:off x="8720403" y="2100858"/>
          <a:ext cx="1898971" cy="25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4"/>
              </a:lnTo>
              <a:lnTo>
                <a:pt x="1898971" y="129844"/>
              </a:lnTo>
              <a:lnTo>
                <a:pt x="1898971" y="25968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C0664-9C31-4ABF-98C6-3301DDC81D84}">
      <dsp:nvSpPr>
        <dsp:cNvPr id="0" name=""/>
        <dsp:cNvSpPr/>
      </dsp:nvSpPr>
      <dsp:spPr>
        <a:xfrm>
          <a:off x="10132459" y="2360547"/>
          <a:ext cx="973831" cy="6492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Usw.</a:t>
          </a:r>
        </a:p>
      </dsp:txBody>
      <dsp:txXfrm>
        <a:off x="10151474" y="2379562"/>
        <a:ext cx="935801" cy="611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extending/extend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5BFBD-E2C7-4E4B-B557-30B8F079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Blender </a:t>
            </a:r>
            <a:r>
              <a:rPr lang="de-DE" dirty="0" err="1"/>
              <a:t>implemention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B9439E-81D4-4D94-B17A-228398DE1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68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F728F-72BF-44AD-B320-ECB44E43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Blenders Datenaufbau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8A82899-8679-4B4D-862F-4F96E4B52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872282"/>
              </p:ext>
            </p:extLst>
          </p:nvPr>
        </p:nvGraphicFramePr>
        <p:xfrm>
          <a:off x="755277" y="1072055"/>
          <a:ext cx="11110902" cy="3552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40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2A635-1366-46D6-9D9C-94949794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Blenders Datenaufbau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CFFCD7-DC40-48DB-B76D-B86AAD99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Bpy.types</a:t>
            </a:r>
            <a:endParaRPr lang="de-DE" dirty="0"/>
          </a:p>
          <a:p>
            <a:r>
              <a:rPr lang="de-DE" dirty="0"/>
              <a:t>Dort werden alle Klassen gespeichert.</a:t>
            </a:r>
          </a:p>
          <a:p>
            <a:pPr marL="0" indent="0">
              <a:buNone/>
            </a:pPr>
            <a:r>
              <a:rPr lang="de-DE" dirty="0" err="1"/>
              <a:t>Bpy.data</a:t>
            </a:r>
            <a:endParaRPr lang="de-DE" dirty="0"/>
          </a:p>
          <a:p>
            <a:r>
              <a:rPr lang="de-DE" dirty="0"/>
              <a:t>In Blender werden </a:t>
            </a:r>
            <a:r>
              <a:rPr lang="de-DE" dirty="0" err="1"/>
              <a:t>Meshes</a:t>
            </a:r>
            <a:r>
              <a:rPr lang="de-DE" dirty="0"/>
              <a:t>, Scenes, Groups in </a:t>
            </a:r>
            <a:r>
              <a:rPr lang="de-DE" dirty="0" err="1"/>
              <a:t>bpy.data</a:t>
            </a:r>
            <a:r>
              <a:rPr lang="de-DE" dirty="0"/>
              <a:t> gespeichert.</a:t>
            </a:r>
          </a:p>
          <a:p>
            <a:r>
              <a:rPr lang="de-DE" dirty="0"/>
              <a:t>Dort gibt es sozusagen listen die die </a:t>
            </a:r>
            <a:r>
              <a:rPr lang="de-DE" dirty="0" err="1"/>
              <a:t>einzelen</a:t>
            </a:r>
            <a:r>
              <a:rPr lang="de-DE" dirty="0"/>
              <a:t> </a:t>
            </a:r>
            <a:r>
              <a:rPr lang="de-DE" dirty="0" err="1"/>
              <a:t>Meshes</a:t>
            </a:r>
            <a:r>
              <a:rPr lang="de-DE" dirty="0"/>
              <a:t> beinhalten</a:t>
            </a:r>
          </a:p>
          <a:p>
            <a:r>
              <a:rPr lang="de-DE" dirty="0"/>
              <a:t>Jede Klasse in </a:t>
            </a:r>
            <a:r>
              <a:rPr lang="de-DE" dirty="0" err="1"/>
              <a:t>bpy.types</a:t>
            </a:r>
            <a:r>
              <a:rPr lang="de-DE" dirty="0"/>
              <a:t> hat anschneienden nur ein Objekt. </a:t>
            </a:r>
          </a:p>
          <a:p>
            <a:pPr lvl="1"/>
            <a:r>
              <a:rPr lang="de-DE" dirty="0"/>
              <a:t>Jedoch kann das Objekt irgendwie heraus finden wo es in der List von </a:t>
            </a:r>
            <a:r>
              <a:rPr lang="de-DE" dirty="0" err="1"/>
              <a:t>bpy.data</a:t>
            </a:r>
            <a:r>
              <a:rPr lang="de-DE" dirty="0"/>
              <a:t> befindet</a:t>
            </a:r>
          </a:p>
          <a:p>
            <a:pPr lvl="1"/>
            <a:r>
              <a:rPr lang="de-DE" dirty="0"/>
              <a:t>Es gibt Properties die in einem Objekt sind. Diese können über diese Position die werte irgendwo anders speichern und abrufen.</a:t>
            </a:r>
          </a:p>
          <a:p>
            <a:pPr marL="0" indent="0">
              <a:buNone/>
            </a:pPr>
            <a:r>
              <a:rPr lang="de-DE" dirty="0" err="1"/>
              <a:t>Bpy.context</a:t>
            </a:r>
            <a:endParaRPr lang="de-DE" dirty="0"/>
          </a:p>
          <a:p>
            <a:r>
              <a:rPr lang="de-DE" dirty="0"/>
              <a:t>Verweist auf </a:t>
            </a:r>
            <a:r>
              <a:rPr lang="de-DE" dirty="0" err="1"/>
              <a:t>Meshes</a:t>
            </a:r>
            <a:r>
              <a:rPr lang="de-DE" dirty="0"/>
              <a:t> usw. die in </a:t>
            </a:r>
            <a:r>
              <a:rPr lang="de-DE" dirty="0" err="1"/>
              <a:t>bpy.data</a:t>
            </a:r>
            <a:r>
              <a:rPr lang="de-DE" dirty="0"/>
              <a:t> gespeichert sind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9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E65AE-DC9D-4FEE-8802-75F1D090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FE8D0-D300-4457-A828-962C0ADE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Braucht C++ programmteil nicht interessieren</a:t>
            </a:r>
          </a:p>
        </p:txBody>
      </p:sp>
    </p:spTree>
    <p:extLst>
      <p:ext uri="{BB962C8B-B14F-4D97-AF65-F5344CB8AC3E}">
        <p14:creationId xmlns:p14="http://schemas.microsoft.com/office/powerpoint/2010/main" val="184870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637AC-4068-42C6-8E98-8BCDE6E1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21C98-4AD1-4E5D-98C0-7BA47AD8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Python C++ Extension: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https://docs.python.org/3/extending/extending.html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Python </a:t>
            </a:r>
            <a:r>
              <a:rPr lang="de-DE" dirty="0" err="1"/>
              <a:t>Renderengine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https://docs.blender.org/api/blender_python_api_2_78a_release/bpy.types.RenderEngine.html?highlight=renderengine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63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FD43C-BF93-4A85-866F-E24CFD10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C4C4E-C46F-4850-9065-610125E1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Blender gibt es eine Klasse namens </a:t>
            </a:r>
            <a:r>
              <a:rPr lang="de-DE" dirty="0" err="1"/>
              <a:t>Renderengine</a:t>
            </a:r>
            <a:r>
              <a:rPr lang="de-DE" dirty="0"/>
              <a:t>.</a:t>
            </a:r>
          </a:p>
          <a:p>
            <a:r>
              <a:rPr lang="de-DE" dirty="0"/>
              <a:t>Über eine Kontextvariabel werden alle Informationen über die jeweilige Szene weitergegeben (Objekte, Polygone usw.)</a:t>
            </a:r>
          </a:p>
          <a:p>
            <a:r>
              <a:rPr lang="de-DE" dirty="0"/>
              <a:t>Noch unklar auf welcher Ebene welche Operationen durch geführt werden</a:t>
            </a:r>
          </a:p>
        </p:txBody>
      </p:sp>
    </p:spTree>
    <p:extLst>
      <p:ext uri="{BB962C8B-B14F-4D97-AF65-F5344CB8AC3E}">
        <p14:creationId xmlns:p14="http://schemas.microsoft.com/office/powerpoint/2010/main" val="332434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1B4C51D-6E53-478F-9599-B9B30D003394}"/>
              </a:ext>
            </a:extLst>
          </p:cNvPr>
          <p:cNvSpPr/>
          <p:nvPr/>
        </p:nvSpPr>
        <p:spPr>
          <a:xfrm flipV="1">
            <a:off x="3008448" y="2085757"/>
            <a:ext cx="662151" cy="122081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0A76EFBE-748D-4CEE-B1D7-97A80EE8CD5C}"/>
              </a:ext>
            </a:extLst>
          </p:cNvPr>
          <p:cNvSpPr/>
          <p:nvPr/>
        </p:nvSpPr>
        <p:spPr>
          <a:xfrm>
            <a:off x="5348472" y="2085759"/>
            <a:ext cx="662151" cy="118961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E33E285A-3992-460C-B031-16F343F5E47F}"/>
              </a:ext>
            </a:extLst>
          </p:cNvPr>
          <p:cNvSpPr/>
          <p:nvPr/>
        </p:nvSpPr>
        <p:spPr>
          <a:xfrm flipV="1">
            <a:off x="7688496" y="2085753"/>
            <a:ext cx="662151" cy="122081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AE1F592B-A60D-4C51-ABB6-BD4B442DB880}"/>
              </a:ext>
            </a:extLst>
          </p:cNvPr>
          <p:cNvSpPr/>
          <p:nvPr/>
        </p:nvSpPr>
        <p:spPr>
          <a:xfrm>
            <a:off x="5348472" y="3802794"/>
            <a:ext cx="662151" cy="120323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0B3106B7-9A8D-4C75-9502-61F843447FC5}"/>
              </a:ext>
            </a:extLst>
          </p:cNvPr>
          <p:cNvSpPr/>
          <p:nvPr/>
        </p:nvSpPr>
        <p:spPr>
          <a:xfrm flipV="1">
            <a:off x="3008447" y="3789173"/>
            <a:ext cx="662151" cy="1248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D0E88A-E934-46F4-B6B9-ED8624102640}"/>
              </a:ext>
            </a:extLst>
          </p:cNvPr>
          <p:cNvGrpSpPr/>
          <p:nvPr/>
        </p:nvGrpSpPr>
        <p:grpSpPr>
          <a:xfrm>
            <a:off x="646111" y="3306575"/>
            <a:ext cx="10899778" cy="465018"/>
            <a:chOff x="646111" y="1620739"/>
            <a:chExt cx="10899778" cy="465018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4F913E1-62C2-4AEB-85CC-E5B467117739}"/>
                </a:ext>
              </a:extLst>
            </p:cNvPr>
            <p:cNvSpPr/>
            <p:nvPr/>
          </p:nvSpPr>
          <p:spPr>
            <a:xfrm>
              <a:off x="646111" y="1620739"/>
              <a:ext cx="10899778" cy="46501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E952730-EFEF-4365-B4F0-DF4775C8B743}"/>
                </a:ext>
              </a:extLst>
            </p:cNvPr>
            <p:cNvSpPr txBox="1"/>
            <p:nvPr/>
          </p:nvSpPr>
          <p:spPr>
            <a:xfrm>
              <a:off x="646111" y="1684894"/>
              <a:ext cx="18027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Addon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F92525C-B088-4078-8133-6F47C028C7A6}"/>
              </a:ext>
            </a:extLst>
          </p:cNvPr>
          <p:cNvGrpSpPr/>
          <p:nvPr/>
        </p:nvGrpSpPr>
        <p:grpSpPr>
          <a:xfrm>
            <a:off x="646111" y="5037230"/>
            <a:ext cx="10899778" cy="465018"/>
            <a:chOff x="646111" y="1620739"/>
            <a:chExt cx="10899778" cy="46501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8B48E75-AA90-4134-BBC4-0B3F32BE8C73}"/>
                </a:ext>
              </a:extLst>
            </p:cNvPr>
            <p:cNvSpPr/>
            <p:nvPr/>
          </p:nvSpPr>
          <p:spPr>
            <a:xfrm>
              <a:off x="646111" y="1620739"/>
              <a:ext cx="10899778" cy="465018"/>
            </a:xfrm>
            <a:prstGeom prst="rect">
              <a:avLst/>
            </a:prstGeom>
            <a:solidFill>
              <a:srgbClr val="004482"/>
            </a:solidFill>
            <a:ln>
              <a:solidFill>
                <a:srgbClr val="0044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F92D2E9-2E70-428B-ABD4-6B433052DDFB}"/>
                </a:ext>
              </a:extLst>
            </p:cNvPr>
            <p:cNvSpPr txBox="1"/>
            <p:nvPr/>
          </p:nvSpPr>
          <p:spPr>
            <a:xfrm>
              <a:off x="646111" y="1684894"/>
              <a:ext cx="7410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C++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AB0183-F4AD-4D2C-95E2-08C9B905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668"/>
          </a:xfrm>
        </p:spPr>
        <p:txBody>
          <a:bodyPr/>
          <a:lstStyle/>
          <a:p>
            <a:r>
              <a:rPr lang="de-DE" dirty="0"/>
              <a:t>Datenübergabe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BD3123-E044-4B77-9F35-687280EEBE6C}"/>
              </a:ext>
            </a:extLst>
          </p:cNvPr>
          <p:cNvSpPr txBox="1"/>
          <p:nvPr/>
        </p:nvSpPr>
        <p:spPr>
          <a:xfrm>
            <a:off x="1547510" y="2184039"/>
            <a:ext cx="146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Renderengine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AC5E50-380E-484C-AA32-E737EC84C72F}"/>
              </a:ext>
            </a:extLst>
          </p:cNvPr>
          <p:cNvSpPr txBox="1"/>
          <p:nvPr/>
        </p:nvSpPr>
        <p:spPr>
          <a:xfrm>
            <a:off x="6010623" y="2516198"/>
            <a:ext cx="146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Context</a:t>
            </a:r>
            <a:r>
              <a:rPr lang="de-DE" sz="1400" dirty="0"/>
              <a:t> Variable</a:t>
            </a:r>
          </a:p>
        </p:txBody>
      </p:sp>
      <p:pic>
        <p:nvPicPr>
          <p:cNvPr id="1028" name="Picture 4" descr="Bildergebnis fÃ¼r c++">
            <a:extLst>
              <a:ext uri="{FF2B5EF4-FFF2-40B4-BE49-F238E27FC236}">
                <a16:creationId xmlns:a16="http://schemas.microsoft.com/office/drawing/2014/main" id="{E5FA4014-0B15-461B-8015-A6C68BDEC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13" y="5114747"/>
            <a:ext cx="320794" cy="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0203BA0-25EF-4D93-AC55-35A388320F1F}"/>
              </a:ext>
            </a:extLst>
          </p:cNvPr>
          <p:cNvSpPr txBox="1"/>
          <p:nvPr/>
        </p:nvSpPr>
        <p:spPr>
          <a:xfrm>
            <a:off x="8258523" y="2516198"/>
            <a:ext cx="146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Interface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3D37B51-547C-40FC-8167-0914DA46A886}"/>
              </a:ext>
            </a:extLst>
          </p:cNvPr>
          <p:cNvSpPr txBox="1"/>
          <p:nvPr/>
        </p:nvSpPr>
        <p:spPr>
          <a:xfrm>
            <a:off x="6181379" y="3884861"/>
            <a:ext cx="341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Direkte Weitergabe  möglich? oder in Python abwandeln? Funktionen werden auch aufgerufen von C++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A50548A-DE4F-4D41-A997-EEEC53537B82}"/>
              </a:ext>
            </a:extLst>
          </p:cNvPr>
          <p:cNvGrpSpPr/>
          <p:nvPr/>
        </p:nvGrpSpPr>
        <p:grpSpPr>
          <a:xfrm>
            <a:off x="646111" y="1620739"/>
            <a:ext cx="10899778" cy="465018"/>
            <a:chOff x="646111" y="1620739"/>
            <a:chExt cx="10899778" cy="46501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15F3E84-3837-4B2F-B704-8372308BD1FE}"/>
                </a:ext>
              </a:extLst>
            </p:cNvPr>
            <p:cNvSpPr/>
            <p:nvPr/>
          </p:nvSpPr>
          <p:spPr>
            <a:xfrm>
              <a:off x="646111" y="1620739"/>
              <a:ext cx="10899778" cy="4650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2B5CE50-9CCB-4E33-9630-2679D7142198}"/>
                </a:ext>
              </a:extLst>
            </p:cNvPr>
            <p:cNvSpPr txBox="1"/>
            <p:nvPr/>
          </p:nvSpPr>
          <p:spPr>
            <a:xfrm>
              <a:off x="646111" y="1684894"/>
              <a:ext cx="11167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Blender</a:t>
              </a:r>
            </a:p>
          </p:txBody>
        </p:sp>
        <p:pic>
          <p:nvPicPr>
            <p:cNvPr id="1026" name="Picture 2" descr="Bildergebnis fÃ¼r blender icon">
              <a:extLst>
                <a:ext uri="{FF2B5EF4-FFF2-40B4-BE49-F238E27FC236}">
                  <a16:creationId xmlns:a16="http://schemas.microsoft.com/office/drawing/2014/main" id="{E3112969-A15F-4191-A0A0-ACB1B33AE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897" y="1719021"/>
              <a:ext cx="378269" cy="335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37CE7048-724E-43C9-AB79-995FBA377680}"/>
              </a:ext>
            </a:extLst>
          </p:cNvPr>
          <p:cNvSpPr txBox="1"/>
          <p:nvPr/>
        </p:nvSpPr>
        <p:spPr>
          <a:xfrm>
            <a:off x="3670598" y="4207150"/>
            <a:ext cx="1677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Python als </a:t>
            </a:r>
            <a:r>
              <a:rPr lang="de-DE" sz="1400" dirty="0" err="1"/>
              <a:t>module</a:t>
            </a:r>
            <a:r>
              <a:rPr lang="de-DE" sz="1400" dirty="0"/>
              <a:t> importieren</a:t>
            </a:r>
          </a:p>
        </p:txBody>
      </p:sp>
    </p:spTree>
    <p:extLst>
      <p:ext uri="{BB962C8B-B14F-4D97-AF65-F5344CB8AC3E}">
        <p14:creationId xmlns:p14="http://schemas.microsoft.com/office/powerpoint/2010/main" val="20542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1641-3585-428A-B27B-5F2D8BEF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der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164677-71AF-4472-93F7-35FF69EC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C++ Engine Modul für Python programmieren</a:t>
            </a:r>
          </a:p>
        </p:txBody>
      </p:sp>
    </p:spTree>
    <p:extLst>
      <p:ext uri="{BB962C8B-B14F-4D97-AF65-F5344CB8AC3E}">
        <p14:creationId xmlns:p14="http://schemas.microsoft.com/office/powerpoint/2010/main" val="408015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9B4E7-C136-4B7D-967C-B32B71C9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Cpython</a:t>
            </a:r>
            <a:r>
              <a:rPr lang="de-DE" dirty="0"/>
              <a:t>=Python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A8C89-6F80-4292-8479-2465E793F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ist in C geschrieben</a:t>
            </a:r>
          </a:p>
          <a:p>
            <a:r>
              <a:rPr lang="de-DE" dirty="0">
                <a:sym typeface="Wingdings" panose="05000000000000000000" pitchFamily="2" charset="2"/>
              </a:rPr>
              <a:t> alles ist ein </a:t>
            </a:r>
            <a:r>
              <a:rPr lang="de-DE" dirty="0" err="1">
                <a:sym typeface="Wingdings" panose="05000000000000000000" pitchFamily="2" charset="2"/>
              </a:rPr>
              <a:t>PyObject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Man kann diese Python als </a:t>
            </a:r>
            <a:r>
              <a:rPr lang="de-DE" dirty="0" err="1">
                <a:sym typeface="Wingdings" panose="05000000000000000000" pitchFamily="2" charset="2"/>
              </a:rPr>
              <a:t>modul</a:t>
            </a:r>
            <a:r>
              <a:rPr lang="de-DE" dirty="0">
                <a:sym typeface="Wingdings" panose="05000000000000000000" pitchFamily="2" charset="2"/>
              </a:rPr>
              <a:t> in C/C++ importieren</a:t>
            </a:r>
          </a:p>
          <a:p>
            <a:r>
              <a:rPr lang="de-DE" dirty="0">
                <a:sym typeface="Wingdings" panose="05000000000000000000" pitchFamily="2" charset="2"/>
              </a:rPr>
              <a:t>Funktionen, Stings, </a:t>
            </a:r>
            <a:r>
              <a:rPr lang="de-DE" dirty="0" err="1">
                <a:sym typeface="Wingdings" panose="05000000000000000000" pitchFamily="2" charset="2"/>
              </a:rPr>
              <a:t>Tuples</a:t>
            </a:r>
            <a:r>
              <a:rPr lang="de-DE" dirty="0">
                <a:sym typeface="Wingdings" panose="05000000000000000000" pitchFamily="2" charset="2"/>
              </a:rPr>
              <a:t>, Listen, Integer, Errors/</a:t>
            </a:r>
            <a:r>
              <a:rPr lang="de-DE" dirty="0" err="1">
                <a:sym typeface="Wingdings" panose="05000000000000000000" pitchFamily="2" charset="2"/>
              </a:rPr>
              <a:t>Exeptions</a:t>
            </a:r>
            <a:r>
              <a:rPr lang="de-DE" dirty="0">
                <a:sym typeface="Wingdings" panose="05000000000000000000" pitchFamily="2" charset="2"/>
              </a:rPr>
              <a:t> habe eigene Objekte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920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7EB64-0F7A-4FBF-B7F5-F8478EFF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Cpython</a:t>
            </a:r>
            <a:r>
              <a:rPr lang="de-DE" dirty="0"/>
              <a:t> zu C++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965CD-4C3D-46C6-833C-DC578337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Blender in </a:t>
            </a:r>
            <a:r>
              <a:rPr lang="de-DE" dirty="0" err="1">
                <a:sym typeface="Wingdings" panose="05000000000000000000" pitchFamily="2" charset="2"/>
              </a:rPr>
              <a:t>Cpython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Dieses </a:t>
            </a:r>
            <a:r>
              <a:rPr lang="de-DE" dirty="0" err="1">
                <a:sym typeface="Wingdings" panose="05000000000000000000" pitchFamily="2" charset="2"/>
              </a:rPr>
              <a:t>Pyobject</a:t>
            </a:r>
            <a:r>
              <a:rPr lang="de-DE" dirty="0">
                <a:sym typeface="Wingdings" panose="05000000000000000000" pitchFamily="2" charset="2"/>
              </a:rPr>
              <a:t> kann automatisch erkennen welcher typ die Variable ist. (Würde aber aus Performance Gründen die Konvertierung nicht automatisieren, oder erst für den Anfang und dann verbessern)</a:t>
            </a:r>
          </a:p>
          <a:p>
            <a:r>
              <a:rPr lang="de-DE" dirty="0">
                <a:sym typeface="Wingdings" panose="05000000000000000000" pitchFamily="2" charset="2"/>
              </a:rPr>
              <a:t>Errors müssen von Python zu C++ manuell übertragen werden (weiß nicht ob das generell in C++ ist)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67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A1772-E390-4F51-8C56-6CF6DCF5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Ausführen von Python Funktionen in C++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D6C67-0362-4C47-BE6C-703045B6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C++ muss </a:t>
            </a:r>
            <a:r>
              <a:rPr lang="de-DE" dirty="0" err="1"/>
              <a:t>Pyobject</a:t>
            </a:r>
            <a:r>
              <a:rPr lang="de-DE" dirty="0"/>
              <a:t> sagen wie oft Variablen aufgerufen wurden. (Referenzcount)</a:t>
            </a:r>
          </a:p>
          <a:p>
            <a:r>
              <a:rPr lang="de-DE" dirty="0"/>
              <a:t>(vielleicht hat jemand der C++ kennt mehr Erfahrung darüber)</a:t>
            </a:r>
          </a:p>
        </p:txBody>
      </p:sp>
    </p:spTree>
    <p:extLst>
      <p:ext uri="{BB962C8B-B14F-4D97-AF65-F5344CB8AC3E}">
        <p14:creationId xmlns:p14="http://schemas.microsoft.com/office/powerpoint/2010/main" val="85246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E24E8-02BB-4019-9742-B28B55C1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RenderEngine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Python</a:t>
            </a:r>
            <a:br>
              <a:rPr lang="de-DE" dirty="0"/>
            </a:br>
            <a:r>
              <a:rPr lang="de-DE" sz="900" dirty="0"/>
              <a:t>Dokumentation (https://docs.blender.org/api/2.79/bpy.types.RenderEngine.html)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B3BAC-8745-4E63-A682-19F3A524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Python werden keine Engine-Funktionen ausgeführt. Alles wird an </a:t>
            </a:r>
            <a:r>
              <a:rPr lang="de-DE" dirty="0" err="1"/>
              <a:t>c++</a:t>
            </a:r>
            <a:r>
              <a:rPr lang="de-DE" dirty="0"/>
              <a:t> weitergegeben</a:t>
            </a:r>
          </a:p>
          <a:p>
            <a:pPr marL="0" indent="0">
              <a:buNone/>
            </a:pPr>
            <a:r>
              <a:rPr lang="de-DE" dirty="0"/>
              <a:t>Wichtige Funktionen um die sich </a:t>
            </a:r>
            <a:r>
              <a:rPr lang="de-DE" dirty="0" err="1"/>
              <a:t>c++</a:t>
            </a:r>
            <a:r>
              <a:rPr lang="de-DE" dirty="0"/>
              <a:t> kümmern sollte:</a:t>
            </a:r>
          </a:p>
          <a:p>
            <a:r>
              <a:rPr lang="de-DE" dirty="0"/>
              <a:t>__</a:t>
            </a:r>
            <a:r>
              <a:rPr lang="de-DE" dirty="0" err="1"/>
              <a:t>init</a:t>
            </a:r>
            <a:r>
              <a:rPr lang="de-DE" dirty="0"/>
              <a:t>__() (Konstruktor)</a:t>
            </a:r>
          </a:p>
          <a:p>
            <a:r>
              <a:rPr lang="de-DE" dirty="0"/>
              <a:t>__del__()(</a:t>
            </a:r>
            <a:r>
              <a:rPr lang="de-DE" dirty="0" err="1"/>
              <a:t>Dekonstruktor</a:t>
            </a:r>
            <a:r>
              <a:rPr lang="de-DE" dirty="0"/>
              <a:t>)</a:t>
            </a:r>
          </a:p>
          <a:p>
            <a:r>
              <a:rPr lang="de-DE" dirty="0" err="1"/>
              <a:t>render</a:t>
            </a:r>
            <a:r>
              <a:rPr lang="de-DE" dirty="0"/>
              <a:t>(bekommt Engine-Instanz als Argument)</a:t>
            </a:r>
          </a:p>
          <a:p>
            <a:pPr lvl="1"/>
            <a:r>
              <a:rPr lang="de-DE" dirty="0"/>
              <a:t>Funktion kann über </a:t>
            </a:r>
            <a:r>
              <a:rPr lang="de-DE" dirty="0" err="1"/>
              <a:t>Renderresult</a:t>
            </a:r>
            <a:r>
              <a:rPr lang="de-DE" dirty="0"/>
              <a:t> die ganze Zeit über Python </a:t>
            </a:r>
            <a:r>
              <a:rPr lang="de-DE" dirty="0" err="1"/>
              <a:t>funktion</a:t>
            </a:r>
            <a:r>
              <a:rPr lang="de-DE" dirty="0"/>
              <a:t> updaten(muss am Anfang erstmal nicht gemacht. </a:t>
            </a:r>
            <a:r>
              <a:rPr lang="de-DE" dirty="0" err="1"/>
              <a:t>Endbild</a:t>
            </a:r>
            <a:r>
              <a:rPr lang="de-DE" dirty="0"/>
              <a:t> könnte auch zurückgegeben werden und der Python code übernimmt das. Für spätere Engine ist so was aber zwingend nötig)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41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B00BE-D946-4248-976A-D8D6D699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Weiterführende wichtige 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225EB-E0DE-4E2A-867C-20D6FA02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Viewprot</a:t>
            </a:r>
            <a:r>
              <a:rPr lang="de-DE" dirty="0"/>
              <a:t> </a:t>
            </a:r>
            <a:r>
              <a:rPr lang="de-DE" dirty="0" err="1"/>
              <a:t>rendering</a:t>
            </a:r>
            <a:r>
              <a:rPr lang="de-DE" dirty="0"/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8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493</Words>
  <Application>Microsoft Office PowerPoint</Application>
  <PresentationFormat>Breitbild</PresentationFormat>
  <Paragraphs>69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Blender implemention</vt:lpstr>
      <vt:lpstr>Allgemein</vt:lpstr>
      <vt:lpstr>Datenübergabe</vt:lpstr>
      <vt:lpstr>Ziel der Umsetzung</vt:lpstr>
      <vt:lpstr>Cpython=Python</vt:lpstr>
      <vt:lpstr>Cpython zu C++</vt:lpstr>
      <vt:lpstr>Ausführen von Python Funktionen in C++</vt:lpstr>
      <vt:lpstr>RenderEngine class Python Dokumentation (https://docs.blender.org/api/2.79/bpy.types.RenderEngine.html)</vt:lpstr>
      <vt:lpstr>Weiterführende wichtige Ziele:</vt:lpstr>
      <vt:lpstr>Blenders Datenaufbau</vt:lpstr>
      <vt:lpstr>Blenders Datenaufbau</vt:lpstr>
      <vt:lpstr>Interface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implemention</dc:title>
  <dc:creator>Christian Libner</dc:creator>
  <cp:lastModifiedBy>Christian Libner</cp:lastModifiedBy>
  <cp:revision>25</cp:revision>
  <dcterms:created xsi:type="dcterms:W3CDTF">2018-09-01T15:24:05Z</dcterms:created>
  <dcterms:modified xsi:type="dcterms:W3CDTF">2018-09-02T14:08:42Z</dcterms:modified>
</cp:coreProperties>
</file>