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866B4-6D26-4904-A141-536FC245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1310E-07DA-4E23-9970-3400848D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9C78E6-D1FC-4506-A17E-F7298F06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2E9BF7-F9CD-4153-AC9A-0702691F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DF84C-E280-4A33-8E34-C823FA29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3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6CEBC-1539-4FE2-B90A-B08E3E25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6D40AD-4CDF-4BC7-A179-C4A9F713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25BF7-6076-47FD-9A2F-974F96EA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08D60-CC15-4ED6-B86F-23F506A4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ABF18-B9E2-4D4B-8748-21D20C4A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DC6DE6-6037-4B8C-ABD6-D5DD6E93D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A44A01-95D0-4473-B8BE-75C47CD0E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E34229-EAC1-4C5A-8887-53300C1B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5DCC2-CDBF-450C-9980-32680E20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67743-B625-41AA-9932-1AE7E9F0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5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40A1F-365F-42FF-8F31-BB3FD14F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F06CC4-02C4-43C0-8625-64586780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86709-4A03-4777-AC82-A1AB9B6B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52541-FAB4-4EC4-B696-1A8FA49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52387-04B4-4E52-A114-C82D1C00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4A2D2-E0A5-476F-8DAD-2B8446B1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1F2896-69FF-4DC4-B545-75936CFB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AAAF9-CCB1-4EDF-B58C-92CB3BC4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F8C28-35B8-46C4-80D5-DFCF5CE8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C03987-7A67-42B8-A06A-B91F3A64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E09F6-B6AF-4765-A1EE-09369CB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6300D-EEBC-4FB1-9B87-1B5C31BA0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CAAAC5-29BA-4C99-9173-B9F5C2D8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6AA22F-AD8C-4F45-AAB7-1B5999F3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045145-C019-4A9C-B1E1-51C1DCC5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20182-A72B-4DE9-A391-255D4DF1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51CC-A6F8-4871-91C1-74676904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D79C0D-D9E2-451C-B36A-F696566B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76148F-C0DA-4273-82B0-2D923ABF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696D4-CB93-45EF-928C-85F721C27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4C1CB8-91C7-47D7-9709-3261F0425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E32B92-7A22-4651-8835-45F08496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D78D4A-241C-41F5-8C98-3B6E71B8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1A61B4-1040-4068-9956-78F753AF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EF8A5-5A80-48EB-90DC-B13F4AA1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32784D-240C-44D2-B961-C9406671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AA1763-6701-46C9-A89A-2594251D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D485E-93F7-4276-BA05-2B2A17AA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D64351-0998-4ECC-B8C4-A7D2B9CB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E480F1-595C-4E7D-8191-AFEEFC28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450D2-4AA0-46EB-B674-335B8E8B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85384-E46C-4C72-BAD5-67A503E2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41BBB-B3D5-4865-AA7E-DBF3D9A5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35E056-9074-4D86-A149-C101918B7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53A5CD-E523-47B8-A997-3964C972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06766-057F-4E2A-B886-C245D6C9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563EF-D067-4484-9F44-E2E8134A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173EF-C9DF-4E3C-9599-FB0579C3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A868D7-0483-4621-AA5C-9F4A98BC8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B0A36-E3CB-44A6-8313-04EE09346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F0F19F-5D37-488B-8074-4218AF2C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CDBEEC-F3FB-4C05-A296-8FBAE324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AE470B-7F35-4BCE-8AD0-8D387B92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019C9F-4228-4DCC-B2DB-529EF7FA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B05B1-F023-467D-829D-C6B254E0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6E8C8-BA5D-4A02-AE47-33E540C6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AA90-8BF3-4CD4-97D5-BD8B21FE014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70C5C-F5C6-4A52-96B2-D568878F5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3A78D-012F-431F-9B84-BD6BBD0EA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F8C4-E99E-4B71-B830-482B3F2582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0CDEC9-85FF-4F39-94C0-049C5160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88" y="832476"/>
            <a:ext cx="556747" cy="4557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519D16-301E-4E13-B7A3-1C068B576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18" y="832476"/>
            <a:ext cx="907555" cy="45377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3324D42-3D17-4BEE-9B31-6F2F1BC58E33}"/>
              </a:ext>
            </a:extLst>
          </p:cNvPr>
          <p:cNvSpPr/>
          <p:nvPr/>
        </p:nvSpPr>
        <p:spPr>
          <a:xfrm>
            <a:off x="698816" y="734019"/>
            <a:ext cx="2343826" cy="267854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Blender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1C9B630-DE9B-4169-A712-8B3C0A8C3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415" y="834424"/>
            <a:ext cx="453777" cy="453777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0E3105B6-083B-4910-80D2-B0E4302FB933}"/>
              </a:ext>
            </a:extLst>
          </p:cNvPr>
          <p:cNvSpPr/>
          <p:nvPr/>
        </p:nvSpPr>
        <p:spPr>
          <a:xfrm>
            <a:off x="4924027" y="734018"/>
            <a:ext cx="2343826" cy="267854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glTF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EB334EDA-6BAC-4AEA-92D3-7D91069F1050}"/>
              </a:ext>
            </a:extLst>
          </p:cNvPr>
          <p:cNvSpPr/>
          <p:nvPr/>
        </p:nvSpPr>
        <p:spPr>
          <a:xfrm>
            <a:off x="3042642" y="1417508"/>
            <a:ext cx="1881201" cy="655783"/>
          </a:xfrm>
          <a:prstGeom prst="rightArrow">
            <a:avLst>
              <a:gd name="adj1" fmla="val 50000"/>
              <a:gd name="adj2" fmla="val 519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sp>
        <p:nvSpPr>
          <p:cNvPr id="21" name="Pfeil: nach links 20">
            <a:extLst>
              <a:ext uri="{FF2B5EF4-FFF2-40B4-BE49-F238E27FC236}">
                <a16:creationId xmlns:a16="http://schemas.microsoft.com/office/drawing/2014/main" id="{E0D39C86-7EF1-4D97-B1CA-BCF3241DE65C}"/>
              </a:ext>
            </a:extLst>
          </p:cNvPr>
          <p:cNvSpPr/>
          <p:nvPr/>
        </p:nvSpPr>
        <p:spPr>
          <a:xfrm>
            <a:off x="3042642" y="2295405"/>
            <a:ext cx="1881201" cy="6557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ECB06F3-6DF9-44B9-A13C-6DD6733CE8FA}"/>
              </a:ext>
            </a:extLst>
          </p:cNvPr>
          <p:cNvSpPr/>
          <p:nvPr/>
        </p:nvSpPr>
        <p:spPr>
          <a:xfrm>
            <a:off x="9171847" y="750453"/>
            <a:ext cx="2343826" cy="267854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glTF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FC153DB8-D455-4087-8CCC-AEAD600E2508}"/>
              </a:ext>
            </a:extLst>
          </p:cNvPr>
          <p:cNvSpPr/>
          <p:nvPr/>
        </p:nvSpPr>
        <p:spPr>
          <a:xfrm>
            <a:off x="7267669" y="1417236"/>
            <a:ext cx="1903993" cy="655783"/>
          </a:xfrm>
          <a:prstGeom prst="rightArrow">
            <a:avLst>
              <a:gd name="adj1" fmla="val 50000"/>
              <a:gd name="adj2" fmla="val 519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07224302-0F67-4EB4-BA89-6D37682C6497}"/>
              </a:ext>
            </a:extLst>
          </p:cNvPr>
          <p:cNvSpPr/>
          <p:nvPr/>
        </p:nvSpPr>
        <p:spPr>
          <a:xfrm>
            <a:off x="7267669" y="2295404"/>
            <a:ext cx="1903993" cy="6557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721ABB-F942-479F-981F-F2820CCBFC6C}"/>
              </a:ext>
            </a:extLst>
          </p:cNvPr>
          <p:cNvSpPr txBox="1"/>
          <p:nvPr/>
        </p:nvSpPr>
        <p:spPr>
          <a:xfrm>
            <a:off x="110837" y="129155"/>
            <a:ext cx="4084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Blender glTF import and export process</a:t>
            </a:r>
          </a:p>
        </p:txBody>
      </p:sp>
    </p:spTree>
    <p:extLst>
      <p:ext uri="{BB962C8B-B14F-4D97-AF65-F5344CB8AC3E}">
        <p14:creationId xmlns:p14="http://schemas.microsoft.com/office/powerpoint/2010/main" val="411415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Nopper</dc:creator>
  <cp:lastModifiedBy>Norbert Nopper</cp:lastModifiedBy>
  <cp:revision>6</cp:revision>
  <dcterms:created xsi:type="dcterms:W3CDTF">2018-08-16T06:10:42Z</dcterms:created>
  <dcterms:modified xsi:type="dcterms:W3CDTF">2018-08-16T06:38:34Z</dcterms:modified>
</cp:coreProperties>
</file>