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Line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Ideal for showing trends over time. Examples:</a:t>
            </a:r>
          </a:p>
          <a:p>
            <a:r>
              <a:t>- Average account balance over months</a:t>
            </a:r>
          </a:p>
          <a:p>
            <a:r>
              <a:t>- Customer growth over years</a:t>
            </a:r>
          </a:p>
        </p:txBody>
      </p:sp>
      <p:pic>
        <p:nvPicPr>
          <p:cNvPr id="5" name="Picture 4" descr="lin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