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Visualization Types in Banking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Examples and Use Cases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Bar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Useful for comparing discrete categories. Examples:</a:t>
            </a:r>
          </a:p>
          <a:p>
            <a:r>
              <a:t>- Age distribution by branch</a:t>
            </a:r>
          </a:p>
          <a:p>
            <a:r>
              <a:t>- Loan types by branch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Line Graph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Ideal for showing trends over time. Examples:</a:t>
            </a:r>
          </a:p>
          <a:p>
            <a:r>
              <a:t>- Average account balance over months</a:t>
            </a:r>
          </a:p>
          <a:p>
            <a:r>
              <a:t>- Customer growth over years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Used to visualize relationships between two variables. Examples:</a:t>
            </a:r>
          </a:p>
          <a:p>
            <a:r>
              <a:t>- Account balance vs. number of transactions</a:t>
            </a:r>
          </a:p>
          <a:p>
            <a:r>
              <a:t>- Age vs. income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Pie Chart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Illustrates proportions of a whole. Examples:</a:t>
            </a:r>
          </a:p>
          <a:p>
            <a:r>
              <a:t>- Loan types distribution within a branch</a:t>
            </a:r>
          </a:p>
          <a:p>
            <a:r>
              <a:t>- Expenses breakdown by category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Displays distribution of a continuous variable. Examples:</a:t>
            </a:r>
          </a:p>
          <a:p>
            <a:r>
              <a:t>- Income distribution within an age group</a:t>
            </a:r>
          </a:p>
          <a:p>
            <a:r>
              <a:t>- Transaction amounts distribution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Heatmap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Effective for visualizing relationship between two categorical variables. Examples:</a:t>
            </a:r>
          </a:p>
          <a:p>
            <a:r>
              <a:t>- ATM transactions frequency by time of day and day of week</a:t>
            </a:r>
          </a:p>
          <a:p>
            <a:r>
              <a:t>- Loan approval rates by customer segment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 Plot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Displays distribution and outliers of a continuous variable. Examples:</a:t>
            </a:r>
          </a:p>
          <a:p>
            <a:r>
              <a:t>- Account balance distribution by account type</a:t>
            </a:r>
          </a:p>
          <a:p>
            <a:r>
              <a:t>- Loan amount distribution by loan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