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Visualization Types in Banking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Examples and Use Cases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 Chart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Useful for comparing discrete categories. Examples:</a:t>
            </a:r>
          </a:p>
          <a:p>
            <a:r>
              <a:t>- Age distribution by branch</a:t>
            </a:r>
          </a:p>
          <a:p>
            <a:r>
              <a:t>- Loan types by branch</a:t>
            </a:r>
          </a:p>
        </p:txBody>
      </p:sp>
      <p:pic>
        <p:nvPicPr>
          <p:cNvPr id="4" name="Picture 3" descr="bar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513" y="2339544"/>
            <a:ext cx="5920260" cy="44401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 Graph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Ideal for showing trends over time. Examples:</a:t>
            </a:r>
          </a:p>
          <a:p>
            <a:r>
              <a:t>- Average account balance over months</a:t>
            </a:r>
          </a:p>
          <a:p>
            <a:r>
              <a:t>- Customer growth over years</a:t>
            </a:r>
          </a:p>
        </p:txBody>
      </p:sp>
      <p:pic>
        <p:nvPicPr>
          <p:cNvPr id="4" name="Picture 3" descr="lin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059" y="2250989"/>
            <a:ext cx="6301946" cy="47264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Scatter Plot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Used to visualize relationships between two variables. Examples:</a:t>
            </a:r>
          </a:p>
          <a:p>
            <a:r>
              <a:t>- Account balance vs. number of transactions</a:t>
            </a:r>
          </a:p>
          <a:p>
            <a:r>
              <a:t>- Age vs. income</a:t>
            </a:r>
          </a:p>
        </p:txBody>
      </p:sp>
      <p:pic>
        <p:nvPicPr>
          <p:cNvPr id="4" name="Picture 3" descr="scatter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525" y="2514598"/>
            <a:ext cx="5247502" cy="39356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Pie Chart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Illustrates proportions of a whole. Examples:</a:t>
            </a:r>
          </a:p>
          <a:p>
            <a:r>
              <a:t>- Loan types distribution within a branch</a:t>
            </a:r>
          </a:p>
          <a:p>
            <a:r>
              <a:t>- Expenses breakdown by category</a:t>
            </a:r>
          </a:p>
        </p:txBody>
      </p:sp>
      <p:pic>
        <p:nvPicPr>
          <p:cNvPr id="4" name="Picture 3" descr="pie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773" y="2321011"/>
            <a:ext cx="5955955" cy="44669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Displays distribution of a continuous variable. Examples:</a:t>
            </a:r>
          </a:p>
          <a:p>
            <a:r>
              <a:t>- Income distribution within an age group</a:t>
            </a:r>
          </a:p>
          <a:p>
            <a:r>
              <a:t>- Transaction amounts distribution</a:t>
            </a:r>
          </a:p>
        </p:txBody>
      </p:sp>
      <p:pic>
        <p:nvPicPr>
          <p:cNvPr id="4" name="Picture 3" descr="histo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183" y="2425313"/>
            <a:ext cx="5544065" cy="41580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Heatmap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Effective for visualizing relationship between two categorical variables. Examples:</a:t>
            </a:r>
          </a:p>
          <a:p>
            <a:r>
              <a:t>- ATM transactions frequency by time of day and day of week</a:t>
            </a:r>
          </a:p>
          <a:p>
            <a:r>
              <a:t>- Loan approval rates by customer segment</a:t>
            </a:r>
          </a:p>
        </p:txBody>
      </p:sp>
      <p:pic>
        <p:nvPicPr>
          <p:cNvPr id="4" name="Picture 3" descr="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562" y="2380735"/>
            <a:ext cx="5700584" cy="42754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Box Plot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Displays distribution and outliers of a continuous variable. Examples:</a:t>
            </a:r>
          </a:p>
          <a:p>
            <a:r>
              <a:t>- Account balance distribution by account type</a:t>
            </a:r>
          </a:p>
          <a:p>
            <a:r>
              <a:t>- Loan amount distribution by loan type</a:t>
            </a:r>
          </a:p>
        </p:txBody>
      </p:sp>
      <p:pic>
        <p:nvPicPr>
          <p:cNvPr id="4" name="Picture 3" descr="box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627" y="2390303"/>
            <a:ext cx="5590745" cy="41930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176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Visualization Types in Banking</vt:lpstr>
      <vt:lpstr>Bar Chart</vt:lpstr>
      <vt:lpstr>Line Graph</vt:lpstr>
      <vt:lpstr>Scatter Plot</vt:lpstr>
      <vt:lpstr>Pie Chart</vt:lpstr>
      <vt:lpstr>Histogram</vt:lpstr>
      <vt:lpstr>Heatmap</vt:lpstr>
      <vt:lpstr>Box Plot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Types in Banking</dc:title>
  <dc:subject/>
  <dc:creator/>
  <cp:keywords/>
  <dc:description>generated using python-pptx</dc:description>
  <cp:lastModifiedBy>Reshat Selmani</cp:lastModifiedBy>
  <cp:revision>8</cp:revision>
  <dcterms:created xsi:type="dcterms:W3CDTF">2013-01-27T09:14:16Z</dcterms:created>
  <dcterms:modified xsi:type="dcterms:W3CDTF">2024-05-06T13:43:37Z</dcterms:modified>
  <cp:category/>
</cp:coreProperties>
</file>