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5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2DF2-A8F8-4EFE-B20F-B8784C346115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A5A28-D45C-43CD-A376-EF70B56CAD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811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Begrüssung</a:t>
            </a:r>
          </a:p>
          <a:p>
            <a:r>
              <a:rPr lang="de-CH" dirty="0"/>
              <a:t>Projekt Slideshow für Zitate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A5A28-D45C-43CD-A376-EF70B56CADB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76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Beispielwebseite Zeigen extern</a:t>
            </a:r>
          </a:p>
          <a:p>
            <a:r>
              <a:rPr lang="de-CH" dirty="0"/>
              <a:t>Klick Scrollt zum gewünschten Slide.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A5A28-D45C-43CD-A376-EF70B56CADB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79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Herzstück der Webseite</a:t>
            </a:r>
          </a:p>
          <a:p>
            <a:r>
              <a:rPr lang="de-CH" dirty="0"/>
              <a:t>Mit Klick geht zum gewünschten Ort des Blocks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A5A28-D45C-43CD-A376-EF70B56CADB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7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Code zum Block für jedes Bild 100% Breite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Breiter Block</a:t>
            </a:r>
          </a:p>
          <a:p>
            <a:r>
              <a:rPr lang="de-CH" dirty="0"/>
              <a:t>Pro gewechselter Slide dauert es 0.6 Sekunden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A5A28-D45C-43CD-A376-EF70B56CADB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29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Vielen Dank für eure Aufmerksamkeit </a:t>
            </a:r>
          </a:p>
          <a:p>
            <a:r>
              <a:rPr lang="de-CH" dirty="0"/>
              <a:t>Hoffe ihr konntet etwas neues lernen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A5A28-D45C-43CD-A376-EF70B56CADB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1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859B0-1BA8-D56D-2B29-A7B6B9EB4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E165A9-6AEE-41B3-8FBD-875A5CC8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6C14E-58D6-2200-4406-57E1ADF9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E06F8-2862-9D75-400B-05F3D2FF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B0CED-0B57-F567-B4DE-8362888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66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9BA94-E0D1-0346-7B84-C62A859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AB5FEB-4ADC-8588-D887-3691530D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27CC5-C926-0B4B-24F9-9C94436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A6042-CB0A-AD79-A31D-E2B7A077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15219-8119-618A-4A8F-0A793596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0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899C4C-8EDA-2731-243F-75EE7E694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1C2C95-A726-CA98-A12D-4B231DDC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90E8AD-14D9-A4F8-7AFC-B1C9CE29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04F9D-2187-FD97-2613-52AC593D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99937-E1A4-350D-18FB-96A3BC39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AE96E-188D-36FD-63D6-92DF829B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3DE78-0E44-B6F8-3354-D1A99EBB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0D9E6-3301-86A2-8930-C5AFFF3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15215-5322-EF1F-AF01-DC4A6DBB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2CD9E-7A7C-DB61-8AF4-53E64B3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83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46F00-9A21-F16B-2A1F-B04FDD65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92EBB-D4C7-2EF2-8D76-E52C4293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B31C8-F8FF-05F2-C22B-D33E7B1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DED0B-E031-3FFB-C5EA-3C003A83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E4007-6244-7F4A-B961-5B472259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721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BE9D2-F95E-5C62-73DA-9FE2C51E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5FD4B-E406-C7DF-AC81-8C2A4E515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32413-60CD-D16F-4F35-A799F336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D0723-211A-7474-B1C5-9A344083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FB9C3-EE9D-3241-5441-EE43DE1A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596F86-D34A-8B54-A350-0FC3B80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01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8A8D7-3B49-35F9-E2D4-86E9C853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0F367B-E535-F11A-7C0D-366CEF4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F24AFE-D10F-5BA0-9EAD-33C4EABE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908E35-79AE-60AB-D614-4FEEB9F84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9C5570-6C61-EB2D-62AC-3C8035A00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668B6C-F2E0-9B9E-90C3-F88E6C81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07644F-95F7-A424-82C4-4C012758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83358E-581F-14FB-7136-B91746E7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2A350-330D-29A5-4C8A-544950A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A1542-EBCA-F478-E449-3B722D9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16EFB5-C626-ECE4-7FDA-8E4B62ED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5D180-C35F-8775-B700-A9F7F05A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45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279241-A5D2-F233-6B83-BCCBE3A0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E615A8-9BD8-ECA9-FE88-2EC19A97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0C556F-1523-E47F-BE88-5040C39B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18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AF62-6CEF-4879-9BF1-46729E51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640577-B9F8-EAF1-13AB-153E16EE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DE23E1-A0E0-0C54-9A62-8B0D972F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F93BB3-C445-6D7D-B82D-9DB107EA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1414F-7A8E-0BD0-574F-63F72C3A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48CD5D-2716-D921-332B-A476800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20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BC6A-25E1-4E18-41E3-DB2ADDEF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C2947C-7B8A-95CA-4E1E-DF3A540DE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92D7FA-5FC0-2A74-53FC-1C159D19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A036D-F067-6C47-FD26-E8265FC7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E33F7-0DBF-5736-45BA-4AF5D908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54D901-292F-3181-E9FA-14F48FD9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27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5E9DEB-0970-A3FB-FF75-147FA764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A9655-A1C2-9CE7-6D7A-63E9C3D65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18446-845A-B295-2B8B-655C6F8C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EE76-62DD-4887-AFB5-377F8EABE662}" type="datetimeFigureOut">
              <a:rPr lang="de-CH" smtClean="0"/>
              <a:t>21.06.2023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41E1A-B245-EBA0-CA49-C9710CBD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80BA5-BBAF-ACD6-E38F-6E3E442C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E7F2-D9FB-46B8-B2B7-6399228CE3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99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ML Code Kommentieren">
            <a:extLst>
              <a:ext uri="{FF2B5EF4-FFF2-40B4-BE49-F238E27FC236}">
                <a16:creationId xmlns:a16="http://schemas.microsoft.com/office/drawing/2014/main" id="{E929B92C-60DB-828F-1DFF-0BAFA1EFD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52" b="16956"/>
          <a:stretch/>
        </p:blipFill>
        <p:spPr bwMode="auto">
          <a:xfrm>
            <a:off x="-294640" y="1"/>
            <a:ext cx="124866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12BFD2-BBA7-FDD2-FC1E-FACB48148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Slideshow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mit CSS und HTML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7FF15-B0A0-6AB4-7C92-DD504652F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Joël Haldimann, </a:t>
            </a:r>
            <a:r>
              <a:rPr lang="de-CH" dirty="0" err="1">
                <a:solidFill>
                  <a:schemeClr val="bg1"/>
                </a:solidFill>
              </a:rPr>
              <a:t>Bletnin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Tousuni</a:t>
            </a:r>
            <a:r>
              <a:rPr lang="de-CH" dirty="0">
                <a:solidFill>
                  <a:schemeClr val="bg1"/>
                </a:solidFill>
              </a:rPr>
              <a:t> und Carina Sutter</a:t>
            </a:r>
          </a:p>
        </p:txBody>
      </p:sp>
    </p:spTree>
    <p:extLst>
      <p:ext uri="{BB962C8B-B14F-4D97-AF65-F5344CB8AC3E}">
        <p14:creationId xmlns:p14="http://schemas.microsoft.com/office/powerpoint/2010/main" val="20202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29D72EC-5B20-CD99-0277-6722F21F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5" r="11746" b="38103"/>
          <a:stretch/>
        </p:blipFill>
        <p:spPr>
          <a:xfrm>
            <a:off x="0" y="-287939"/>
            <a:ext cx="12192000" cy="71459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D5D597-F190-8281-3A16-C37EDC2C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420" y="2766218"/>
            <a:ext cx="7757160" cy="1325563"/>
          </a:xfrm>
        </p:spPr>
        <p:txBody>
          <a:bodyPr>
            <a:normAutofit/>
          </a:bodyPr>
          <a:lstStyle/>
          <a:p>
            <a:r>
              <a:rPr lang="de-CH" sz="8800" dirty="0">
                <a:solidFill>
                  <a:schemeClr val="bg1"/>
                </a:solidFill>
              </a:rPr>
              <a:t>Beispielwebseite</a:t>
            </a:r>
          </a:p>
        </p:txBody>
      </p:sp>
    </p:spTree>
    <p:extLst>
      <p:ext uri="{BB962C8B-B14F-4D97-AF65-F5344CB8AC3E}">
        <p14:creationId xmlns:p14="http://schemas.microsoft.com/office/powerpoint/2010/main" val="271837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A55184C5-D8B1-C361-11D6-B1E4AFD94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-2" r="13024" b="36394"/>
          <a:stretch/>
        </p:blipFill>
        <p:spPr bwMode="auto">
          <a:xfrm>
            <a:off x="-233464" y="0"/>
            <a:ext cx="124254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08945D-AE8B-3AF4-41A3-38EB3F7B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86ADD0-29A3-9A34-AECE-A555E7AE1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42026"/>
            <a:ext cx="5107293" cy="198868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B430DE-A675-6525-5D6D-42AA319A5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145" y="1434434"/>
            <a:ext cx="2630655" cy="49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EE460F96-68FE-EA43-FEB3-55B06657B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6" b="37579"/>
          <a:stretch/>
        </p:blipFill>
        <p:spPr bwMode="auto">
          <a:xfrm>
            <a:off x="-377825" y="-619760"/>
            <a:ext cx="12569825" cy="747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3BCB3A-F8BC-3B01-436C-4FB21134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6006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EF09EB-44CC-A638-DBED-9CA0BA288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836" y="1049557"/>
            <a:ext cx="3667563" cy="1929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21115B7-50D5-0B9B-678C-42D8C76E8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33" y="1049556"/>
            <a:ext cx="2990206" cy="19295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D2E6B1C-43A8-C621-8F76-DC6CEFA7F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939" y="4169391"/>
            <a:ext cx="3561867" cy="14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B4BA9B6-8DF8-5F9A-5E7F-CBD079EEE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7" r="11368" b="3725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AAD435-8722-DB23-A3AB-EE78E5FD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40" y="2766218"/>
            <a:ext cx="8605520" cy="1325563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05170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22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Slideshow mit CSS und HTML</vt:lpstr>
      <vt:lpstr>Beispielwebseite</vt:lpstr>
      <vt:lpstr>Code</vt:lpstr>
      <vt:lpstr>Code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mit CSS und HTML</dc:title>
  <dc:creator>Joël Haldimann</dc:creator>
  <cp:lastModifiedBy>Joël Haldimann</cp:lastModifiedBy>
  <cp:revision>1</cp:revision>
  <dcterms:created xsi:type="dcterms:W3CDTF">2023-06-21T18:25:35Z</dcterms:created>
  <dcterms:modified xsi:type="dcterms:W3CDTF">2023-06-21T19:17:35Z</dcterms:modified>
</cp:coreProperties>
</file>