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29" autoAdjust="0"/>
    <p:restoredTop sz="94660"/>
  </p:normalViewPr>
  <p:slideViewPr>
    <p:cSldViewPr snapToGrid="0">
      <p:cViewPr>
        <p:scale>
          <a:sx n="150" d="100"/>
          <a:sy n="150" d="100"/>
        </p:scale>
        <p:origin x="96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6B9D4-E5DF-4F6E-ADFE-20688DFEF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8F3C2E-8973-4B10-A445-5B9D0CAF8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920670-D152-46DC-ABE2-C9034D9B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9630-06DC-4684-913C-17AF46291454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7B2C52-A074-4F1E-A126-0D33CAE0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EE55EC-3221-407F-B42E-91134240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DAD6-1B2B-4E6B-A71F-1220ADE35C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24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C9CAD-0638-4EAF-9977-D13CCC051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3571EB-5AE8-4842-889F-7C48D8D59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CBFEC3-0CB3-43DA-9652-ADBF188A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9630-06DC-4684-913C-17AF46291454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C5590D-4085-4DB9-B6E8-5055557C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F9D48A-1637-470C-BD3E-03B804BA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DAD6-1B2B-4E6B-A71F-1220ADE35C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08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DB75F8-210F-486B-BF23-8201E3CD7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185E6B-2F9A-4447-9D92-423C588ED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951A20-456E-4A2D-85E9-71B3A7A1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9630-06DC-4684-913C-17AF46291454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23872A-2FC5-41D0-9675-AB86E909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A52C09-B2DF-4BDE-BEE0-C91D8A6C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DAD6-1B2B-4E6B-A71F-1220ADE35C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41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A38E2-E422-4534-A652-1731B6B7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773176-FDAF-4EB6-892B-5408D3D14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88B771-4CBE-464D-BC37-9F175879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9630-06DC-4684-913C-17AF46291454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4EBD2D-9C2E-4F61-AA12-86BFC65E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F8CF8F-5747-4003-AADB-871EB6CD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DAD6-1B2B-4E6B-A71F-1220ADE35C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18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015C3-71BA-4BEB-ABFB-48622C8B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C5E3DE-B7DB-48DF-926D-DF090AFF8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DA5E55-5297-44E1-BE8C-643FC6E1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9630-06DC-4684-913C-17AF46291454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07BBDC-C03C-4376-849F-D8C3B41E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B209BD-26F0-4213-9FDF-F1AC08F2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DAD6-1B2B-4E6B-A71F-1220ADE35C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44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C5B4F-1494-4509-988C-303CAB7C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1015D-CEC3-4A9B-8CAA-765225D46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52E54C-8937-4247-9331-C9DE8F8C6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7B2DBB-5882-4FA2-99C2-5B55C3A6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9630-06DC-4684-913C-17AF46291454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51EC18-53BE-4CE1-823E-16AB01DF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6F6B2-AD20-4DFD-AD2C-2096AF5B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DAD6-1B2B-4E6B-A71F-1220ADE35C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43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DC624B-F1E0-4112-B402-A5E18238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1D0B75-0F68-4FED-A060-E6691159A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ED8898-BAB4-4D8B-98F5-AF24338D0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4CE880-436E-499D-B8D1-FEB64CD79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37F32D-D0C0-47AB-AF93-83B285B1A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855572-18CA-45B5-BE59-53B4766D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9630-06DC-4684-913C-17AF46291454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BF1155-06AA-4CB5-8D1E-94AE3274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F2FF64-14F6-4F63-BAC5-452ABE93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DAD6-1B2B-4E6B-A71F-1220ADE35C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30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4B94F-E902-4D80-8153-B0D76BC5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D3A9D8-2809-4673-8383-B67E151F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9630-06DC-4684-913C-17AF46291454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93D336-E429-4FC5-9D74-486BF996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A9949E-C8EC-430A-838E-E1A41902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DAD6-1B2B-4E6B-A71F-1220ADE35C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64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6AE353-679A-4BC5-816F-36BCC66F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9630-06DC-4684-913C-17AF46291454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3250F9-93DB-49A1-868E-0C27A53A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2221B1-B9BE-4437-8509-FC306C96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DAD6-1B2B-4E6B-A71F-1220ADE35C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18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75018-74E2-4EDC-987C-23A69813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AE5914-F04D-4784-A7B3-041A806C3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3E7E91-9CA5-49F9-8158-DE6440A39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ED2B85-1E80-4241-8CE8-0BA89324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9630-06DC-4684-913C-17AF46291454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3776E1-DECF-4BA4-B10D-1357CF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E2B5BF-841A-4B0A-931C-7C85D154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DAD6-1B2B-4E6B-A71F-1220ADE35C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13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F3E60-B6E3-405A-95A9-1974CA9D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C9818B-3F5F-450E-94D0-0FAEC43C6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2F8C61-3502-4509-994C-AC990C9C0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552F9F-BEF2-40D0-9227-277EFEEF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9630-06DC-4684-913C-17AF46291454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3B30DF-AFEE-4A77-83B1-B91A61C7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603E00-D54A-4BAA-B338-0C6A4B63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DAD6-1B2B-4E6B-A71F-1220ADE35C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3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E0743D-2457-4C24-A2CE-729914FE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B355A9-9FA8-46E3-B4E0-96628E784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553AB7-2CFC-4CC4-BD47-18E95B5CF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29630-06DC-4684-913C-17AF46291454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792F7B-EE71-4E8B-B8F6-541096578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FD5623-345D-4297-842D-36F327E09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0DAD6-1B2B-4E6B-A71F-1220ADE35C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30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09E49CA-93DC-4DDC-BCD8-561B8CC2B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0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4A619-0894-4453-AEFF-0BB0012D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2525"/>
          </a:xfrm>
        </p:spPr>
        <p:txBody>
          <a:bodyPr/>
          <a:lstStyle/>
          <a:p>
            <a:pPr algn="ctr"/>
            <a:r>
              <a:rPr lang="de-DE" b="1" dirty="0" err="1"/>
              <a:t>range</a:t>
            </a:r>
            <a:r>
              <a:rPr lang="de-DE" b="1" dirty="0"/>
              <a:t>()-Funktion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3E6D4E-DBD6-4369-9123-937852729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850"/>
            <a:ext cx="10515600" cy="4583113"/>
          </a:xfrm>
        </p:spPr>
        <p:txBody>
          <a:bodyPr>
            <a:normAutofit/>
          </a:bodyPr>
          <a:lstStyle/>
          <a:p>
            <a:r>
              <a:rPr lang="de-DE" sz="2400" dirty="0"/>
              <a:t>In die </a:t>
            </a:r>
            <a:r>
              <a:rPr lang="de-DE" sz="2400" dirty="0" err="1"/>
              <a:t>range</a:t>
            </a:r>
            <a:r>
              <a:rPr lang="de-DE" sz="2400" dirty="0"/>
              <a:t>()-Funktion gibt man eine Zahl oder ein Intervall ein.</a:t>
            </a:r>
          </a:p>
          <a:p>
            <a:r>
              <a:rPr lang="de-DE" sz="2400" dirty="0"/>
              <a:t>Die Funktion simuliert dann eine Liste in der die Zahlen von Null bis</a:t>
            </a:r>
            <a:br>
              <a:rPr lang="de-DE" sz="2400" dirty="0"/>
            </a:br>
            <a:r>
              <a:rPr lang="de-DE" sz="2400" dirty="0"/>
              <a:t>eins vor der angegebenen Zahl stehen</a:t>
            </a:r>
          </a:p>
          <a:p>
            <a:r>
              <a:rPr lang="de-DE" sz="2400" dirty="0"/>
              <a:t>Das kann man gut zusammen mit der </a:t>
            </a:r>
            <a:r>
              <a:rPr lang="de-DE" sz="2400" dirty="0" err="1"/>
              <a:t>for</a:t>
            </a:r>
            <a:r>
              <a:rPr lang="de-DE" sz="2400" dirty="0"/>
              <a:t>-Schleife benutzen,</a:t>
            </a:r>
            <a:br>
              <a:rPr lang="de-DE" sz="2400" dirty="0"/>
            </a:br>
            <a:r>
              <a:rPr lang="de-DE" sz="2400" dirty="0"/>
              <a:t>damit man z.B. nicht alle Zahlen von 1-100 selber in eine Liste schreiben muss.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E791B97-D3E7-42E2-86AA-606919366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32" t="17703" r="10932" b="17556"/>
          <a:stretch/>
        </p:blipFill>
        <p:spPr>
          <a:xfrm>
            <a:off x="3375025" y="3765659"/>
            <a:ext cx="5441950" cy="272721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30515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E7EF5-7B8F-4C32-850B-29D8BD7F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0625"/>
          </a:xfrm>
        </p:spPr>
        <p:txBody>
          <a:bodyPr/>
          <a:lstStyle/>
          <a:p>
            <a:pPr algn="ctr"/>
            <a:r>
              <a:rPr lang="de-DE" b="1" dirty="0"/>
              <a:t>Operatoren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8005A6-7576-475E-8BC6-DAD1BE1D0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700"/>
            <a:ext cx="5029200" cy="4513263"/>
          </a:xfrm>
        </p:spPr>
        <p:txBody>
          <a:bodyPr/>
          <a:lstStyle/>
          <a:p>
            <a:r>
              <a:rPr lang="de-DE" dirty="0"/>
              <a:t>=	 -&gt; Werte festlegen</a:t>
            </a:r>
          </a:p>
          <a:p>
            <a:r>
              <a:rPr lang="de-DE" dirty="0"/>
              <a:t>+	-&gt; Addieren</a:t>
            </a:r>
          </a:p>
          <a:p>
            <a:r>
              <a:rPr lang="de-DE" dirty="0"/>
              <a:t>-	-&gt; Subtrahieren</a:t>
            </a:r>
          </a:p>
          <a:p>
            <a:r>
              <a:rPr lang="de-DE" dirty="0"/>
              <a:t>*	-&gt; Multiplizieren</a:t>
            </a:r>
          </a:p>
          <a:p>
            <a:r>
              <a:rPr lang="de-DE" dirty="0"/>
              <a:t>**	-&gt; Potenzieren</a:t>
            </a:r>
          </a:p>
          <a:p>
            <a:r>
              <a:rPr lang="de-DE" dirty="0"/>
              <a:t>/	-&gt; Dividieren</a:t>
            </a:r>
          </a:p>
          <a:p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D7C6773-B355-40E1-8F6F-623A1CC31311}"/>
              </a:ext>
            </a:extLst>
          </p:cNvPr>
          <p:cNvSpPr txBox="1">
            <a:spLocks/>
          </p:cNvSpPr>
          <p:nvPr/>
        </p:nvSpPr>
        <p:spPr>
          <a:xfrm>
            <a:off x="6096000" y="1663700"/>
            <a:ext cx="5670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==	-&gt; Vergleichen</a:t>
            </a:r>
          </a:p>
          <a:p>
            <a:r>
              <a:rPr lang="de-DE" dirty="0"/>
              <a:t>&lt;	-&gt; kleiner als</a:t>
            </a:r>
          </a:p>
          <a:p>
            <a:r>
              <a:rPr lang="de-DE" dirty="0"/>
              <a:t>&gt;	-&gt; größer als</a:t>
            </a:r>
          </a:p>
          <a:p>
            <a:r>
              <a:rPr lang="de-DE" dirty="0"/>
              <a:t>&lt;=	-&gt; kleiner gleich</a:t>
            </a:r>
          </a:p>
          <a:p>
            <a:r>
              <a:rPr lang="de-DE" dirty="0"/>
              <a:t>&gt;=	-&gt; größer gleich</a:t>
            </a:r>
          </a:p>
          <a:p>
            <a:r>
              <a:rPr lang="de-DE" dirty="0"/>
              <a:t>!=	-&gt; ungleich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82D1E41-661C-4473-A953-C2CF207B1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91" t="20874" r="10663" b="20389"/>
          <a:stretch/>
        </p:blipFill>
        <p:spPr>
          <a:xfrm>
            <a:off x="368300" y="5028408"/>
            <a:ext cx="2755900" cy="1148555"/>
          </a:xfrm>
          <a:prstGeom prst="round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EE9F68C-9C04-41ED-962A-7A7CF6B0AB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53" t="19903" r="10663" b="19256"/>
          <a:stretch/>
        </p:blipFill>
        <p:spPr>
          <a:xfrm>
            <a:off x="3594100" y="4981802"/>
            <a:ext cx="2787650" cy="1195161"/>
          </a:xfrm>
          <a:prstGeom prst="round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3F6D653-4795-4D00-9ED0-586AE982F8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39" t="16456" r="10119" b="17781"/>
          <a:stretch/>
        </p:blipFill>
        <p:spPr>
          <a:xfrm>
            <a:off x="7766050" y="4718050"/>
            <a:ext cx="2878806" cy="145891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5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8930B-B8DC-42D6-87AD-DF0990D4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549813-2E49-4DE3-B54A-6BE68C630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Mache ein Programm welches dich nach einer Zahl frägt und dann alle Zahlen von 1 </a:t>
            </a:r>
            <a:r>
              <a:rPr lang="de-DE"/>
              <a:t>bis zu dieser </a:t>
            </a:r>
            <a:r>
              <a:rPr lang="de-DE" dirty="0"/>
              <a:t>Zahl zusammenzählt und anzeigt.</a:t>
            </a:r>
          </a:p>
        </p:txBody>
      </p:sp>
    </p:spTree>
    <p:extLst>
      <p:ext uri="{BB962C8B-B14F-4D97-AF65-F5344CB8AC3E}">
        <p14:creationId xmlns:p14="http://schemas.microsoft.com/office/powerpoint/2010/main" val="191622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49F25-A228-4D69-988A-1CB449B6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Was ist eine Programmiersprache?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2592F2-C444-4161-A4F9-0E1234472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/>
          <a:lstStyle/>
          <a:p>
            <a:r>
              <a:rPr lang="de-DE" b="1" dirty="0"/>
              <a:t>Sprache für Computer:</a:t>
            </a:r>
            <a:r>
              <a:rPr lang="de-DE" dirty="0"/>
              <a:t> Eine Programmiersprache ist eine spezielle Sprache, um mit Computern zu kommunizieren</a:t>
            </a:r>
          </a:p>
          <a:p>
            <a:endParaRPr lang="de-DE" dirty="0"/>
          </a:p>
          <a:p>
            <a:r>
              <a:rPr lang="de-DE" b="1" dirty="0"/>
              <a:t>Gibt Anweisungen:</a:t>
            </a:r>
            <a:r>
              <a:rPr lang="de-DE" dirty="0"/>
              <a:t> Sie ermöglicht es, Befehle für den Computer zu schreiben</a:t>
            </a:r>
          </a:p>
          <a:p>
            <a:endParaRPr lang="de-DE" dirty="0"/>
          </a:p>
          <a:p>
            <a:r>
              <a:rPr lang="de-DE" b="1" dirty="0"/>
              <a:t>Wird übersetzt:</a:t>
            </a:r>
            <a:r>
              <a:rPr lang="de-DE" dirty="0"/>
              <a:t> Die geschriebenen Befehle werden in eine für den Computer verständliche Form übersetzt (Compiler/Interpreter)</a:t>
            </a:r>
          </a:p>
        </p:txBody>
      </p:sp>
    </p:spTree>
    <p:extLst>
      <p:ext uri="{BB962C8B-B14F-4D97-AF65-F5344CB8AC3E}">
        <p14:creationId xmlns:p14="http://schemas.microsoft.com/office/powerpoint/2010/main" val="164521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6A904-CAA0-4BEA-8553-C7D981E9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Was ist ein Compiler / Interpreter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A6820-4650-4E17-8569-BF18AF49A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Compiler:</a:t>
            </a:r>
            <a:r>
              <a:rPr lang="de-DE" dirty="0"/>
              <a:t> Übersetzt kompletten Code </a:t>
            </a:r>
            <a:r>
              <a:rPr lang="de-DE" i="1" dirty="0"/>
              <a:t>vor</a:t>
            </a:r>
            <a:r>
              <a:rPr lang="de-DE" dirty="0"/>
              <a:t> der Ausführung in Maschinensprache (für den Computer verständlich)</a:t>
            </a:r>
          </a:p>
          <a:p>
            <a:endParaRPr lang="de-DE" dirty="0"/>
          </a:p>
          <a:p>
            <a:r>
              <a:rPr lang="de-DE" b="1" dirty="0"/>
              <a:t>Interpreter:</a:t>
            </a:r>
            <a:r>
              <a:rPr lang="de-DE" dirty="0"/>
              <a:t> Übersetzt Code </a:t>
            </a:r>
            <a:r>
              <a:rPr lang="de-DE" i="1" dirty="0"/>
              <a:t>Zeile für Zeile</a:t>
            </a:r>
            <a:r>
              <a:rPr lang="de-DE" dirty="0"/>
              <a:t> während der Ausführung</a:t>
            </a:r>
          </a:p>
          <a:p>
            <a:endParaRPr lang="de-DE" dirty="0"/>
          </a:p>
          <a:p>
            <a:r>
              <a:rPr lang="de-DE" b="1" dirty="0"/>
              <a:t>Python:</a:t>
            </a:r>
            <a:r>
              <a:rPr lang="de-DE" dirty="0"/>
              <a:t> Nutzt hauptsächlich einen Interpreter</a:t>
            </a:r>
          </a:p>
        </p:txBody>
      </p:sp>
    </p:spTree>
    <p:extLst>
      <p:ext uri="{BB962C8B-B14F-4D97-AF65-F5344CB8AC3E}">
        <p14:creationId xmlns:p14="http://schemas.microsoft.com/office/powerpoint/2010/main" val="103969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389C3-D3FE-4FDB-A851-0741CEB2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Datentypen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66912B-ADAD-4E4E-BA07-4B5DCB5C3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String</a:t>
            </a:r>
            <a:r>
              <a:rPr lang="de-DE" dirty="0"/>
              <a:t> </a:t>
            </a:r>
            <a:r>
              <a:rPr lang="de-DE" b="1" dirty="0"/>
              <a:t>-&gt;</a:t>
            </a:r>
            <a:r>
              <a:rPr lang="de-DE" dirty="0"/>
              <a:t> </a:t>
            </a:r>
            <a:r>
              <a:rPr lang="de-DE" b="1" dirty="0"/>
              <a:t>Zeichenketten</a:t>
            </a:r>
            <a:r>
              <a:rPr lang="de-DE" dirty="0"/>
              <a:t>, immer</a:t>
            </a:r>
            <a:br>
              <a:rPr lang="de-DE" dirty="0"/>
            </a:br>
            <a:r>
              <a:rPr lang="de-DE" dirty="0"/>
              <a:t>in Anführungszeichen gesetzt</a:t>
            </a:r>
          </a:p>
          <a:p>
            <a:r>
              <a:rPr lang="de-DE" b="1" dirty="0"/>
              <a:t>Integer</a:t>
            </a:r>
            <a:r>
              <a:rPr lang="de-DE" dirty="0"/>
              <a:t> </a:t>
            </a:r>
            <a:r>
              <a:rPr lang="de-DE" b="1" dirty="0"/>
              <a:t>-&gt;</a:t>
            </a:r>
            <a:r>
              <a:rPr lang="de-DE" dirty="0"/>
              <a:t> </a:t>
            </a:r>
            <a:r>
              <a:rPr lang="de-DE" b="1" dirty="0"/>
              <a:t>Ganzzahl</a:t>
            </a:r>
            <a:r>
              <a:rPr lang="de-DE" dirty="0"/>
              <a:t>, nicht in </a:t>
            </a:r>
            <a:br>
              <a:rPr lang="de-DE" dirty="0"/>
            </a:br>
            <a:r>
              <a:rPr lang="de-DE" dirty="0"/>
              <a:t>Anführungszeichen</a:t>
            </a:r>
          </a:p>
          <a:p>
            <a:r>
              <a:rPr lang="de-DE" b="1" dirty="0" err="1"/>
              <a:t>Float</a:t>
            </a:r>
            <a:r>
              <a:rPr lang="de-DE" b="1" dirty="0"/>
              <a:t> -&gt; Kommazahlen</a:t>
            </a:r>
          </a:p>
          <a:p>
            <a:r>
              <a:rPr lang="de-DE" b="1" dirty="0"/>
              <a:t>Boolean -&gt; </a:t>
            </a:r>
            <a:r>
              <a:rPr lang="de-DE" dirty="0"/>
              <a:t>Hat nur </a:t>
            </a:r>
            <a:r>
              <a:rPr lang="de-DE" b="1" dirty="0"/>
              <a:t>zwei</a:t>
            </a:r>
            <a:r>
              <a:rPr lang="de-DE" dirty="0"/>
              <a:t> </a:t>
            </a:r>
            <a:r>
              <a:rPr lang="de-DE" b="1" dirty="0"/>
              <a:t>Zustände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		(True, </a:t>
            </a:r>
            <a:r>
              <a:rPr lang="de-DE" dirty="0" err="1"/>
              <a:t>False</a:t>
            </a:r>
            <a:r>
              <a:rPr lang="de-DE" dirty="0"/>
              <a:t>)</a:t>
            </a:r>
          </a:p>
          <a:p>
            <a:r>
              <a:rPr lang="de-DE" b="1" dirty="0"/>
              <a:t>List -&gt; </a:t>
            </a:r>
            <a:r>
              <a:rPr lang="de-DE" dirty="0"/>
              <a:t>List eine </a:t>
            </a:r>
            <a:r>
              <a:rPr lang="de-DE" b="1" dirty="0"/>
              <a:t>Liste</a:t>
            </a:r>
            <a:r>
              <a:rPr lang="de-DE" dirty="0"/>
              <a:t>, immer in</a:t>
            </a:r>
            <a:br>
              <a:rPr lang="de-DE" dirty="0"/>
            </a:br>
            <a:r>
              <a:rPr lang="de-DE" b="1" dirty="0"/>
              <a:t>eckige</a:t>
            </a:r>
            <a:r>
              <a:rPr lang="de-DE" dirty="0"/>
              <a:t> </a:t>
            </a:r>
            <a:r>
              <a:rPr lang="de-DE" b="1" dirty="0"/>
              <a:t>Klammern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C272BDD-8F60-4260-9877-0B73EC523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01" t="7778" r="9846" b="7407"/>
          <a:stretch/>
        </p:blipFill>
        <p:spPr>
          <a:xfrm>
            <a:off x="6902450" y="1030629"/>
            <a:ext cx="4013200" cy="546224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92741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2CCFD2AE-368B-4A08-B3A4-548D8300E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8E13909-8651-45CF-9F4A-E703EC3AE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7E0F681-8831-48CB-BD7F-B49CE9903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95" t="23223" r="13945" b="22698"/>
          <a:stretch/>
        </p:blipFill>
        <p:spPr>
          <a:xfrm>
            <a:off x="678354" y="2641599"/>
            <a:ext cx="3314700" cy="1574799"/>
          </a:xfrm>
          <a:prstGeom prst="round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655297B-8A1C-48B6-BCC3-F4FCDEC6E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38" t="23760" r="21078" b="23101"/>
          <a:stretch/>
        </p:blipFill>
        <p:spPr>
          <a:xfrm>
            <a:off x="5060029" y="2533648"/>
            <a:ext cx="2071941" cy="1790702"/>
          </a:xfrm>
          <a:prstGeom prst="round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E3048C0A-9EAB-41C9-AD85-95FF99DFA572}"/>
              </a:ext>
            </a:extLst>
          </p:cNvPr>
          <p:cNvSpPr txBox="1"/>
          <p:nvPr/>
        </p:nvSpPr>
        <p:spPr>
          <a:xfrm>
            <a:off x="3993054" y="462520"/>
            <a:ext cx="4205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/>
              <a:t>print</a:t>
            </a:r>
            <a:r>
              <a:rPr lang="de-DE" sz="4800" b="1" dirty="0"/>
              <a:t>() Funktion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AE9F6095-F3D0-4749-9009-4389653802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45" t="20222" r="16169" b="19926"/>
          <a:stretch/>
        </p:blipFill>
        <p:spPr>
          <a:xfrm>
            <a:off x="8198945" y="2216151"/>
            <a:ext cx="3460750" cy="256539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68302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FA49E-029F-4886-AE23-6D3D0347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Input() 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29E78A-CCA4-40FE-AB25-DFCEAAFF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934369"/>
            <a:ext cx="10864850" cy="1250950"/>
          </a:xfrm>
        </p:spPr>
        <p:txBody>
          <a:bodyPr/>
          <a:lstStyle/>
          <a:p>
            <a:pPr algn="ctr"/>
            <a:r>
              <a:rPr lang="de-DE" b="1" dirty="0"/>
              <a:t>Input</a:t>
            </a:r>
            <a:r>
              <a:rPr lang="de-DE" dirty="0"/>
              <a:t>() -&gt; </a:t>
            </a:r>
            <a:r>
              <a:rPr lang="de-DE" b="1" dirty="0"/>
              <a:t>Eingabe</a:t>
            </a:r>
            <a:r>
              <a:rPr lang="de-DE" dirty="0"/>
              <a:t> des </a:t>
            </a:r>
            <a:r>
              <a:rPr lang="de-DE" b="1" dirty="0"/>
              <a:t>Benutzers</a:t>
            </a:r>
            <a:r>
              <a:rPr lang="de-DE" dirty="0"/>
              <a:t>, kann</a:t>
            </a:r>
            <a:br>
              <a:rPr lang="de-DE" dirty="0"/>
            </a:br>
            <a:r>
              <a:rPr lang="de-DE" dirty="0"/>
              <a:t>	in Variable gespeichert werden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5837D9-FEB5-443E-9282-0BC099F9D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0" t="16962" r="7273" b="17407"/>
          <a:stretch/>
        </p:blipFill>
        <p:spPr>
          <a:xfrm>
            <a:off x="3101975" y="3429000"/>
            <a:ext cx="5988050" cy="217256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54844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38ACE-5AE4-4F13-B35E-D563CE26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3925"/>
          </a:xfrm>
        </p:spPr>
        <p:txBody>
          <a:bodyPr/>
          <a:lstStyle/>
          <a:p>
            <a:pPr algn="ctr"/>
            <a:r>
              <a:rPr lang="de-DE" b="1" dirty="0" err="1"/>
              <a:t>If</a:t>
            </a:r>
            <a:r>
              <a:rPr lang="de-DE" b="1" dirty="0"/>
              <a:t>-</a:t>
            </a:r>
            <a:r>
              <a:rPr lang="de-DE" b="1" dirty="0" err="1"/>
              <a:t>else</a:t>
            </a:r>
            <a:r>
              <a:rPr lang="de-DE" b="1" dirty="0"/>
              <a:t>-Abfrage (WENN)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B9A79E-E20E-4C09-9B71-A47BA487D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02" t="10469" r="6749" b="9366"/>
          <a:stretch/>
        </p:blipFill>
        <p:spPr>
          <a:xfrm>
            <a:off x="3021454" y="1497511"/>
            <a:ext cx="6149092" cy="386297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58829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7ECA4-07FD-4738-9F62-B7CDBC4C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8725"/>
          </a:xfrm>
        </p:spPr>
        <p:txBody>
          <a:bodyPr/>
          <a:lstStyle/>
          <a:p>
            <a:pPr algn="ctr"/>
            <a:r>
              <a:rPr lang="de-DE" b="1" dirty="0" err="1"/>
              <a:t>While</a:t>
            </a:r>
            <a:r>
              <a:rPr lang="de-DE" b="1" dirty="0"/>
              <a:t>-Schleife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2D33CA-0D46-4C9F-B538-914388F8F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b="1" dirty="0" err="1"/>
              <a:t>While</a:t>
            </a:r>
            <a:r>
              <a:rPr lang="de-DE" b="1" dirty="0"/>
              <a:t>-Schleife</a:t>
            </a:r>
            <a:r>
              <a:rPr lang="de-DE" dirty="0"/>
              <a:t> führt den code aus und wiederholt ihn solange</a:t>
            </a:r>
            <a:br>
              <a:rPr lang="de-DE" dirty="0"/>
            </a:br>
            <a:r>
              <a:rPr lang="de-DE" dirty="0"/>
              <a:t>die </a:t>
            </a:r>
            <a:r>
              <a:rPr lang="de-DE" b="1" dirty="0"/>
              <a:t>Bedingung</a:t>
            </a:r>
            <a:r>
              <a:rPr lang="de-DE" dirty="0"/>
              <a:t> gilt oder das </a:t>
            </a:r>
            <a:r>
              <a:rPr lang="de-DE" b="1" dirty="0"/>
              <a:t>break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 steht</a:t>
            </a:r>
          </a:p>
          <a:p>
            <a:r>
              <a:rPr lang="de-DE" dirty="0"/>
              <a:t>Der auszuführende code muss </a:t>
            </a:r>
            <a:r>
              <a:rPr lang="de-DE" b="1" dirty="0"/>
              <a:t>eingerückt</a:t>
            </a:r>
            <a:r>
              <a:rPr lang="de-DE" dirty="0"/>
              <a:t> werden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46AE7A-CAA6-476B-B662-46DD1E573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0" t="8241" r="6145" b="7962"/>
          <a:stretch/>
        </p:blipFill>
        <p:spPr>
          <a:xfrm>
            <a:off x="838200" y="2986736"/>
            <a:ext cx="4978401" cy="3621746"/>
          </a:xfrm>
          <a:prstGeom prst="round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5CC9613-FBD6-40F3-AFDD-0DD48B5FC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91" t="14443" r="11482" b="14235"/>
          <a:stretch/>
        </p:blipFill>
        <p:spPr>
          <a:xfrm>
            <a:off x="6445252" y="2892609"/>
            <a:ext cx="4673600" cy="3810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0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687AF-0590-450E-A139-389E8017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5075"/>
          </a:xfrm>
        </p:spPr>
        <p:txBody>
          <a:bodyPr/>
          <a:lstStyle/>
          <a:p>
            <a:pPr algn="ctr"/>
            <a:r>
              <a:rPr lang="de-DE" b="1" dirty="0" err="1"/>
              <a:t>for</a:t>
            </a:r>
            <a:r>
              <a:rPr lang="de-DE" b="1" dirty="0"/>
              <a:t>-Schleife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7FE1A0-6DE2-4F36-8B61-CAEB0685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/>
          <a:p>
            <a:r>
              <a:rPr lang="de-DE" dirty="0"/>
              <a:t>In der </a:t>
            </a:r>
            <a:r>
              <a:rPr lang="de-DE" dirty="0" err="1"/>
              <a:t>for</a:t>
            </a:r>
            <a:r>
              <a:rPr lang="de-DE" dirty="0"/>
              <a:t>-Schleife setzt man eine Variable fest, welche nur in der Schleife selber gilt diese Variable nimmt jeden durchlauf einen Wert der angegebenen Liste an. </a:t>
            </a:r>
          </a:p>
          <a:p>
            <a:r>
              <a:rPr lang="de-DE" dirty="0"/>
              <a:t>Der folgende eingerückte code benutzt diese Variable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AFE9CE-7DBE-4942-8DC8-1DD8E1805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7" t="15522" r="7941" b="15394"/>
          <a:stretch/>
        </p:blipFill>
        <p:spPr>
          <a:xfrm>
            <a:off x="3022600" y="3467781"/>
            <a:ext cx="6146800" cy="270918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8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Breitbild</PresentationFormat>
  <Paragraphs>47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Was ist eine Programmiersprache?</vt:lpstr>
      <vt:lpstr>Was ist ein Compiler / Interpreter ?</vt:lpstr>
      <vt:lpstr>Datentypen</vt:lpstr>
      <vt:lpstr>PowerPoint-Präsentation</vt:lpstr>
      <vt:lpstr>Input() Funktion</vt:lpstr>
      <vt:lpstr>If-else-Abfrage (WENN)</vt:lpstr>
      <vt:lpstr>While-Schleife</vt:lpstr>
      <vt:lpstr>for-Schleife</vt:lpstr>
      <vt:lpstr>range()-Funktion</vt:lpstr>
      <vt:lpstr>Operatoren</vt:lpstr>
      <vt:lpstr>Aufgabe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Dionysios Karamitros</dc:creator>
  <cp:lastModifiedBy>Dionysios Karamitros</cp:lastModifiedBy>
  <cp:revision>12</cp:revision>
  <dcterms:created xsi:type="dcterms:W3CDTF">2025-01-08T18:21:03Z</dcterms:created>
  <dcterms:modified xsi:type="dcterms:W3CDTF">2025-01-08T20:07:56Z</dcterms:modified>
</cp:coreProperties>
</file>