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2DD2-1761-480D-A762-4A202EF7666C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939B2-97AE-4716-B0EC-D8AC79F33FF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2DD2-1761-480D-A762-4A202EF7666C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939B2-97AE-4716-B0EC-D8AC79F33F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2DD2-1761-480D-A762-4A202EF7666C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939B2-97AE-4716-B0EC-D8AC79F33F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2DD2-1761-480D-A762-4A202EF7666C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939B2-97AE-4716-B0EC-D8AC79F33FF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2DD2-1761-480D-A762-4A202EF7666C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939B2-97AE-4716-B0EC-D8AC79F33F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2DD2-1761-480D-A762-4A202EF7666C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939B2-97AE-4716-B0EC-D8AC79F33FF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2DD2-1761-480D-A762-4A202EF7666C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939B2-97AE-4716-B0EC-D8AC79F33FF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2DD2-1761-480D-A762-4A202EF7666C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939B2-97AE-4716-B0EC-D8AC79F33F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2DD2-1761-480D-A762-4A202EF7666C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939B2-97AE-4716-B0EC-D8AC79F33F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2DD2-1761-480D-A762-4A202EF7666C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939B2-97AE-4716-B0EC-D8AC79F33F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2DD2-1761-480D-A762-4A202EF7666C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939B2-97AE-4716-B0EC-D8AC79F33FF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2372DD2-1761-480D-A762-4A202EF7666C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E939B2-97AE-4716-B0EC-D8AC79F33FF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1" y="5562600"/>
            <a:ext cx="3124199" cy="1066800"/>
          </a:xfrm>
        </p:spPr>
        <p:txBody>
          <a:bodyPr>
            <a:normAutofit/>
          </a:bodyPr>
          <a:lstStyle/>
          <a:p>
            <a:r>
              <a:rPr lang="en-US" sz="1100" dirty="0" err="1" smtClean="0"/>
              <a:t>Punuan</a:t>
            </a:r>
            <a:r>
              <a:rPr lang="en-US" sz="1100" dirty="0" smtClean="0"/>
              <a:t>:</a:t>
            </a:r>
          </a:p>
          <a:p>
            <a:r>
              <a:rPr lang="en-US" sz="1100" dirty="0" err="1" smtClean="0"/>
              <a:t>Bleona</a:t>
            </a:r>
            <a:r>
              <a:rPr lang="en-US" sz="1100" dirty="0" smtClean="0"/>
              <a:t> </a:t>
            </a:r>
            <a:r>
              <a:rPr lang="en-US" sz="1100" dirty="0" err="1" smtClean="0"/>
              <a:t>Zenelaj</a:t>
            </a:r>
            <a:r>
              <a:rPr lang="en-US" sz="1100" dirty="0" smtClean="0"/>
              <a:t>   ID:160714100084</a:t>
            </a:r>
          </a:p>
          <a:p>
            <a:r>
              <a:rPr lang="en-US" sz="1100" dirty="0" err="1" smtClean="0"/>
              <a:t>Bardh</a:t>
            </a:r>
            <a:r>
              <a:rPr lang="en-US" sz="1100" dirty="0" smtClean="0"/>
              <a:t> </a:t>
            </a:r>
            <a:r>
              <a:rPr lang="en-US" sz="1100" dirty="0" err="1" smtClean="0"/>
              <a:t>Berisha</a:t>
            </a:r>
            <a:r>
              <a:rPr lang="en-US" sz="1100" dirty="0" smtClean="0"/>
              <a:t>     ID:160714100056</a:t>
            </a:r>
          </a:p>
          <a:p>
            <a:r>
              <a:rPr lang="en-US" sz="1100" dirty="0" err="1" smtClean="0"/>
              <a:t>Lum</a:t>
            </a:r>
            <a:r>
              <a:rPr lang="en-US" sz="1100" dirty="0" smtClean="0"/>
              <a:t> </a:t>
            </a:r>
            <a:r>
              <a:rPr lang="en-US" sz="1100" dirty="0" err="1" smtClean="0"/>
              <a:t>Berisha</a:t>
            </a:r>
            <a:r>
              <a:rPr lang="en-US" sz="1100" dirty="0" smtClean="0"/>
              <a:t>       ID:170714100109</a:t>
            </a:r>
          </a:p>
          <a:p>
            <a:endParaRPr lang="en-US" sz="11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69" y="0"/>
            <a:ext cx="9144000" cy="5334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72200" y="5638800"/>
            <a:ext cx="274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Profesor</a:t>
            </a:r>
            <a:r>
              <a:rPr lang="en-US" sz="1400" dirty="0" smtClean="0"/>
              <a:t>:</a:t>
            </a:r>
          </a:p>
          <a:p>
            <a:r>
              <a:rPr lang="en-US" sz="1400" dirty="0" err="1" smtClean="0"/>
              <a:t>Blerim</a:t>
            </a:r>
            <a:r>
              <a:rPr lang="en-US" sz="1400" dirty="0" smtClean="0"/>
              <a:t> </a:t>
            </a:r>
            <a:r>
              <a:rPr lang="en-US" sz="1400" dirty="0" err="1" smtClean="0"/>
              <a:t>Rexha</a:t>
            </a:r>
            <a:endParaRPr lang="en-US" sz="1400" dirty="0" smtClean="0"/>
          </a:p>
          <a:p>
            <a:r>
              <a:rPr lang="en-US" sz="1400" dirty="0" err="1" smtClean="0"/>
              <a:t>Asistent</a:t>
            </a:r>
            <a:r>
              <a:rPr lang="en-US" sz="1400" dirty="0" smtClean="0"/>
              <a:t>:</a:t>
            </a:r>
          </a:p>
          <a:p>
            <a:r>
              <a:rPr lang="en-US" sz="1400" dirty="0" err="1" smtClean="0"/>
              <a:t>Haxhi</a:t>
            </a:r>
            <a:r>
              <a:rPr lang="en-US" sz="1400" dirty="0" smtClean="0"/>
              <a:t> </a:t>
            </a:r>
            <a:r>
              <a:rPr lang="en-US" sz="1400" dirty="0" err="1" smtClean="0"/>
              <a:t>Lajqi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152400"/>
            <a:ext cx="7391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chemeClr val="bg1"/>
                </a:solidFill>
              </a:rPr>
              <a:t>Dizajnimi</a:t>
            </a:r>
            <a:r>
              <a:rPr lang="en-US" sz="3200" b="1" dirty="0" smtClean="0">
                <a:solidFill>
                  <a:schemeClr val="bg1"/>
                </a:solidFill>
              </a:rPr>
              <a:t> I </a:t>
            </a:r>
            <a:r>
              <a:rPr lang="en-US" sz="3200" b="1" dirty="0" err="1" smtClean="0">
                <a:solidFill>
                  <a:schemeClr val="bg1"/>
                </a:solidFill>
              </a:rPr>
              <a:t>rrjetes</a:t>
            </a:r>
            <a:r>
              <a:rPr lang="en-US" sz="3200" b="1" dirty="0" smtClean="0">
                <a:solidFill>
                  <a:schemeClr val="bg1"/>
                </a:solidFill>
              </a:rPr>
              <a:t> ne </a:t>
            </a:r>
            <a:r>
              <a:rPr lang="en-US" sz="3200" b="1" dirty="0" err="1" smtClean="0">
                <a:solidFill>
                  <a:schemeClr val="bg1"/>
                </a:solidFill>
              </a:rPr>
              <a:t>Komunen</a:t>
            </a:r>
            <a:r>
              <a:rPr lang="en-US" sz="3200" b="1" dirty="0" smtClean="0">
                <a:solidFill>
                  <a:schemeClr val="bg1"/>
                </a:solidFill>
              </a:rPr>
              <a:t> e </a:t>
            </a:r>
            <a:r>
              <a:rPr lang="en-US" sz="3200" b="1" dirty="0" err="1" smtClean="0">
                <a:solidFill>
                  <a:schemeClr val="bg1"/>
                </a:solidFill>
              </a:rPr>
              <a:t>Ferizajt</a:t>
            </a:r>
            <a:r>
              <a:rPr lang="en-US" sz="3200" b="1" dirty="0" smtClean="0">
                <a:solidFill>
                  <a:schemeClr val="bg1"/>
                </a:solidFill>
              </a:rPr>
              <a:t> me Packet Tracer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274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381000"/>
            <a:ext cx="7163353" cy="60960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4000" dirty="0" smtClean="0">
                <a:solidFill>
                  <a:schemeClr val="accent1"/>
                </a:solidFill>
              </a:rPr>
              <a:t>KONFIGURIMI I DNS-</a:t>
            </a:r>
            <a:r>
              <a:rPr lang="en-US" sz="4000" dirty="0" err="1" smtClean="0">
                <a:solidFill>
                  <a:schemeClr val="accent1"/>
                </a:solidFill>
              </a:rPr>
              <a:t>Serverit</a:t>
            </a:r>
            <a:r>
              <a:rPr lang="en-US" sz="4000" dirty="0" smtClean="0">
                <a:solidFill>
                  <a:schemeClr val="accent1"/>
                </a:solidFill>
              </a:rPr>
              <a:t> </a:t>
            </a:r>
          </a:p>
          <a:p>
            <a:pPr marL="45720" indent="0">
              <a:buNone/>
            </a:pPr>
            <a:endParaRPr lang="en-US" sz="4000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95400"/>
            <a:ext cx="7925906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912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457200"/>
            <a:ext cx="7315200" cy="64008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4000" b="1" dirty="0" smtClean="0">
                <a:solidFill>
                  <a:schemeClr val="accent1"/>
                </a:solidFill>
              </a:rPr>
              <a:t>KONFIGURIMI I WEB-SERVER</a:t>
            </a:r>
            <a:endParaRPr lang="en-US" sz="4000" b="1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68" y="1371600"/>
            <a:ext cx="7983064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451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0" y="731520"/>
            <a:ext cx="7772400" cy="5516880"/>
          </a:xfrm>
        </p:spPr>
        <p:txBody>
          <a:bodyPr/>
          <a:lstStyle/>
          <a:p>
            <a:r>
              <a:rPr lang="en-US" dirty="0" err="1" smtClean="0">
                <a:solidFill>
                  <a:schemeClr val="accent1"/>
                </a:solidFill>
              </a:rPr>
              <a:t>Projekti</a:t>
            </a:r>
            <a:r>
              <a:rPr lang="en-US" dirty="0" smtClean="0">
                <a:solidFill>
                  <a:schemeClr val="accent1"/>
                </a:solidFill>
              </a:rPr>
              <a:t> ne </a:t>
            </a:r>
            <a:r>
              <a:rPr lang="en-US" dirty="0" err="1" smtClean="0">
                <a:solidFill>
                  <a:schemeClr val="accent1"/>
                </a:solidFill>
              </a:rPr>
              <a:t>fjale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pasur</a:t>
            </a:r>
            <a:r>
              <a:rPr lang="en-US" dirty="0" smtClean="0">
                <a:solidFill>
                  <a:schemeClr val="accent1"/>
                </a:solidFill>
              </a:rPr>
              <a:t> per </a:t>
            </a:r>
            <a:r>
              <a:rPr lang="en-US" dirty="0" err="1" smtClean="0">
                <a:solidFill>
                  <a:schemeClr val="accent1"/>
                </a:solidFill>
              </a:rPr>
              <a:t>qellim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perdorimin</a:t>
            </a:r>
            <a:r>
              <a:rPr lang="en-US" dirty="0" smtClean="0">
                <a:solidFill>
                  <a:schemeClr val="accent1"/>
                </a:solidFill>
              </a:rPr>
              <a:t> e </a:t>
            </a:r>
            <a:r>
              <a:rPr lang="en-US" dirty="0" err="1" smtClean="0">
                <a:solidFill>
                  <a:schemeClr val="accent1"/>
                </a:solidFill>
              </a:rPr>
              <a:t>vegles</a:t>
            </a:r>
            <a:r>
              <a:rPr lang="en-US" dirty="0" smtClean="0">
                <a:solidFill>
                  <a:schemeClr val="accent1"/>
                </a:solidFill>
              </a:rPr>
              <a:t> “</a:t>
            </a:r>
            <a:r>
              <a:rPr lang="en-US" dirty="0" err="1" smtClean="0">
                <a:solidFill>
                  <a:schemeClr val="accent1"/>
                </a:solidFill>
              </a:rPr>
              <a:t>Cisko</a:t>
            </a:r>
            <a:r>
              <a:rPr lang="en-US" dirty="0" smtClean="0">
                <a:solidFill>
                  <a:schemeClr val="accent1"/>
                </a:solidFill>
              </a:rPr>
              <a:t> Packet Tracer” e </a:t>
            </a:r>
            <a:r>
              <a:rPr lang="en-US" dirty="0" err="1" smtClean="0">
                <a:solidFill>
                  <a:schemeClr val="accent1"/>
                </a:solidFill>
              </a:rPr>
              <a:t>cila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eshte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vegel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lider</a:t>
            </a:r>
            <a:r>
              <a:rPr lang="en-US" dirty="0" smtClean="0">
                <a:solidFill>
                  <a:schemeClr val="accent1"/>
                </a:solidFill>
              </a:rPr>
              <a:t> ne </a:t>
            </a:r>
            <a:r>
              <a:rPr lang="en-US" dirty="0" err="1" smtClean="0">
                <a:solidFill>
                  <a:schemeClr val="accent1"/>
                </a:solidFill>
              </a:rPr>
              <a:t>Industine</a:t>
            </a:r>
            <a:r>
              <a:rPr lang="en-US" dirty="0" smtClean="0">
                <a:solidFill>
                  <a:schemeClr val="accent1"/>
                </a:solidFill>
              </a:rPr>
              <a:t> e </a:t>
            </a:r>
            <a:r>
              <a:rPr lang="en-US" dirty="0" err="1" smtClean="0">
                <a:solidFill>
                  <a:schemeClr val="accent1"/>
                </a:solidFill>
              </a:rPr>
              <a:t>dizajnimit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dhe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emulimit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Rrjetave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Kompjuterike</a:t>
            </a:r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Ne </a:t>
            </a:r>
            <a:r>
              <a:rPr lang="en-US" dirty="0" err="1" smtClean="0">
                <a:solidFill>
                  <a:schemeClr val="accent1"/>
                </a:solidFill>
              </a:rPr>
              <a:t>si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grup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kemi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perdorur</a:t>
            </a:r>
            <a:r>
              <a:rPr lang="en-US" dirty="0" smtClean="0">
                <a:solidFill>
                  <a:schemeClr val="accent1"/>
                </a:solidFill>
              </a:rPr>
              <a:t> Packet Tracer per </a:t>
            </a:r>
            <a:r>
              <a:rPr lang="en-US" dirty="0" err="1" smtClean="0">
                <a:solidFill>
                  <a:schemeClr val="accent1"/>
                </a:solidFill>
              </a:rPr>
              <a:t>dizajnimin</a:t>
            </a:r>
            <a:r>
              <a:rPr lang="en-US" dirty="0" smtClean="0">
                <a:solidFill>
                  <a:schemeClr val="accent1"/>
                </a:solidFill>
              </a:rPr>
              <a:t> e </a:t>
            </a:r>
            <a:r>
              <a:rPr lang="en-US" dirty="0" err="1" smtClean="0">
                <a:solidFill>
                  <a:schemeClr val="accent1"/>
                </a:solidFill>
              </a:rPr>
              <a:t>rrjetes</a:t>
            </a:r>
            <a:r>
              <a:rPr lang="en-US" dirty="0" smtClean="0">
                <a:solidFill>
                  <a:schemeClr val="accent1"/>
                </a:solidFill>
              </a:rPr>
              <a:t> ne </a:t>
            </a:r>
            <a:r>
              <a:rPr lang="en-US" b="1" dirty="0" err="1" smtClean="0">
                <a:solidFill>
                  <a:schemeClr val="tx2"/>
                </a:solidFill>
              </a:rPr>
              <a:t>Komunen</a:t>
            </a:r>
            <a:r>
              <a:rPr lang="en-US" b="1" dirty="0" smtClean="0">
                <a:solidFill>
                  <a:schemeClr val="tx2"/>
                </a:solidFill>
              </a:rPr>
              <a:t> e </a:t>
            </a:r>
            <a:r>
              <a:rPr lang="en-US" b="1" dirty="0" err="1" smtClean="0">
                <a:solidFill>
                  <a:schemeClr val="tx2"/>
                </a:solidFill>
              </a:rPr>
              <a:t>Ferizajit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si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dege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kryesore</a:t>
            </a:r>
            <a:r>
              <a:rPr lang="en-US" b="1" dirty="0" smtClean="0">
                <a:solidFill>
                  <a:schemeClr val="tx2"/>
                </a:solidFill>
              </a:rPr>
              <a:t> se </a:t>
            </a:r>
            <a:r>
              <a:rPr lang="en-US" b="1" dirty="0" err="1" smtClean="0">
                <a:solidFill>
                  <a:schemeClr val="tx2"/>
                </a:solidFill>
              </a:rPr>
              <a:t>bashku</a:t>
            </a:r>
            <a:r>
              <a:rPr lang="en-US" b="1" dirty="0" smtClean="0">
                <a:solidFill>
                  <a:schemeClr val="tx2"/>
                </a:solidFill>
              </a:rPr>
              <a:t> me </a:t>
            </a:r>
            <a:r>
              <a:rPr lang="en-US" b="1" dirty="0" smtClean="0">
                <a:solidFill>
                  <a:schemeClr val="tx2"/>
                </a:solidFill>
              </a:rPr>
              <a:t>5 </a:t>
            </a:r>
            <a:r>
              <a:rPr lang="en-US" b="1" dirty="0" err="1" smtClean="0">
                <a:solidFill>
                  <a:schemeClr val="tx2"/>
                </a:solidFill>
              </a:rPr>
              <a:t>dege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tjera</a:t>
            </a:r>
            <a:endParaRPr lang="en-US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093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457200"/>
            <a:ext cx="2667000" cy="8382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4000" b="1" dirty="0" err="1" smtClean="0">
                <a:solidFill>
                  <a:schemeClr val="accent1"/>
                </a:solidFill>
              </a:rPr>
              <a:t>Filialet</a:t>
            </a:r>
            <a:endParaRPr lang="en-US" sz="4000" b="1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1447800"/>
            <a:ext cx="5410200" cy="3429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67400" y="1330569"/>
            <a:ext cx="3048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1"/>
                </a:solidFill>
                <a:latin typeface="Arial Black" pitchFamily="34" charset="0"/>
              </a:rPr>
              <a:t>Lidhja</a:t>
            </a:r>
            <a:r>
              <a:rPr lang="en-US" dirty="0" smtClean="0">
                <a:solidFill>
                  <a:schemeClr val="accent1"/>
                </a:solidFill>
                <a:latin typeface="Arial Black" pitchFamily="34" charset="0"/>
              </a:rPr>
              <a:t> ne </a:t>
            </a:r>
            <a:r>
              <a:rPr lang="en-US" dirty="0" err="1" smtClean="0">
                <a:solidFill>
                  <a:schemeClr val="accent1"/>
                </a:solidFill>
                <a:latin typeface="Arial Black" pitchFamily="34" charset="0"/>
              </a:rPr>
              <a:t>mes</a:t>
            </a:r>
            <a:r>
              <a:rPr lang="en-US" dirty="0" smtClean="0">
                <a:solidFill>
                  <a:schemeClr val="accent1"/>
                </a:solidFill>
                <a:latin typeface="Arial Black" pitchFamily="34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Arial Black" pitchFamily="34" charset="0"/>
              </a:rPr>
              <a:t>te</a:t>
            </a:r>
            <a:r>
              <a:rPr lang="en-US" dirty="0" smtClean="0">
                <a:solidFill>
                  <a:schemeClr val="accent1"/>
                </a:solidFill>
                <a:latin typeface="Arial Black" pitchFamily="34" charset="0"/>
              </a:rPr>
              <a:t> Router-</a:t>
            </a:r>
            <a:r>
              <a:rPr lang="en-US" dirty="0" err="1" smtClean="0">
                <a:solidFill>
                  <a:schemeClr val="accent1"/>
                </a:solidFill>
                <a:latin typeface="Arial Black" pitchFamily="34" charset="0"/>
              </a:rPr>
              <a:t>ve</a:t>
            </a:r>
            <a:r>
              <a:rPr lang="en-US" dirty="0" smtClean="0">
                <a:solidFill>
                  <a:schemeClr val="accent1"/>
                </a:solidFill>
                <a:latin typeface="Arial Black" pitchFamily="34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Arial Black" pitchFamily="34" charset="0"/>
              </a:rPr>
              <a:t>eshte</a:t>
            </a:r>
            <a:r>
              <a:rPr lang="en-US" dirty="0" smtClean="0">
                <a:solidFill>
                  <a:schemeClr val="accent1"/>
                </a:solidFill>
                <a:latin typeface="Arial Black" pitchFamily="34" charset="0"/>
              </a:rPr>
              <a:t> e </a:t>
            </a:r>
            <a:r>
              <a:rPr lang="en-US" dirty="0" err="1" smtClean="0">
                <a:solidFill>
                  <a:schemeClr val="accent1"/>
                </a:solidFill>
                <a:latin typeface="Arial Black" pitchFamily="34" charset="0"/>
              </a:rPr>
              <a:t>tipit</a:t>
            </a:r>
            <a:r>
              <a:rPr lang="en-US" dirty="0" smtClean="0">
                <a:solidFill>
                  <a:schemeClr val="accent1"/>
                </a:solidFill>
                <a:latin typeface="Arial Black" pitchFamily="34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Arial Black" pitchFamily="34" charset="0"/>
              </a:rPr>
              <a:t>backbone,e</a:t>
            </a:r>
            <a:r>
              <a:rPr lang="en-US" dirty="0" smtClean="0">
                <a:solidFill>
                  <a:schemeClr val="accent1"/>
                </a:solidFill>
                <a:latin typeface="Arial Black" pitchFamily="34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Arial Black" pitchFamily="34" charset="0"/>
              </a:rPr>
              <a:t>cila</a:t>
            </a:r>
            <a:r>
              <a:rPr lang="en-US" dirty="0" smtClean="0">
                <a:solidFill>
                  <a:schemeClr val="accent1"/>
                </a:solidFill>
                <a:latin typeface="Arial Black" pitchFamily="34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Arial Black" pitchFamily="34" charset="0"/>
              </a:rPr>
              <a:t>eshte</a:t>
            </a:r>
            <a:r>
              <a:rPr lang="en-US" dirty="0" smtClean="0">
                <a:solidFill>
                  <a:schemeClr val="accent1"/>
                </a:solidFill>
                <a:latin typeface="Arial Black" pitchFamily="34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Arial Black" pitchFamily="34" charset="0"/>
              </a:rPr>
              <a:t>lidhje</a:t>
            </a:r>
            <a:r>
              <a:rPr lang="en-US" dirty="0" smtClean="0">
                <a:solidFill>
                  <a:schemeClr val="accent1"/>
                </a:solidFill>
                <a:latin typeface="Arial Black" pitchFamily="34" charset="0"/>
              </a:rPr>
              <a:t> ne </a:t>
            </a:r>
            <a:r>
              <a:rPr lang="en-US" dirty="0" err="1" smtClean="0">
                <a:solidFill>
                  <a:schemeClr val="accent1"/>
                </a:solidFill>
                <a:latin typeface="Arial Black" pitchFamily="34" charset="0"/>
              </a:rPr>
              <a:t>te</a:t>
            </a:r>
            <a:r>
              <a:rPr lang="en-US" dirty="0" smtClean="0">
                <a:solidFill>
                  <a:schemeClr val="accent1"/>
                </a:solidFill>
                <a:latin typeface="Arial Black" pitchFamily="34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Arial Black" pitchFamily="34" charset="0"/>
              </a:rPr>
              <a:t>cilen</a:t>
            </a:r>
            <a:r>
              <a:rPr lang="en-US" dirty="0" smtClean="0">
                <a:solidFill>
                  <a:schemeClr val="accent1"/>
                </a:solidFill>
                <a:latin typeface="Arial Black" pitchFamily="34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Arial Black" pitchFamily="34" charset="0"/>
              </a:rPr>
              <a:t>secila</a:t>
            </a:r>
            <a:r>
              <a:rPr lang="en-US" dirty="0" smtClean="0">
                <a:solidFill>
                  <a:schemeClr val="accent1"/>
                </a:solidFill>
                <a:latin typeface="Arial Black" pitchFamily="34" charset="0"/>
              </a:rPr>
              <a:t> pike </a:t>
            </a:r>
            <a:r>
              <a:rPr lang="en-US" dirty="0" err="1" smtClean="0">
                <a:solidFill>
                  <a:schemeClr val="accent1"/>
                </a:solidFill>
                <a:latin typeface="Arial Black" pitchFamily="34" charset="0"/>
              </a:rPr>
              <a:t>eshte</a:t>
            </a:r>
            <a:r>
              <a:rPr lang="en-US" dirty="0" smtClean="0">
                <a:solidFill>
                  <a:schemeClr val="accent1"/>
                </a:solidFill>
                <a:latin typeface="Arial Black" pitchFamily="34" charset="0"/>
              </a:rPr>
              <a:t> e </a:t>
            </a:r>
            <a:r>
              <a:rPr lang="en-US" dirty="0" err="1" smtClean="0">
                <a:solidFill>
                  <a:schemeClr val="accent1"/>
                </a:solidFill>
                <a:latin typeface="Arial Black" pitchFamily="34" charset="0"/>
              </a:rPr>
              <a:t>lidhur</a:t>
            </a:r>
            <a:r>
              <a:rPr lang="en-US" dirty="0" smtClean="0">
                <a:solidFill>
                  <a:schemeClr val="accent1"/>
                </a:solidFill>
                <a:latin typeface="Arial Black" pitchFamily="34" charset="0"/>
              </a:rPr>
              <a:t> me </a:t>
            </a:r>
            <a:r>
              <a:rPr lang="en-US" dirty="0" err="1" smtClean="0">
                <a:solidFill>
                  <a:schemeClr val="accent1"/>
                </a:solidFill>
                <a:latin typeface="Arial Black" pitchFamily="34" charset="0"/>
              </a:rPr>
              <a:t>secilen</a:t>
            </a:r>
            <a:r>
              <a:rPr lang="en-US" dirty="0" smtClean="0">
                <a:solidFill>
                  <a:schemeClr val="accent1"/>
                </a:solidFill>
                <a:latin typeface="Arial Black" pitchFamily="34" charset="0"/>
              </a:rPr>
              <a:t> pike </a:t>
            </a:r>
            <a:r>
              <a:rPr lang="en-US" dirty="0" err="1" smtClean="0">
                <a:solidFill>
                  <a:schemeClr val="accent1"/>
                </a:solidFill>
                <a:latin typeface="Arial Black" pitchFamily="34" charset="0"/>
              </a:rPr>
              <a:t>tjeter,dhe</a:t>
            </a:r>
            <a:r>
              <a:rPr lang="en-US" dirty="0" smtClean="0">
                <a:solidFill>
                  <a:schemeClr val="accent1"/>
                </a:solidFill>
                <a:latin typeface="Arial Black" pitchFamily="34" charset="0"/>
              </a:rPr>
              <a:t> ne </a:t>
            </a:r>
            <a:r>
              <a:rPr lang="en-US" dirty="0" err="1" smtClean="0">
                <a:solidFill>
                  <a:schemeClr val="accent1"/>
                </a:solidFill>
                <a:latin typeface="Arial Black" pitchFamily="34" charset="0"/>
              </a:rPr>
              <a:t>cdo</a:t>
            </a:r>
            <a:r>
              <a:rPr lang="en-US" dirty="0" smtClean="0">
                <a:solidFill>
                  <a:schemeClr val="accent1"/>
                </a:solidFill>
                <a:latin typeface="Arial Black" pitchFamily="34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Arial Black" pitchFamily="34" charset="0"/>
              </a:rPr>
              <a:t>dege</a:t>
            </a:r>
            <a:r>
              <a:rPr lang="en-US" dirty="0" smtClean="0">
                <a:solidFill>
                  <a:schemeClr val="accent1"/>
                </a:solidFill>
                <a:latin typeface="Arial Black" pitchFamily="34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Arial Black" pitchFamily="34" charset="0"/>
              </a:rPr>
              <a:t>eshte</a:t>
            </a:r>
            <a:r>
              <a:rPr lang="en-US" dirty="0" smtClean="0">
                <a:solidFill>
                  <a:schemeClr val="accent1"/>
                </a:solidFill>
                <a:latin typeface="Arial Black" pitchFamily="34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Arial Black" pitchFamily="34" charset="0"/>
              </a:rPr>
              <a:t>nje</a:t>
            </a:r>
            <a:r>
              <a:rPr lang="en-US" dirty="0" smtClean="0">
                <a:solidFill>
                  <a:schemeClr val="accent1"/>
                </a:solidFill>
                <a:latin typeface="Arial Black" pitchFamily="34" charset="0"/>
              </a:rPr>
              <a:t> router.</a:t>
            </a:r>
          </a:p>
          <a:p>
            <a:r>
              <a:rPr lang="en-US" dirty="0" err="1" smtClean="0">
                <a:solidFill>
                  <a:schemeClr val="accent1"/>
                </a:solidFill>
                <a:latin typeface="Arial Black" pitchFamily="34" charset="0"/>
              </a:rPr>
              <a:t>Routeret</a:t>
            </a:r>
            <a:r>
              <a:rPr lang="en-US" dirty="0" smtClean="0">
                <a:solidFill>
                  <a:schemeClr val="accent1"/>
                </a:solidFill>
                <a:latin typeface="Arial Black" pitchFamily="34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Arial Black" pitchFamily="34" charset="0"/>
              </a:rPr>
              <a:t>jane</a:t>
            </a:r>
            <a:r>
              <a:rPr lang="en-US" dirty="0" smtClean="0">
                <a:solidFill>
                  <a:schemeClr val="accent1"/>
                </a:solidFill>
                <a:latin typeface="Arial Black" pitchFamily="34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Arial Black" pitchFamily="34" charset="0"/>
              </a:rPr>
              <a:t>te</a:t>
            </a:r>
            <a:r>
              <a:rPr lang="en-US" dirty="0" smtClean="0">
                <a:solidFill>
                  <a:schemeClr val="accent1"/>
                </a:solidFill>
                <a:latin typeface="Arial Black" pitchFamily="34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Arial Black" pitchFamily="34" charset="0"/>
              </a:rPr>
              <a:t>tipit</a:t>
            </a:r>
            <a:r>
              <a:rPr lang="en-US" dirty="0" smtClean="0">
                <a:solidFill>
                  <a:schemeClr val="accent1"/>
                </a:solidFill>
                <a:latin typeface="Arial Black" pitchFamily="34" charset="0"/>
              </a:rPr>
              <a:t> Router 2911 </a:t>
            </a:r>
            <a:r>
              <a:rPr lang="en-US" dirty="0" err="1" smtClean="0">
                <a:solidFill>
                  <a:schemeClr val="accent1"/>
                </a:solidFill>
                <a:latin typeface="Arial Black" pitchFamily="34" charset="0"/>
              </a:rPr>
              <a:t>dhe</a:t>
            </a:r>
            <a:r>
              <a:rPr lang="en-US" dirty="0" smtClean="0">
                <a:solidFill>
                  <a:schemeClr val="accent1"/>
                </a:solidFill>
                <a:latin typeface="Arial Black" pitchFamily="34" charset="0"/>
              </a:rPr>
              <a:t> switch-at </a:t>
            </a:r>
            <a:r>
              <a:rPr lang="en-US" dirty="0" err="1" smtClean="0">
                <a:solidFill>
                  <a:schemeClr val="accent1"/>
                </a:solidFill>
                <a:latin typeface="Arial Black" pitchFamily="34" charset="0"/>
              </a:rPr>
              <a:t>jane</a:t>
            </a:r>
            <a:r>
              <a:rPr lang="en-US" dirty="0" smtClean="0">
                <a:solidFill>
                  <a:schemeClr val="accent1"/>
                </a:solidFill>
                <a:latin typeface="Arial Black" pitchFamily="34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Arial Black" pitchFamily="34" charset="0"/>
              </a:rPr>
              <a:t>te</a:t>
            </a:r>
            <a:r>
              <a:rPr lang="en-US" dirty="0" smtClean="0">
                <a:solidFill>
                  <a:schemeClr val="accent1"/>
                </a:solidFill>
                <a:latin typeface="Arial Black" pitchFamily="34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Arial Black" pitchFamily="34" charset="0"/>
              </a:rPr>
              <a:t>tipit</a:t>
            </a:r>
            <a:r>
              <a:rPr lang="en-US" dirty="0" smtClean="0">
                <a:solidFill>
                  <a:schemeClr val="accent1"/>
                </a:solidFill>
                <a:latin typeface="Arial Black" pitchFamily="34" charset="0"/>
              </a:rPr>
              <a:t> 2960</a:t>
            </a:r>
          </a:p>
        </p:txBody>
      </p:sp>
    </p:spTree>
    <p:extLst>
      <p:ext uri="{BB962C8B-B14F-4D97-AF65-F5344CB8AC3E}">
        <p14:creationId xmlns:p14="http://schemas.microsoft.com/office/powerpoint/2010/main" val="1641003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1000" y="533400"/>
            <a:ext cx="4343400" cy="838200"/>
          </a:xfrm>
        </p:spPr>
        <p:txBody>
          <a:bodyPr>
            <a:normAutofit fontScale="92500"/>
          </a:bodyPr>
          <a:lstStyle/>
          <a:p>
            <a:pPr marL="45720" indent="0">
              <a:buNone/>
            </a:pPr>
            <a:r>
              <a:rPr lang="en-US" sz="4000" b="1" dirty="0" smtClean="0">
                <a:solidFill>
                  <a:schemeClr val="accent1"/>
                </a:solidFill>
              </a:rPr>
              <a:t>DEGA 1 KRYESORE</a:t>
            </a:r>
            <a:endParaRPr lang="en-US" sz="4000" b="1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9"/>
          <a:stretch/>
        </p:blipFill>
        <p:spPr>
          <a:xfrm>
            <a:off x="228600" y="1371600"/>
            <a:ext cx="5192705" cy="33627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62600" y="762000"/>
            <a:ext cx="3581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VLANs </a:t>
            </a:r>
            <a:r>
              <a:rPr lang="en-US" dirty="0" err="1" smtClean="0">
                <a:solidFill>
                  <a:schemeClr val="accent1"/>
                </a:solidFill>
              </a:rPr>
              <a:t>ofrojne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menyre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grupimit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paisjeve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sikur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ato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ishin</a:t>
            </a:r>
            <a:r>
              <a:rPr lang="en-US" dirty="0" smtClean="0">
                <a:solidFill>
                  <a:schemeClr val="accent1"/>
                </a:solidFill>
              </a:rPr>
              <a:t> ne </a:t>
            </a:r>
            <a:r>
              <a:rPr lang="en-US" dirty="0" err="1" smtClean="0">
                <a:solidFill>
                  <a:schemeClr val="accent1"/>
                </a:solidFill>
              </a:rPr>
              <a:t>nje</a:t>
            </a:r>
            <a:r>
              <a:rPr lang="en-US" dirty="0" smtClean="0">
                <a:solidFill>
                  <a:schemeClr val="accent1"/>
                </a:solidFill>
              </a:rPr>
              <a:t> LAN.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accent1"/>
                </a:solidFill>
              </a:rPr>
              <a:t>Grupi</a:t>
            </a:r>
            <a:r>
              <a:rPr lang="en-US" dirty="0" smtClean="0">
                <a:solidFill>
                  <a:schemeClr val="accent1"/>
                </a:solidFill>
              </a:rPr>
              <a:t> I </a:t>
            </a:r>
            <a:r>
              <a:rPr lang="en-US" dirty="0" err="1" smtClean="0">
                <a:solidFill>
                  <a:schemeClr val="accent1"/>
                </a:solidFill>
              </a:rPr>
              <a:t>paisjeve</a:t>
            </a:r>
            <a:r>
              <a:rPr lang="en-US" dirty="0" smtClean="0">
                <a:solidFill>
                  <a:schemeClr val="accent1"/>
                </a:solidFill>
              </a:rPr>
              <a:t> ne VLAN </a:t>
            </a:r>
            <a:r>
              <a:rPr lang="en-US" dirty="0" err="1" smtClean="0">
                <a:solidFill>
                  <a:schemeClr val="accent1"/>
                </a:solidFill>
              </a:rPr>
              <a:t>komunikojne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sikur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ishin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lidhura</a:t>
            </a:r>
            <a:r>
              <a:rPr lang="en-US" dirty="0" smtClean="0">
                <a:solidFill>
                  <a:schemeClr val="accent1"/>
                </a:solidFill>
              </a:rPr>
              <a:t> ne </a:t>
            </a:r>
            <a:r>
              <a:rPr lang="en-US" dirty="0" err="1" smtClean="0">
                <a:solidFill>
                  <a:schemeClr val="accent1"/>
                </a:solidFill>
              </a:rPr>
              <a:t>nje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kabllo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njejte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accent1"/>
                </a:solidFill>
              </a:rPr>
              <a:t>Vlans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bazohen</a:t>
            </a:r>
            <a:r>
              <a:rPr lang="en-US" dirty="0" smtClean="0">
                <a:solidFill>
                  <a:schemeClr val="accent1"/>
                </a:solidFill>
              </a:rPr>
              <a:t> ne </a:t>
            </a:r>
            <a:r>
              <a:rPr lang="en-US" dirty="0" err="1" smtClean="0">
                <a:solidFill>
                  <a:schemeClr val="accent1"/>
                </a:solidFill>
              </a:rPr>
              <a:t>lidhje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logjike,ne</a:t>
            </a:r>
            <a:r>
              <a:rPr lang="en-US" dirty="0" smtClean="0">
                <a:solidFill>
                  <a:schemeClr val="accent1"/>
                </a:solidFill>
              </a:rPr>
              <a:t> vend </a:t>
            </a:r>
            <a:r>
              <a:rPr lang="en-US" dirty="0" err="1" smtClean="0">
                <a:solidFill>
                  <a:schemeClr val="accent1"/>
                </a:solidFill>
              </a:rPr>
              <a:t>te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lidhjeve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fizike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accent1"/>
                </a:solidFill>
              </a:rPr>
              <a:t>Vlans</a:t>
            </a:r>
            <a:r>
              <a:rPr lang="en-US" dirty="0" smtClean="0">
                <a:solidFill>
                  <a:schemeClr val="accent1"/>
                </a:solidFill>
              </a:rPr>
              <a:t> I </a:t>
            </a:r>
            <a:r>
              <a:rPr lang="en-US" dirty="0" err="1" smtClean="0">
                <a:solidFill>
                  <a:schemeClr val="accent1"/>
                </a:solidFill>
              </a:rPr>
              <a:t>mundesojne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nje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administruesi</a:t>
            </a:r>
            <a:r>
              <a:rPr lang="en-US" dirty="0" smtClean="0">
                <a:solidFill>
                  <a:schemeClr val="accent1"/>
                </a:solidFill>
              </a:rPr>
              <a:t> ta </a:t>
            </a:r>
            <a:r>
              <a:rPr lang="en-US" dirty="0" err="1" smtClean="0">
                <a:solidFill>
                  <a:schemeClr val="accent1"/>
                </a:solidFill>
              </a:rPr>
              <a:t>segmentoje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rrjeten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bazur</a:t>
            </a:r>
            <a:r>
              <a:rPr lang="en-US" dirty="0" smtClean="0">
                <a:solidFill>
                  <a:schemeClr val="accent1"/>
                </a:solidFill>
              </a:rPr>
              <a:t> ne </a:t>
            </a:r>
            <a:r>
              <a:rPr lang="en-US" dirty="0" err="1" smtClean="0">
                <a:solidFill>
                  <a:schemeClr val="accent1"/>
                </a:solidFill>
              </a:rPr>
              <a:t>faktore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ndryshem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psh</a:t>
            </a:r>
            <a:r>
              <a:rPr lang="en-US" dirty="0" smtClean="0">
                <a:solidFill>
                  <a:schemeClr val="accent1"/>
                </a:solidFill>
              </a:rPr>
              <a:t>: </a:t>
            </a:r>
            <a:r>
              <a:rPr lang="en-US" dirty="0" err="1" smtClean="0">
                <a:solidFill>
                  <a:schemeClr val="accent1"/>
                </a:solidFill>
              </a:rPr>
              <a:t>funksioni,ekipi</a:t>
            </a:r>
            <a:r>
              <a:rPr lang="en-US" dirty="0" smtClean="0">
                <a:solidFill>
                  <a:schemeClr val="accent1"/>
                </a:solidFill>
              </a:rPr>
              <a:t> I </a:t>
            </a:r>
            <a:r>
              <a:rPr lang="en-US" dirty="0" err="1" smtClean="0">
                <a:solidFill>
                  <a:schemeClr val="accent1"/>
                </a:solidFill>
              </a:rPr>
              <a:t>projektit,aplikacioni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etj</a:t>
            </a:r>
            <a:r>
              <a:rPr lang="en-US" dirty="0" smtClean="0">
                <a:solidFill>
                  <a:schemeClr val="accent1"/>
                </a:solidFill>
              </a:rPr>
              <a:t>. </a:t>
            </a:r>
            <a:r>
              <a:rPr lang="en-US" dirty="0" err="1" smtClean="0">
                <a:solidFill>
                  <a:schemeClr val="accent1"/>
                </a:solidFill>
              </a:rPr>
              <a:t>Pavaresisht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lokcationit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fizik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perdoruesit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ose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paisjes</a:t>
            </a:r>
            <a:r>
              <a:rPr lang="en-US" dirty="0" smtClean="0">
                <a:solidFill>
                  <a:schemeClr val="accent1"/>
                </a:solidFill>
              </a:rPr>
              <a:t>  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05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731520"/>
            <a:ext cx="7086600" cy="79248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4000" b="1" dirty="0" smtClean="0">
                <a:solidFill>
                  <a:schemeClr val="accent1"/>
                </a:solidFill>
              </a:rPr>
              <a:t>DEGA E DYTE </a:t>
            </a:r>
            <a:endParaRPr lang="en-US" sz="4000" b="1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84" y="1804761"/>
            <a:ext cx="4058216" cy="32484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11969" y="1981200"/>
            <a:ext cx="381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Ne </a:t>
            </a:r>
            <a:r>
              <a:rPr lang="en-US" dirty="0" err="1" smtClean="0">
                <a:solidFill>
                  <a:schemeClr val="accent1"/>
                </a:solidFill>
              </a:rPr>
              <a:t>kete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dege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eshte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bere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konfigurimi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statik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tek</a:t>
            </a:r>
            <a:r>
              <a:rPr lang="en-US" dirty="0" smtClean="0">
                <a:solidFill>
                  <a:schemeClr val="accent1"/>
                </a:solidFill>
              </a:rPr>
              <a:t> PC-</a:t>
            </a:r>
            <a:r>
              <a:rPr lang="en-US" dirty="0" err="1" smtClean="0">
                <a:solidFill>
                  <a:schemeClr val="accent1"/>
                </a:solidFill>
              </a:rPr>
              <a:t>ja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dhe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tek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printeri</a:t>
            </a:r>
            <a:r>
              <a:rPr lang="en-US" dirty="0" smtClean="0">
                <a:solidFill>
                  <a:schemeClr val="accent1"/>
                </a:solidFill>
              </a:rPr>
              <a:t> pa e </a:t>
            </a:r>
            <a:r>
              <a:rPr lang="en-US" dirty="0" err="1" smtClean="0">
                <a:solidFill>
                  <a:schemeClr val="accent1"/>
                </a:solidFill>
              </a:rPr>
              <a:t>perdorur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DHCP_serverin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NE </a:t>
            </a:r>
            <a:r>
              <a:rPr lang="en-US" dirty="0" err="1" smtClean="0">
                <a:solidFill>
                  <a:schemeClr val="accent1"/>
                </a:solidFill>
              </a:rPr>
              <a:t>menyre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statike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eshte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percaktuar</a:t>
            </a:r>
            <a:r>
              <a:rPr lang="en-US" dirty="0" smtClean="0">
                <a:solidFill>
                  <a:schemeClr val="accent1"/>
                </a:solidFill>
              </a:rPr>
              <a:t> IP </a:t>
            </a:r>
            <a:r>
              <a:rPr lang="en-US" dirty="0" err="1" smtClean="0">
                <a:solidFill>
                  <a:schemeClr val="accent1"/>
                </a:solidFill>
              </a:rPr>
              <a:t>adresa,Subnet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Maska,Default</a:t>
            </a:r>
            <a:r>
              <a:rPr lang="en-US" dirty="0" smtClean="0">
                <a:solidFill>
                  <a:schemeClr val="accent1"/>
                </a:solidFill>
              </a:rPr>
              <a:t> Gateway, </a:t>
            </a:r>
            <a:r>
              <a:rPr lang="en-US" dirty="0" err="1" smtClean="0">
                <a:solidFill>
                  <a:schemeClr val="accent1"/>
                </a:solidFill>
              </a:rPr>
              <a:t>edhe</a:t>
            </a:r>
            <a:r>
              <a:rPr lang="en-US" dirty="0" smtClean="0">
                <a:solidFill>
                  <a:schemeClr val="accent1"/>
                </a:solidFill>
              </a:rPr>
              <a:t> DNS </a:t>
            </a:r>
            <a:r>
              <a:rPr lang="en-US" dirty="0" err="1" smtClean="0">
                <a:solidFill>
                  <a:schemeClr val="accent1"/>
                </a:solidFill>
              </a:rPr>
              <a:t>serverin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482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04800" y="0"/>
            <a:ext cx="3581400" cy="3810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800" b="1" dirty="0" smtClean="0">
                <a:solidFill>
                  <a:schemeClr val="accent1"/>
                </a:solidFill>
              </a:rPr>
              <a:t>DEGA E TRETE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081"/>
          <a:stretch/>
        </p:blipFill>
        <p:spPr>
          <a:xfrm>
            <a:off x="216877" y="381000"/>
            <a:ext cx="4747846" cy="32770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92969" y="152400"/>
            <a:ext cx="3352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Tek</a:t>
            </a:r>
            <a:r>
              <a:rPr lang="en-US" dirty="0" smtClean="0">
                <a:solidFill>
                  <a:schemeClr val="accent1"/>
                </a:solidFill>
              </a:rPr>
              <a:t> Wireless Router </a:t>
            </a:r>
            <a:r>
              <a:rPr lang="en-US" dirty="0" err="1" smtClean="0">
                <a:solidFill>
                  <a:schemeClr val="accent1"/>
                </a:solidFill>
              </a:rPr>
              <a:t>kemi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perdorur</a:t>
            </a:r>
            <a:r>
              <a:rPr lang="en-US" dirty="0" smtClean="0">
                <a:solidFill>
                  <a:schemeClr val="accent1"/>
                </a:solidFill>
              </a:rPr>
              <a:t> SSID per </a:t>
            </a:r>
            <a:r>
              <a:rPr lang="en-US" dirty="0" err="1" smtClean="0">
                <a:solidFill>
                  <a:schemeClr val="accent1"/>
                </a:solidFill>
              </a:rPr>
              <a:t>te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mundesuar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qasje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sistematike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nga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ana</a:t>
            </a:r>
            <a:r>
              <a:rPr lang="en-US" dirty="0" smtClean="0">
                <a:solidFill>
                  <a:schemeClr val="accent1"/>
                </a:solidFill>
              </a:rPr>
              <a:t> e End-Users.</a:t>
            </a:r>
          </a:p>
          <a:p>
            <a:r>
              <a:rPr lang="en-US" dirty="0" err="1" smtClean="0">
                <a:solidFill>
                  <a:schemeClr val="accent1"/>
                </a:solidFill>
              </a:rPr>
              <a:t>Gjithashtu</a:t>
            </a:r>
            <a:r>
              <a:rPr lang="en-US" dirty="0" smtClean="0">
                <a:solidFill>
                  <a:schemeClr val="accent1"/>
                </a:solidFill>
              </a:rPr>
              <a:t> ne </a:t>
            </a:r>
            <a:r>
              <a:rPr lang="en-US" dirty="0" err="1" smtClean="0">
                <a:solidFill>
                  <a:schemeClr val="accent1"/>
                </a:solidFill>
              </a:rPr>
              <a:t>cdo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dege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eshte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konfiguruar</a:t>
            </a:r>
            <a:r>
              <a:rPr lang="en-US" dirty="0" smtClean="0">
                <a:solidFill>
                  <a:schemeClr val="accent1"/>
                </a:solidFill>
              </a:rPr>
              <a:t> DHCP ne </a:t>
            </a:r>
            <a:r>
              <a:rPr lang="en-US" dirty="0" err="1" smtClean="0">
                <a:solidFill>
                  <a:schemeClr val="accent1"/>
                </a:solidFill>
              </a:rPr>
              <a:t>menyre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qe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mundesohet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shperndarje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automatike</a:t>
            </a:r>
            <a:r>
              <a:rPr lang="en-US" dirty="0" smtClean="0">
                <a:solidFill>
                  <a:schemeClr val="accent1"/>
                </a:solidFill>
              </a:rPr>
              <a:t> e IP-</a:t>
            </a:r>
            <a:r>
              <a:rPr lang="en-US" dirty="0" err="1" smtClean="0">
                <a:solidFill>
                  <a:schemeClr val="accent1"/>
                </a:solidFill>
              </a:rPr>
              <a:t>adresave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brenda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deges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3658057"/>
            <a:ext cx="5468113" cy="30960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4267200"/>
            <a:ext cx="259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Wireless Router ben </a:t>
            </a:r>
            <a:r>
              <a:rPr lang="en-US" dirty="0" err="1" smtClean="0">
                <a:solidFill>
                  <a:schemeClr val="accent1"/>
                </a:solidFill>
              </a:rPr>
              <a:t>shperndarjen</a:t>
            </a:r>
            <a:r>
              <a:rPr lang="en-US" dirty="0" smtClean="0">
                <a:solidFill>
                  <a:schemeClr val="accent1"/>
                </a:solidFill>
              </a:rPr>
              <a:t> e IP-</a:t>
            </a:r>
            <a:r>
              <a:rPr lang="en-US" dirty="0" err="1" smtClean="0">
                <a:solidFill>
                  <a:schemeClr val="accent1"/>
                </a:solidFill>
              </a:rPr>
              <a:t>adresave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permes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DHCP,me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maksimum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perdorueseve</a:t>
            </a:r>
            <a:r>
              <a:rPr lang="en-US" dirty="0" smtClean="0">
                <a:solidFill>
                  <a:schemeClr val="accent1"/>
                </a:solidFill>
              </a:rPr>
              <a:t> 50,duke </a:t>
            </a:r>
            <a:r>
              <a:rPr lang="en-US" dirty="0" err="1" smtClean="0">
                <a:solidFill>
                  <a:schemeClr val="accent1"/>
                </a:solidFill>
              </a:rPr>
              <a:t>filluar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nga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Ip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adresa</a:t>
            </a:r>
            <a:r>
              <a:rPr lang="en-US" dirty="0" smtClean="0">
                <a:solidFill>
                  <a:schemeClr val="accent1"/>
                </a:solidFill>
              </a:rPr>
              <a:t> 192.168.0.100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812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731520"/>
            <a:ext cx="7543800" cy="79248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4000" b="1" dirty="0" smtClean="0">
                <a:solidFill>
                  <a:schemeClr val="accent1"/>
                </a:solidFill>
              </a:rPr>
              <a:t>DEGA E KATERT</a:t>
            </a:r>
            <a:endParaRPr lang="en-US" sz="4000" b="1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58" b="10862"/>
          <a:stretch/>
        </p:blipFill>
        <p:spPr>
          <a:xfrm>
            <a:off x="304801" y="1923840"/>
            <a:ext cx="5052646" cy="26833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38800" y="2740407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Eshte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perdorur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klasa</a:t>
            </a:r>
            <a:r>
              <a:rPr lang="en-US" dirty="0" smtClean="0">
                <a:solidFill>
                  <a:schemeClr val="accent1"/>
                </a:solidFill>
              </a:rPr>
              <a:t> A e IP-</a:t>
            </a:r>
            <a:r>
              <a:rPr lang="en-US" dirty="0" err="1" smtClean="0">
                <a:solidFill>
                  <a:schemeClr val="accent1"/>
                </a:solidFill>
              </a:rPr>
              <a:t>adresave</a:t>
            </a:r>
            <a:r>
              <a:rPr lang="en-US" dirty="0" smtClean="0">
                <a:solidFill>
                  <a:schemeClr val="accent1"/>
                </a:solidFill>
              </a:rPr>
              <a:t> per Wireless Router2.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425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381000"/>
            <a:ext cx="6400800" cy="86868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4000" b="1" dirty="0" smtClean="0">
                <a:solidFill>
                  <a:schemeClr val="accent1"/>
                </a:solidFill>
              </a:rPr>
              <a:t>DEGA E PESTE</a:t>
            </a:r>
            <a:endParaRPr lang="en-US" sz="4000" b="1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24000"/>
            <a:ext cx="73152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64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257800" y="152400"/>
            <a:ext cx="2928618" cy="381000"/>
          </a:xfrm>
        </p:spPr>
        <p:txBody>
          <a:bodyPr>
            <a:normAutofit fontScale="85000" lnSpcReduction="10000"/>
          </a:bodyPr>
          <a:lstStyle/>
          <a:p>
            <a:pPr marL="45720" indent="0">
              <a:buNone/>
            </a:pPr>
            <a:r>
              <a:rPr lang="en-US" sz="2000" b="1" dirty="0" smtClean="0">
                <a:solidFill>
                  <a:schemeClr val="accent1"/>
                </a:solidFill>
              </a:rPr>
              <a:t>KONFIGURIMI I VLAN-</a:t>
            </a:r>
            <a:r>
              <a:rPr lang="en-US" sz="2000" b="1" dirty="0" err="1" smtClean="0">
                <a:solidFill>
                  <a:schemeClr val="accent1"/>
                </a:solidFill>
              </a:rPr>
              <a:t>ave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1" r="6124"/>
          <a:stretch/>
        </p:blipFill>
        <p:spPr>
          <a:xfrm>
            <a:off x="4618892" y="1618492"/>
            <a:ext cx="4525108" cy="31510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00"/>
          <a:stretch/>
        </p:blipFill>
        <p:spPr>
          <a:xfrm>
            <a:off x="108438" y="311188"/>
            <a:ext cx="4138246" cy="29531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69"/>
          <a:stretch/>
        </p:blipFill>
        <p:spPr>
          <a:xfrm>
            <a:off x="64477" y="3812511"/>
            <a:ext cx="4226169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176518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137</TotalTime>
  <Words>312</Words>
  <Application>Microsoft Office PowerPoint</Application>
  <PresentationFormat>On-screen Show (4:3)</PresentationFormat>
  <Paragraphs>33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Slipstream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ECDL KOSOVA</dc:creator>
  <cp:lastModifiedBy>ECDL KOSOVA</cp:lastModifiedBy>
  <cp:revision>15</cp:revision>
  <dcterms:created xsi:type="dcterms:W3CDTF">2019-06-08T19:58:04Z</dcterms:created>
  <dcterms:modified xsi:type="dcterms:W3CDTF">2019-06-09T15:29:14Z</dcterms:modified>
</cp:coreProperties>
</file>