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92680"/>
            <a:ext cx="82292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92680"/>
            <a:ext cx="822924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66760" y="1445040"/>
            <a:ext cx="3566520" cy="14238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766760" y="1445040"/>
            <a:ext cx="3566520" cy="142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000000"/>
                </a:solidFill>
                <a:latin typeface="Fira Sans"/>
                <a:ea typeface="Fira Sans"/>
              </a:rPr>
              <a:t>Lizard</a:t>
            </a:r>
            <a:br/>
            <a:r>
              <a:rPr lang="en" sz="4000" b="1" strike="noStrike" spc="-1">
                <a:solidFill>
                  <a:srgbClr val="000000"/>
                </a:solidFill>
                <a:latin typeface="Fira Sans"/>
                <a:ea typeface="Fira Sans"/>
              </a:rPr>
              <a:t>pasword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766760" y="2905920"/>
            <a:ext cx="35665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000000"/>
                </a:solidFill>
                <a:latin typeface="Fira Sans"/>
                <a:ea typeface="Fira Sans"/>
              </a:rPr>
              <a:t>Unlocked isolation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-2395440" y="1206720"/>
            <a:ext cx="6967080" cy="3975480"/>
            <a:chOff x="-2395440" y="1206720"/>
            <a:chExt cx="6967080" cy="3975480"/>
          </a:xfrm>
        </p:grpSpPr>
        <p:sp>
          <p:nvSpPr>
            <p:cNvPr id="79" name="CustomShape 4"/>
            <p:cNvSpPr/>
            <p:nvPr/>
          </p:nvSpPr>
          <p:spPr>
            <a:xfrm>
              <a:off x="-1780200" y="1206720"/>
              <a:ext cx="5736600" cy="3583800"/>
            </a:xfrm>
            <a:custGeom>
              <a:avLst/>
              <a:gdLst/>
              <a:ahLst/>
              <a:cxnLst/>
              <a:rect l="l" t="t" r="r" b="b"/>
              <a:pathLst>
                <a:path w="82309" h="51424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>
              <a:off x="-1551240" y="1509840"/>
              <a:ext cx="5280120" cy="3110760"/>
            </a:xfrm>
            <a:custGeom>
              <a:avLst/>
              <a:gdLst/>
              <a:ahLst/>
              <a:cxnLst/>
              <a:rect l="l" t="t" r="r" b="b"/>
              <a:pathLst>
                <a:path w="75761" h="44637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6"/>
            <p:cNvSpPr/>
            <p:nvPr/>
          </p:nvSpPr>
          <p:spPr>
            <a:xfrm>
              <a:off x="-2395440" y="4790880"/>
              <a:ext cx="6967080" cy="391320"/>
            </a:xfrm>
            <a:custGeom>
              <a:avLst/>
              <a:gdLst/>
              <a:ahLst/>
              <a:cxnLst/>
              <a:rect l="l" t="t" r="r" b="b"/>
              <a:pathLst>
                <a:path w="99966" h="5621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7"/>
            <p:cNvSpPr/>
            <p:nvPr/>
          </p:nvSpPr>
          <p:spPr>
            <a:xfrm>
              <a:off x="264960" y="4789440"/>
              <a:ext cx="1647000" cy="118440"/>
            </a:xfrm>
            <a:custGeom>
              <a:avLst/>
              <a:gdLst/>
              <a:ahLst/>
              <a:cxnLst/>
              <a:rect l="l" t="t" r="r" b="b"/>
              <a:pathLst>
                <a:path w="23635" h="1704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"/>
            <p:cNvSpPr/>
            <p:nvPr/>
          </p:nvSpPr>
          <p:spPr>
            <a:xfrm>
              <a:off x="-1552320" y="1509840"/>
              <a:ext cx="5280840" cy="3110760"/>
            </a:xfrm>
            <a:custGeom>
              <a:avLst/>
              <a:gdLst/>
              <a:ahLst/>
              <a:cxnLst/>
              <a:rect l="l" t="t" r="r" b="b"/>
              <a:pathLst>
                <a:path w="75772" h="44637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9"/>
            <p:cNvSpPr/>
            <p:nvPr/>
          </p:nvSpPr>
          <p:spPr>
            <a:xfrm>
              <a:off x="201240" y="1857600"/>
              <a:ext cx="1774080" cy="2281680"/>
            </a:xfrm>
            <a:custGeom>
              <a:avLst/>
              <a:gdLst/>
              <a:ahLst/>
              <a:cxnLst/>
              <a:rect l="l" t="t" r="r" b="b"/>
              <a:pathLst>
                <a:path w="25457" h="32744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>
              <a:off x="254880" y="1926360"/>
              <a:ext cx="1666080" cy="2144160"/>
            </a:xfrm>
            <a:custGeom>
              <a:avLst/>
              <a:gdLst/>
              <a:ahLst/>
              <a:cxnLst/>
              <a:rect l="l" t="t" r="r" b="b"/>
              <a:pathLst>
                <a:path w="23909" h="30766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920">
              <a:solidFill>
                <a:srgbClr val="FCFCF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1"/>
            <p:cNvSpPr/>
            <p:nvPr/>
          </p:nvSpPr>
          <p:spPr>
            <a:xfrm>
              <a:off x="897480" y="2667240"/>
              <a:ext cx="381600" cy="662760"/>
            </a:xfrm>
            <a:custGeom>
              <a:avLst/>
              <a:gdLst/>
              <a:ahLst/>
              <a:cxnLst/>
              <a:rect l="l" t="t" r="r" b="b"/>
              <a:pathLst>
                <a:path w="5478" h="9514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467640" y="214776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3600" b="1" strike="noStrike" spc="-1">
                <a:solidFill>
                  <a:srgbClr val="000000"/>
                </a:solidFill>
                <a:latin typeface="Fira Sans"/>
                <a:ea typeface="Fira Sans"/>
              </a:rPr>
              <a:t>Благодарим Ви за вниманието!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9" name="Picture 2" descr="C:\Users\LORA\Downloads\Untitled.png"/>
          <p:cNvPicPr/>
          <p:nvPr/>
        </p:nvPicPr>
        <p:blipFill>
          <a:blip r:embed="rId2"/>
          <a:srcRect l="43345" t="29674" r="43263" b="28665"/>
          <a:stretch/>
        </p:blipFill>
        <p:spPr>
          <a:xfrm>
            <a:off x="7236360" y="2787840"/>
            <a:ext cx="1583640" cy="2295360"/>
          </a:xfrm>
          <a:prstGeom prst="rect">
            <a:avLst/>
          </a:prstGeom>
          <a:ln>
            <a:noFill/>
          </a:ln>
        </p:spPr>
      </p:pic>
      <p:pic>
        <p:nvPicPr>
          <p:cNvPr id="670" name="Picture 3"/>
          <p:cNvPicPr/>
          <p:nvPr/>
        </p:nvPicPr>
        <p:blipFill>
          <a:blip r:embed="rId3"/>
          <a:srcRect l="8951" t="20411" r="12437" b="11595"/>
          <a:stretch/>
        </p:blipFill>
        <p:spPr>
          <a:xfrm rot="6903600">
            <a:off x="158400" y="113040"/>
            <a:ext cx="1731960" cy="200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bg-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Цел на проекта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" name="Group 2"/>
          <p:cNvGrpSpPr/>
          <p:nvPr/>
        </p:nvGrpSpPr>
        <p:grpSpPr>
          <a:xfrm>
            <a:off x="-1006200" y="1271880"/>
            <a:ext cx="4357800" cy="5990760"/>
            <a:chOff x="-1006200" y="1271880"/>
            <a:chExt cx="4357800" cy="5990760"/>
          </a:xfrm>
        </p:grpSpPr>
        <p:sp>
          <p:nvSpPr>
            <p:cNvPr id="89" name="CustomShape 3"/>
            <p:cNvSpPr/>
            <p:nvPr/>
          </p:nvSpPr>
          <p:spPr>
            <a:xfrm>
              <a:off x="1068120" y="1271880"/>
              <a:ext cx="485640" cy="429120"/>
            </a:xfrm>
            <a:custGeom>
              <a:avLst/>
              <a:gdLst/>
              <a:ahLst/>
              <a:cxnLst/>
              <a:rect l="l" t="t" r="r" b="b"/>
              <a:pathLst>
                <a:path w="11942" h="1055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368360" y="1271880"/>
              <a:ext cx="485280" cy="429120"/>
            </a:xfrm>
            <a:custGeom>
              <a:avLst/>
              <a:gdLst/>
              <a:ahLst/>
              <a:cxnLst/>
              <a:rect l="l" t="t" r="r" b="b"/>
              <a:pathLst>
                <a:path w="11931" h="1055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668960" y="1271880"/>
              <a:ext cx="485280" cy="429120"/>
            </a:xfrm>
            <a:custGeom>
              <a:avLst/>
              <a:gdLst/>
              <a:ahLst/>
              <a:cxnLst/>
              <a:rect l="l" t="t" r="r" b="b"/>
              <a:pathLst>
                <a:path w="11931" h="1055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1968840" y="1271880"/>
              <a:ext cx="485640" cy="429120"/>
            </a:xfrm>
            <a:custGeom>
              <a:avLst/>
              <a:gdLst/>
              <a:ahLst/>
              <a:cxnLst/>
              <a:rect l="l" t="t" r="r" b="b"/>
              <a:pathLst>
                <a:path w="11943" h="1055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2269440" y="1271880"/>
              <a:ext cx="484920" cy="429120"/>
            </a:xfrm>
            <a:custGeom>
              <a:avLst/>
              <a:gdLst/>
              <a:ahLst/>
              <a:cxnLst/>
              <a:rect l="l" t="t" r="r" b="b"/>
              <a:pathLst>
                <a:path w="11919" h="1055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8"/>
            <p:cNvSpPr/>
            <p:nvPr/>
          </p:nvSpPr>
          <p:spPr>
            <a:xfrm>
              <a:off x="2569680" y="1271880"/>
              <a:ext cx="484920" cy="429120"/>
            </a:xfrm>
            <a:custGeom>
              <a:avLst/>
              <a:gdLst/>
              <a:ahLst/>
              <a:cxnLst/>
              <a:rect l="l" t="t" r="r" b="b"/>
              <a:pathLst>
                <a:path w="11919" h="1055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2866680" y="1271880"/>
              <a:ext cx="484920" cy="429120"/>
            </a:xfrm>
            <a:custGeom>
              <a:avLst/>
              <a:gdLst/>
              <a:ahLst/>
              <a:cxnLst/>
              <a:rect l="l" t="t" r="r" b="b"/>
              <a:pathLst>
                <a:path w="11919" h="1055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055880" y="4208400"/>
              <a:ext cx="502200" cy="182520"/>
            </a:xfrm>
            <a:custGeom>
              <a:avLst/>
              <a:gdLst/>
              <a:ahLst/>
              <a:cxnLst/>
              <a:rect l="l" t="t" r="r" b="b"/>
              <a:pathLst>
                <a:path w="12348" h="4493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063440" y="24109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323" h="2323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2"/>
            <p:cNvSpPr/>
            <p:nvPr/>
          </p:nvSpPr>
          <p:spPr>
            <a:xfrm>
              <a:off x="1063440" y="22777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323" h="2323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3"/>
            <p:cNvSpPr/>
            <p:nvPr/>
          </p:nvSpPr>
          <p:spPr>
            <a:xfrm>
              <a:off x="1069920" y="1822680"/>
              <a:ext cx="914400" cy="109800"/>
            </a:xfrm>
            <a:custGeom>
              <a:avLst/>
              <a:gdLst/>
              <a:ahLst/>
              <a:cxnLst/>
              <a:rect l="l" t="t" r="r" b="b"/>
              <a:pathLst>
                <a:path w="22480" h="2704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4"/>
            <p:cNvSpPr/>
            <p:nvPr/>
          </p:nvSpPr>
          <p:spPr>
            <a:xfrm>
              <a:off x="1069920" y="1981080"/>
              <a:ext cx="745560" cy="54000"/>
            </a:xfrm>
            <a:custGeom>
              <a:avLst/>
              <a:gdLst/>
              <a:ahLst/>
              <a:cxnLst/>
              <a:rect l="l" t="t" r="r" b="b"/>
              <a:pathLst>
                <a:path w="18325" h="133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5"/>
            <p:cNvSpPr/>
            <p:nvPr/>
          </p:nvSpPr>
          <p:spPr>
            <a:xfrm>
              <a:off x="1069920" y="2070000"/>
              <a:ext cx="745560" cy="54360"/>
            </a:xfrm>
            <a:custGeom>
              <a:avLst/>
              <a:gdLst/>
              <a:ahLst/>
              <a:cxnLst/>
              <a:rect l="l" t="t" r="r" b="b"/>
              <a:pathLst>
                <a:path w="18325" h="1347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6"/>
            <p:cNvSpPr/>
            <p:nvPr/>
          </p:nvSpPr>
          <p:spPr>
            <a:xfrm>
              <a:off x="1069920" y="2158560"/>
              <a:ext cx="489600" cy="54000"/>
            </a:xfrm>
            <a:custGeom>
              <a:avLst/>
              <a:gdLst/>
              <a:ahLst/>
              <a:cxnLst/>
              <a:rect l="l" t="t" r="r" b="b"/>
              <a:pathLst>
                <a:path w="12038" h="1335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7"/>
            <p:cNvSpPr/>
            <p:nvPr/>
          </p:nvSpPr>
          <p:spPr>
            <a:xfrm>
              <a:off x="1131120" y="5001480"/>
              <a:ext cx="219600" cy="194400"/>
            </a:xfrm>
            <a:custGeom>
              <a:avLst/>
              <a:gdLst/>
              <a:ahLst/>
              <a:cxnLst/>
              <a:rect l="l" t="t" r="r" b="b"/>
              <a:pathLst>
                <a:path w="5407" h="478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8"/>
            <p:cNvSpPr/>
            <p:nvPr/>
          </p:nvSpPr>
          <p:spPr>
            <a:xfrm>
              <a:off x="1267560" y="5001480"/>
              <a:ext cx="219240" cy="194400"/>
            </a:xfrm>
            <a:custGeom>
              <a:avLst/>
              <a:gdLst/>
              <a:ahLst/>
              <a:cxnLst/>
              <a:rect l="l" t="t" r="r" b="b"/>
              <a:pathLst>
                <a:path w="5394" h="4787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9"/>
            <p:cNvSpPr/>
            <p:nvPr/>
          </p:nvSpPr>
          <p:spPr>
            <a:xfrm>
              <a:off x="1403280" y="5001480"/>
              <a:ext cx="220320" cy="194400"/>
            </a:xfrm>
            <a:custGeom>
              <a:avLst/>
              <a:gdLst/>
              <a:ahLst/>
              <a:cxnLst/>
              <a:rect l="l" t="t" r="r" b="b"/>
              <a:pathLst>
                <a:path w="5418" h="4787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0"/>
            <p:cNvSpPr/>
            <p:nvPr/>
          </p:nvSpPr>
          <p:spPr>
            <a:xfrm>
              <a:off x="1539360" y="5001480"/>
              <a:ext cx="219600" cy="194400"/>
            </a:xfrm>
            <a:custGeom>
              <a:avLst/>
              <a:gdLst/>
              <a:ahLst/>
              <a:cxnLst/>
              <a:rect l="l" t="t" r="r" b="b"/>
              <a:pathLst>
                <a:path w="5407" h="478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1"/>
            <p:cNvSpPr/>
            <p:nvPr/>
          </p:nvSpPr>
          <p:spPr>
            <a:xfrm>
              <a:off x="1675800" y="5001480"/>
              <a:ext cx="219600" cy="194400"/>
            </a:xfrm>
            <a:custGeom>
              <a:avLst/>
              <a:gdLst/>
              <a:ahLst/>
              <a:cxnLst/>
              <a:rect l="l" t="t" r="r" b="b"/>
              <a:pathLst>
                <a:path w="5406" h="4787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2"/>
            <p:cNvSpPr/>
            <p:nvPr/>
          </p:nvSpPr>
          <p:spPr>
            <a:xfrm>
              <a:off x="1811880" y="5001480"/>
              <a:ext cx="219600" cy="194400"/>
            </a:xfrm>
            <a:custGeom>
              <a:avLst/>
              <a:gdLst/>
              <a:ahLst/>
              <a:cxnLst/>
              <a:rect l="l" t="t" r="r" b="b"/>
              <a:pathLst>
                <a:path w="5406" h="4787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23"/>
            <p:cNvSpPr/>
            <p:nvPr/>
          </p:nvSpPr>
          <p:spPr>
            <a:xfrm>
              <a:off x="1598040" y="4774320"/>
              <a:ext cx="1247400" cy="2488320"/>
            </a:xfrm>
            <a:custGeom>
              <a:avLst/>
              <a:gdLst/>
              <a:ahLst/>
              <a:cxnLst/>
              <a:rect l="l" t="t" r="r" b="b"/>
              <a:pathLst>
                <a:path w="30660" h="61149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4"/>
            <p:cNvSpPr/>
            <p:nvPr/>
          </p:nvSpPr>
          <p:spPr>
            <a:xfrm>
              <a:off x="1614960" y="4944960"/>
              <a:ext cx="1191600" cy="155160"/>
            </a:xfrm>
            <a:custGeom>
              <a:avLst/>
              <a:gdLst/>
              <a:ahLst/>
              <a:cxnLst/>
              <a:rect l="l" t="t" r="r" b="b"/>
              <a:pathLst>
                <a:path w="29290" h="3823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5"/>
            <p:cNvSpPr/>
            <p:nvPr/>
          </p:nvSpPr>
          <p:spPr>
            <a:xfrm>
              <a:off x="1944720" y="1693800"/>
              <a:ext cx="632520" cy="1077840"/>
            </a:xfrm>
            <a:custGeom>
              <a:avLst/>
              <a:gdLst/>
              <a:ahLst/>
              <a:cxnLst/>
              <a:rect l="l" t="t" r="r" b="b"/>
              <a:pathLst>
                <a:path w="15550" h="26492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26"/>
            <p:cNvSpPr/>
            <p:nvPr/>
          </p:nvSpPr>
          <p:spPr>
            <a:xfrm>
              <a:off x="2657520" y="3209400"/>
              <a:ext cx="398880" cy="939960"/>
            </a:xfrm>
            <a:custGeom>
              <a:avLst/>
              <a:gdLst/>
              <a:ahLst/>
              <a:cxnLst/>
              <a:rect l="l" t="t" r="r" b="b"/>
              <a:pathLst>
                <a:path w="9812" h="2310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27"/>
            <p:cNvSpPr/>
            <p:nvPr/>
          </p:nvSpPr>
          <p:spPr>
            <a:xfrm>
              <a:off x="1425240" y="3227040"/>
              <a:ext cx="400320" cy="941760"/>
            </a:xfrm>
            <a:custGeom>
              <a:avLst/>
              <a:gdLst/>
              <a:ahLst/>
              <a:cxnLst/>
              <a:rect l="l" t="t" r="r" b="b"/>
              <a:pathLst>
                <a:path w="9848" h="23148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8"/>
            <p:cNvSpPr/>
            <p:nvPr/>
          </p:nvSpPr>
          <p:spPr>
            <a:xfrm>
              <a:off x="1367640" y="2660040"/>
              <a:ext cx="1681560" cy="2371320"/>
            </a:xfrm>
            <a:custGeom>
              <a:avLst/>
              <a:gdLst/>
              <a:ahLst/>
              <a:cxnLst/>
              <a:rect l="l" t="t" r="r" b="b"/>
              <a:pathLst>
                <a:path w="41327" h="5827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9"/>
            <p:cNvSpPr/>
            <p:nvPr/>
          </p:nvSpPr>
          <p:spPr>
            <a:xfrm>
              <a:off x="2053080" y="2400840"/>
              <a:ext cx="384120" cy="318600"/>
            </a:xfrm>
            <a:custGeom>
              <a:avLst/>
              <a:gdLst/>
              <a:ahLst/>
              <a:cxnLst/>
              <a:rect l="l" t="t" r="r" b="b"/>
              <a:pathLst>
                <a:path w="9450" h="7836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0"/>
            <p:cNvSpPr/>
            <p:nvPr/>
          </p:nvSpPr>
          <p:spPr>
            <a:xfrm>
              <a:off x="2076840" y="2364120"/>
              <a:ext cx="342720" cy="216720"/>
            </a:xfrm>
            <a:custGeom>
              <a:avLst/>
              <a:gdLst/>
              <a:ahLst/>
              <a:cxnLst/>
              <a:rect l="l" t="t" r="r" b="b"/>
              <a:pathLst>
                <a:path w="8431" h="5335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31"/>
            <p:cNvSpPr/>
            <p:nvPr/>
          </p:nvSpPr>
          <p:spPr>
            <a:xfrm>
              <a:off x="2493720" y="1955880"/>
              <a:ext cx="179280" cy="223200"/>
            </a:xfrm>
            <a:custGeom>
              <a:avLst/>
              <a:gdLst/>
              <a:ahLst/>
              <a:cxnLst/>
              <a:rect l="l" t="t" r="r" b="b"/>
              <a:pathLst>
                <a:path w="4411" h="549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2"/>
            <p:cNvSpPr/>
            <p:nvPr/>
          </p:nvSpPr>
          <p:spPr>
            <a:xfrm>
              <a:off x="2572200" y="1956240"/>
              <a:ext cx="78480" cy="49320"/>
            </a:xfrm>
            <a:custGeom>
              <a:avLst/>
              <a:gdLst/>
              <a:ahLst/>
              <a:cxnLst/>
              <a:rect l="l" t="t" r="r" b="b"/>
              <a:pathLst>
                <a:path w="1941" h="1224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3"/>
            <p:cNvSpPr/>
            <p:nvPr/>
          </p:nvSpPr>
          <p:spPr>
            <a:xfrm>
              <a:off x="1852920" y="1956600"/>
              <a:ext cx="178560" cy="223200"/>
            </a:xfrm>
            <a:custGeom>
              <a:avLst/>
              <a:gdLst/>
              <a:ahLst/>
              <a:cxnLst/>
              <a:rect l="l" t="t" r="r" b="b"/>
              <a:pathLst>
                <a:path w="4400" h="549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4"/>
            <p:cNvSpPr/>
            <p:nvPr/>
          </p:nvSpPr>
          <p:spPr>
            <a:xfrm>
              <a:off x="1874880" y="1956600"/>
              <a:ext cx="78840" cy="49320"/>
            </a:xfrm>
            <a:custGeom>
              <a:avLst/>
              <a:gdLst/>
              <a:ahLst/>
              <a:cxnLst/>
              <a:rect l="l" t="t" r="r" b="b"/>
              <a:pathLst>
                <a:path w="1942" h="1219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5"/>
            <p:cNvSpPr/>
            <p:nvPr/>
          </p:nvSpPr>
          <p:spPr>
            <a:xfrm>
              <a:off x="1949040" y="1581840"/>
              <a:ext cx="628200" cy="659160"/>
            </a:xfrm>
            <a:custGeom>
              <a:avLst/>
              <a:gdLst/>
              <a:ahLst/>
              <a:cxnLst/>
              <a:rect l="l" t="t" r="r" b="b"/>
              <a:pathLst>
                <a:path w="15443" h="16205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>
              <a:off x="1947960" y="1926720"/>
              <a:ext cx="629280" cy="577440"/>
            </a:xfrm>
            <a:custGeom>
              <a:avLst/>
              <a:gdLst/>
              <a:ahLst/>
              <a:cxnLst/>
              <a:rect l="l" t="t" r="r" b="b"/>
              <a:pathLst>
                <a:path w="15467" h="14196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7"/>
            <p:cNvSpPr/>
            <p:nvPr/>
          </p:nvSpPr>
          <p:spPr>
            <a:xfrm>
              <a:off x="2346840" y="2016360"/>
              <a:ext cx="137160" cy="28080"/>
            </a:xfrm>
            <a:custGeom>
              <a:avLst/>
              <a:gdLst/>
              <a:ahLst/>
              <a:cxnLst/>
              <a:rect l="l" t="t" r="r" b="b"/>
              <a:pathLst>
                <a:path w="3382" h="695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8"/>
            <p:cNvSpPr/>
            <p:nvPr/>
          </p:nvSpPr>
          <p:spPr>
            <a:xfrm>
              <a:off x="2023560" y="2020680"/>
              <a:ext cx="136800" cy="19440"/>
            </a:xfrm>
            <a:custGeom>
              <a:avLst/>
              <a:gdLst/>
              <a:ahLst/>
              <a:cxnLst/>
              <a:rect l="l" t="t" r="r" b="b"/>
              <a:pathLst>
                <a:path w="3370" h="486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>
              <a:off x="2191680" y="2274120"/>
              <a:ext cx="142560" cy="31680"/>
            </a:xfrm>
            <a:custGeom>
              <a:avLst/>
              <a:gdLst/>
              <a:ahLst/>
              <a:cxnLst/>
              <a:rect l="l" t="t" r="r" b="b"/>
              <a:pathLst>
                <a:path w="3513" h="784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40"/>
            <p:cNvSpPr/>
            <p:nvPr/>
          </p:nvSpPr>
          <p:spPr>
            <a:xfrm>
              <a:off x="2206080" y="2424600"/>
              <a:ext cx="115200" cy="9720"/>
            </a:xfrm>
            <a:custGeom>
              <a:avLst/>
              <a:gdLst/>
              <a:ahLst/>
              <a:cxnLst/>
              <a:rect l="l" t="t" r="r" b="b"/>
              <a:pathLst>
                <a:path w="2835" h="251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1"/>
            <p:cNvSpPr/>
            <p:nvPr/>
          </p:nvSpPr>
          <p:spPr>
            <a:xfrm>
              <a:off x="2151000" y="2349000"/>
              <a:ext cx="225360" cy="29880"/>
            </a:xfrm>
            <a:custGeom>
              <a:avLst/>
              <a:gdLst/>
              <a:ahLst/>
              <a:cxnLst/>
              <a:rect l="l" t="t" r="r" b="b"/>
              <a:pathLst>
                <a:path w="5549" h="739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>
              <a:off x="2163960" y="2364840"/>
              <a:ext cx="201600" cy="37800"/>
            </a:xfrm>
            <a:custGeom>
              <a:avLst/>
              <a:gdLst/>
              <a:ahLst/>
              <a:cxnLst/>
              <a:rect l="l" t="t" r="r" b="b"/>
              <a:pathLst>
                <a:path w="4966" h="94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3"/>
            <p:cNvSpPr/>
            <p:nvPr/>
          </p:nvSpPr>
          <p:spPr>
            <a:xfrm>
              <a:off x="2202840" y="2371680"/>
              <a:ext cx="114120" cy="12240"/>
            </a:xfrm>
            <a:custGeom>
              <a:avLst/>
              <a:gdLst/>
              <a:ahLst/>
              <a:cxnLst/>
              <a:rect l="l" t="t" r="r" b="b"/>
              <a:pathLst>
                <a:path w="2811" h="311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4"/>
            <p:cNvSpPr/>
            <p:nvPr/>
          </p:nvSpPr>
          <p:spPr>
            <a:xfrm>
              <a:off x="2625840" y="3196440"/>
              <a:ext cx="87840" cy="491400"/>
            </a:xfrm>
            <a:custGeom>
              <a:avLst/>
              <a:gdLst/>
              <a:ahLst/>
              <a:cxnLst/>
              <a:rect l="l" t="t" r="r" b="b"/>
              <a:pathLst>
                <a:path w="2168" h="12086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>
              <a:off x="1769040" y="3196440"/>
              <a:ext cx="114120" cy="573120"/>
            </a:xfrm>
            <a:custGeom>
              <a:avLst/>
              <a:gdLst/>
              <a:ahLst/>
              <a:cxnLst/>
              <a:rect l="l" t="t" r="r" b="b"/>
              <a:pathLst>
                <a:path w="2811" h="14086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6"/>
            <p:cNvSpPr/>
            <p:nvPr/>
          </p:nvSpPr>
          <p:spPr>
            <a:xfrm>
              <a:off x="2563920" y="2040840"/>
              <a:ext cx="37440" cy="96480"/>
            </a:xfrm>
            <a:custGeom>
              <a:avLst/>
              <a:gdLst/>
              <a:ahLst/>
              <a:cxnLst/>
              <a:rect l="l" t="t" r="r" b="b"/>
              <a:pathLst>
                <a:path w="930" h="2382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7"/>
            <p:cNvSpPr/>
            <p:nvPr/>
          </p:nvSpPr>
          <p:spPr>
            <a:xfrm>
              <a:off x="1301400" y="4483080"/>
              <a:ext cx="1885320" cy="50040"/>
            </a:xfrm>
            <a:custGeom>
              <a:avLst/>
              <a:gdLst/>
              <a:ahLst/>
              <a:cxnLst/>
              <a:rect l="l" t="t" r="r" b="b"/>
              <a:pathLst>
                <a:path w="46329" h="1239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>
              <a:off x="2077200" y="2112840"/>
              <a:ext cx="72360" cy="100440"/>
            </a:xfrm>
            <a:custGeom>
              <a:avLst/>
              <a:gdLst/>
              <a:ahLst/>
              <a:cxnLst/>
              <a:rect l="l" t="t" r="r" b="b"/>
              <a:pathLst>
                <a:path w="1787" h="247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9"/>
            <p:cNvSpPr/>
            <p:nvPr/>
          </p:nvSpPr>
          <p:spPr>
            <a:xfrm>
              <a:off x="2366280" y="2112840"/>
              <a:ext cx="72360" cy="100440"/>
            </a:xfrm>
            <a:custGeom>
              <a:avLst/>
              <a:gdLst/>
              <a:ahLst/>
              <a:cxnLst/>
              <a:rect l="l" t="t" r="r" b="b"/>
              <a:pathLst>
                <a:path w="1787" h="247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0"/>
            <p:cNvSpPr/>
            <p:nvPr/>
          </p:nvSpPr>
          <p:spPr>
            <a:xfrm>
              <a:off x="1929600" y="2140560"/>
              <a:ext cx="654120" cy="389160"/>
            </a:xfrm>
            <a:custGeom>
              <a:avLst/>
              <a:gdLst/>
              <a:ahLst/>
              <a:cxnLst/>
              <a:rect l="l" t="t" r="r" b="b"/>
              <a:pathLst>
                <a:path w="16082" h="957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>
              <a:off x="2004120" y="2745720"/>
              <a:ext cx="51120" cy="251280"/>
            </a:xfrm>
            <a:custGeom>
              <a:avLst/>
              <a:gdLst/>
              <a:ahLst/>
              <a:cxnLst/>
              <a:rect l="l" t="t" r="r" b="b"/>
              <a:pathLst>
                <a:path w="1263" h="6181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9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52"/>
            <p:cNvSpPr/>
            <p:nvPr/>
          </p:nvSpPr>
          <p:spPr>
            <a:xfrm>
              <a:off x="2428560" y="2748240"/>
              <a:ext cx="83160" cy="379080"/>
            </a:xfrm>
            <a:custGeom>
              <a:avLst/>
              <a:gdLst/>
              <a:ahLst/>
              <a:cxnLst/>
              <a:rect l="l" t="t" r="r" b="b"/>
              <a:pathLst>
                <a:path w="2049" h="9323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9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53"/>
            <p:cNvSpPr/>
            <p:nvPr/>
          </p:nvSpPr>
          <p:spPr>
            <a:xfrm>
              <a:off x="2445120" y="3074400"/>
              <a:ext cx="10440" cy="52920"/>
            </a:xfrm>
            <a:custGeom>
              <a:avLst/>
              <a:gdLst/>
              <a:ahLst/>
              <a:cxnLst/>
              <a:rect l="l" t="t" r="r" b="b"/>
              <a:pathLst>
                <a:path w="263" h="131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5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4"/>
            <p:cNvSpPr/>
            <p:nvPr/>
          </p:nvSpPr>
          <p:spPr>
            <a:xfrm>
              <a:off x="1893600" y="1701360"/>
              <a:ext cx="706680" cy="740880"/>
            </a:xfrm>
            <a:custGeom>
              <a:avLst/>
              <a:gdLst/>
              <a:ahLst/>
              <a:cxnLst/>
              <a:rect l="l" t="t" r="r" b="b"/>
              <a:pathLst>
                <a:path w="17372" h="18211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5"/>
            <p:cNvSpPr/>
            <p:nvPr/>
          </p:nvSpPr>
          <p:spPr>
            <a:xfrm>
              <a:off x="1791000" y="1391040"/>
              <a:ext cx="944640" cy="1380600"/>
            </a:xfrm>
            <a:custGeom>
              <a:avLst/>
              <a:gdLst/>
              <a:ahLst/>
              <a:cxnLst/>
              <a:rect l="l" t="t" r="r" b="b"/>
              <a:pathLst>
                <a:path w="23218" h="33933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6"/>
            <p:cNvSpPr/>
            <p:nvPr/>
          </p:nvSpPr>
          <p:spPr>
            <a:xfrm>
              <a:off x="1301400" y="3227040"/>
              <a:ext cx="1885320" cy="1255680"/>
            </a:xfrm>
            <a:custGeom>
              <a:avLst/>
              <a:gdLst/>
              <a:ahLst/>
              <a:cxnLst/>
              <a:rect l="l" t="t" r="r" b="b"/>
              <a:pathLst>
                <a:path w="46329" h="30862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7"/>
            <p:cNvSpPr/>
            <p:nvPr/>
          </p:nvSpPr>
          <p:spPr>
            <a:xfrm>
              <a:off x="1092240" y="3508560"/>
              <a:ext cx="330120" cy="520920"/>
            </a:xfrm>
            <a:custGeom>
              <a:avLst/>
              <a:gdLst/>
              <a:ahLst/>
              <a:cxnLst/>
              <a:rect l="l" t="t" r="r" b="b"/>
              <a:pathLst>
                <a:path w="8121" h="1281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8"/>
            <p:cNvSpPr/>
            <p:nvPr/>
          </p:nvSpPr>
          <p:spPr>
            <a:xfrm>
              <a:off x="1215360" y="3585600"/>
              <a:ext cx="91800" cy="15120"/>
            </a:xfrm>
            <a:custGeom>
              <a:avLst/>
              <a:gdLst/>
              <a:ahLst/>
              <a:cxnLst/>
              <a:rect l="l" t="t" r="r" b="b"/>
              <a:pathLst>
                <a:path w="2263" h="384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9"/>
            <p:cNvSpPr/>
            <p:nvPr/>
          </p:nvSpPr>
          <p:spPr>
            <a:xfrm>
              <a:off x="1193040" y="3686760"/>
              <a:ext cx="138240" cy="14760"/>
            </a:xfrm>
            <a:custGeom>
              <a:avLst/>
              <a:gdLst/>
              <a:ahLst/>
              <a:cxnLst/>
              <a:rect l="l" t="t" r="r" b="b"/>
              <a:pathLst>
                <a:path w="3407" h="371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1179000" y="3781440"/>
              <a:ext cx="146520" cy="7560"/>
            </a:xfrm>
            <a:custGeom>
              <a:avLst/>
              <a:gdLst/>
              <a:ahLst/>
              <a:cxnLst/>
              <a:rect l="l" t="t" r="r" b="b"/>
              <a:pathLst>
                <a:path w="3609" h="197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61"/>
            <p:cNvSpPr/>
            <p:nvPr/>
          </p:nvSpPr>
          <p:spPr>
            <a:xfrm>
              <a:off x="1164960" y="3863880"/>
              <a:ext cx="135360" cy="15480"/>
            </a:xfrm>
            <a:custGeom>
              <a:avLst/>
              <a:gdLst/>
              <a:ahLst/>
              <a:cxnLst/>
              <a:rect l="l" t="t" r="r" b="b"/>
              <a:pathLst>
                <a:path w="3335" h="39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62"/>
            <p:cNvSpPr/>
            <p:nvPr/>
          </p:nvSpPr>
          <p:spPr>
            <a:xfrm>
              <a:off x="2600640" y="4533480"/>
              <a:ext cx="363960" cy="137160"/>
            </a:xfrm>
            <a:custGeom>
              <a:avLst/>
              <a:gdLst/>
              <a:ahLst/>
              <a:cxnLst/>
              <a:rect l="l" t="t" r="r" b="b"/>
              <a:pathLst>
                <a:path w="8954" h="3378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63"/>
            <p:cNvSpPr/>
            <p:nvPr/>
          </p:nvSpPr>
          <p:spPr>
            <a:xfrm>
              <a:off x="2649600" y="4533480"/>
              <a:ext cx="474480" cy="92520"/>
            </a:xfrm>
            <a:custGeom>
              <a:avLst/>
              <a:gdLst/>
              <a:ahLst/>
              <a:cxnLst/>
              <a:rect l="l" t="t" r="r" b="b"/>
              <a:pathLst>
                <a:path w="11669" h="2282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2044080" y="2952360"/>
              <a:ext cx="11160" cy="45360"/>
            </a:xfrm>
            <a:custGeom>
              <a:avLst/>
              <a:gdLst/>
              <a:ahLst/>
              <a:cxnLst/>
              <a:rect l="l" t="t" r="r" b="b"/>
              <a:pathLst>
                <a:path w="286" h="1121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5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5"/>
            <p:cNvSpPr/>
            <p:nvPr/>
          </p:nvSpPr>
          <p:spPr>
            <a:xfrm>
              <a:off x="1964520" y="3547800"/>
              <a:ext cx="589320" cy="660960"/>
            </a:xfrm>
            <a:custGeom>
              <a:avLst/>
              <a:gdLst/>
              <a:ahLst/>
              <a:cxnLst/>
              <a:rect l="l" t="t" r="r" b="b"/>
              <a:pathLst>
                <a:path w="14491" h="16251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6"/>
            <p:cNvSpPr/>
            <p:nvPr/>
          </p:nvSpPr>
          <p:spPr>
            <a:xfrm>
              <a:off x="2223720" y="3728880"/>
              <a:ext cx="79200" cy="306360"/>
            </a:xfrm>
            <a:custGeom>
              <a:avLst/>
              <a:gdLst/>
              <a:ahLst/>
              <a:cxnLst/>
              <a:rect l="l" t="t" r="r" b="b"/>
              <a:pathLst>
                <a:path w="1954" h="7538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7"/>
            <p:cNvSpPr/>
            <p:nvPr/>
          </p:nvSpPr>
          <p:spPr>
            <a:xfrm>
              <a:off x="2632680" y="2657520"/>
              <a:ext cx="401400" cy="366120"/>
            </a:xfrm>
            <a:custGeom>
              <a:avLst/>
              <a:gdLst/>
              <a:ahLst/>
              <a:cxnLst/>
              <a:rect l="l" t="t" r="r" b="b"/>
              <a:pathLst>
                <a:path w="9871" h="9003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2264400" y="4879440"/>
              <a:ext cx="914400" cy="109080"/>
            </a:xfrm>
            <a:custGeom>
              <a:avLst/>
              <a:gdLst/>
              <a:ahLst/>
              <a:cxnLst/>
              <a:rect l="l" t="t" r="r" b="b"/>
              <a:pathLst>
                <a:path w="22480" h="2692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9"/>
            <p:cNvSpPr/>
            <p:nvPr/>
          </p:nvSpPr>
          <p:spPr>
            <a:xfrm>
              <a:off x="2433960" y="5036760"/>
              <a:ext cx="745560" cy="54000"/>
            </a:xfrm>
            <a:custGeom>
              <a:avLst/>
              <a:gdLst/>
              <a:ahLst/>
              <a:cxnLst/>
              <a:rect l="l" t="t" r="r" b="b"/>
              <a:pathLst>
                <a:path w="18325" h="1334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0"/>
            <p:cNvSpPr/>
            <p:nvPr/>
          </p:nvSpPr>
          <p:spPr>
            <a:xfrm>
              <a:off x="2433960" y="5126040"/>
              <a:ext cx="745560" cy="54000"/>
            </a:xfrm>
            <a:custGeom>
              <a:avLst/>
              <a:gdLst/>
              <a:ahLst/>
              <a:cxnLst/>
              <a:rect l="l" t="t" r="r" b="b"/>
              <a:pathLst>
                <a:path w="18325" h="1334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71"/>
            <p:cNvSpPr/>
            <p:nvPr/>
          </p:nvSpPr>
          <p:spPr>
            <a:xfrm>
              <a:off x="2689920" y="5214600"/>
              <a:ext cx="489600" cy="54360"/>
            </a:xfrm>
            <a:custGeom>
              <a:avLst/>
              <a:gdLst/>
              <a:ahLst/>
              <a:cxnLst/>
              <a:rect l="l" t="t" r="r" b="b"/>
              <a:pathLst>
                <a:path w="12038" h="1346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2894760" y="250848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323" h="2323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73"/>
            <p:cNvSpPr/>
            <p:nvPr/>
          </p:nvSpPr>
          <p:spPr>
            <a:xfrm>
              <a:off x="-1006200" y="1271880"/>
              <a:ext cx="485640" cy="429120"/>
            </a:xfrm>
            <a:custGeom>
              <a:avLst/>
              <a:gdLst/>
              <a:ahLst/>
              <a:cxnLst/>
              <a:rect l="l" t="t" r="r" b="b"/>
              <a:pathLst>
                <a:path w="11942" h="1055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4"/>
            <p:cNvSpPr/>
            <p:nvPr/>
          </p:nvSpPr>
          <p:spPr>
            <a:xfrm>
              <a:off x="-705600" y="1271880"/>
              <a:ext cx="485280" cy="429120"/>
            </a:xfrm>
            <a:custGeom>
              <a:avLst/>
              <a:gdLst/>
              <a:ahLst/>
              <a:cxnLst/>
              <a:rect l="l" t="t" r="r" b="b"/>
              <a:pathLst>
                <a:path w="11931" h="1055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5"/>
            <p:cNvSpPr/>
            <p:nvPr/>
          </p:nvSpPr>
          <p:spPr>
            <a:xfrm>
              <a:off x="-405360" y="1271880"/>
              <a:ext cx="485280" cy="429120"/>
            </a:xfrm>
            <a:custGeom>
              <a:avLst/>
              <a:gdLst/>
              <a:ahLst/>
              <a:cxnLst/>
              <a:rect l="l" t="t" r="r" b="b"/>
              <a:pathLst>
                <a:path w="11931" h="1055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6"/>
            <p:cNvSpPr/>
            <p:nvPr/>
          </p:nvSpPr>
          <p:spPr>
            <a:xfrm>
              <a:off x="-105120" y="1271880"/>
              <a:ext cx="485640" cy="429120"/>
            </a:xfrm>
            <a:custGeom>
              <a:avLst/>
              <a:gdLst/>
              <a:ahLst/>
              <a:cxnLst/>
              <a:rect l="l" t="t" r="r" b="b"/>
              <a:pathLst>
                <a:path w="11943" h="1055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7"/>
            <p:cNvSpPr/>
            <p:nvPr/>
          </p:nvSpPr>
          <p:spPr>
            <a:xfrm>
              <a:off x="195120" y="1271880"/>
              <a:ext cx="484920" cy="429120"/>
            </a:xfrm>
            <a:custGeom>
              <a:avLst/>
              <a:gdLst/>
              <a:ahLst/>
              <a:cxnLst/>
              <a:rect l="l" t="t" r="r" b="b"/>
              <a:pathLst>
                <a:path w="11919" h="1055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8"/>
            <p:cNvSpPr/>
            <p:nvPr/>
          </p:nvSpPr>
          <p:spPr>
            <a:xfrm>
              <a:off x="495720" y="1271880"/>
              <a:ext cx="484920" cy="429120"/>
            </a:xfrm>
            <a:custGeom>
              <a:avLst/>
              <a:gdLst/>
              <a:ahLst/>
              <a:cxnLst/>
              <a:rect l="l" t="t" r="r" b="b"/>
              <a:pathLst>
                <a:path w="11919" h="1055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9"/>
            <p:cNvSpPr/>
            <p:nvPr/>
          </p:nvSpPr>
          <p:spPr>
            <a:xfrm>
              <a:off x="792720" y="1271880"/>
              <a:ext cx="484920" cy="429120"/>
            </a:xfrm>
            <a:custGeom>
              <a:avLst/>
              <a:gdLst/>
              <a:ahLst/>
              <a:cxnLst/>
              <a:rect l="l" t="t" r="r" b="b"/>
              <a:pathLst>
                <a:path w="11919" h="1055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" name="CustomShape 80"/>
          <p:cNvSpPr/>
          <p:nvPr/>
        </p:nvSpPr>
        <p:spPr>
          <a:xfrm>
            <a:off x="3464280" y="1581840"/>
            <a:ext cx="54842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Да създадем сигурна среда, в която се генерират, съхраняват и менажират пароли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Проблемът и настоящото решение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2"/>
          <p:cNvGrpSpPr/>
          <p:nvPr/>
        </p:nvGrpSpPr>
        <p:grpSpPr>
          <a:xfrm>
            <a:off x="1296720" y="3472200"/>
            <a:ext cx="6379560" cy="1518840"/>
            <a:chOff x="1296720" y="3472200"/>
            <a:chExt cx="6379560" cy="1518840"/>
          </a:xfrm>
        </p:grpSpPr>
        <p:grpSp>
          <p:nvGrpSpPr>
            <p:cNvPr id="169" name="Group 3"/>
            <p:cNvGrpSpPr/>
            <p:nvPr/>
          </p:nvGrpSpPr>
          <p:grpSpPr>
            <a:xfrm>
              <a:off x="1296720" y="3472200"/>
              <a:ext cx="1519920" cy="1482120"/>
              <a:chOff x="1296720" y="3472200"/>
              <a:chExt cx="1519920" cy="1482120"/>
            </a:xfrm>
          </p:grpSpPr>
          <p:grpSp>
            <p:nvGrpSpPr>
              <p:cNvPr id="170" name="Group 4"/>
              <p:cNvGrpSpPr/>
              <p:nvPr/>
            </p:nvGrpSpPr>
            <p:grpSpPr>
              <a:xfrm>
                <a:off x="1296720" y="4021200"/>
                <a:ext cx="399960" cy="338400"/>
                <a:chOff x="1296720" y="4021200"/>
                <a:chExt cx="399960" cy="338400"/>
              </a:xfrm>
            </p:grpSpPr>
            <p:sp>
              <p:nvSpPr>
                <p:cNvPr id="171" name="CustomShape 5"/>
                <p:cNvSpPr/>
                <p:nvPr/>
              </p:nvSpPr>
              <p:spPr>
                <a:xfrm>
                  <a:off x="1296720" y="4021200"/>
                  <a:ext cx="307080" cy="33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1" h="10258">
                      <a:moveTo>
                        <a:pt x="4763" y="0"/>
                      </a:moveTo>
                      <a:lnTo>
                        <a:pt x="4441" y="441"/>
                      </a:lnTo>
                      <a:cubicBezTo>
                        <a:pt x="3858" y="1131"/>
                        <a:pt x="3001" y="1536"/>
                        <a:pt x="2096" y="1548"/>
                      </a:cubicBezTo>
                      <a:cubicBezTo>
                        <a:pt x="1643" y="1536"/>
                        <a:pt x="1203" y="1453"/>
                        <a:pt x="786" y="1286"/>
                      </a:cubicBezTo>
                      <a:lnTo>
                        <a:pt x="286" y="1107"/>
                      </a:lnTo>
                      <a:lnTo>
                        <a:pt x="262" y="1643"/>
                      </a:lnTo>
                      <a:cubicBezTo>
                        <a:pt x="250" y="1846"/>
                        <a:pt x="0" y="6858"/>
                        <a:pt x="2155" y="9132"/>
                      </a:cubicBezTo>
                      <a:cubicBezTo>
                        <a:pt x="2864" y="9882"/>
                        <a:pt x="3813" y="10257"/>
                        <a:pt x="4763" y="10257"/>
                      </a:cubicBezTo>
                      <a:cubicBezTo>
                        <a:pt x="5712" y="10257"/>
                        <a:pt x="6662" y="9882"/>
                        <a:pt x="7370" y="9132"/>
                      </a:cubicBezTo>
                      <a:cubicBezTo>
                        <a:pt x="7465" y="9037"/>
                        <a:pt x="7549" y="8942"/>
                        <a:pt x="7632" y="8835"/>
                      </a:cubicBezTo>
                      <a:cubicBezTo>
                        <a:pt x="6430" y="8751"/>
                        <a:pt x="5513" y="7763"/>
                        <a:pt x="5513" y="6572"/>
                      </a:cubicBezTo>
                      <a:cubicBezTo>
                        <a:pt x="5513" y="5224"/>
                        <a:pt x="6617" y="4284"/>
                        <a:pt x="7800" y="4284"/>
                      </a:cubicBezTo>
                      <a:cubicBezTo>
                        <a:pt x="8247" y="4284"/>
                        <a:pt x="8706" y="4418"/>
                        <a:pt x="9120" y="4715"/>
                      </a:cubicBezTo>
                      <a:cubicBezTo>
                        <a:pt x="9251" y="3703"/>
                        <a:pt x="9311" y="2667"/>
                        <a:pt x="9263" y="1643"/>
                      </a:cubicBezTo>
                      <a:lnTo>
                        <a:pt x="9240" y="1107"/>
                      </a:lnTo>
                      <a:lnTo>
                        <a:pt x="8739" y="1286"/>
                      </a:lnTo>
                      <a:cubicBezTo>
                        <a:pt x="8311" y="1453"/>
                        <a:pt x="7870" y="1536"/>
                        <a:pt x="7418" y="1548"/>
                      </a:cubicBezTo>
                      <a:cubicBezTo>
                        <a:pt x="6513" y="1536"/>
                        <a:pt x="5656" y="1131"/>
                        <a:pt x="5084" y="441"/>
                      </a:cubicBezTo>
                      <a:lnTo>
                        <a:pt x="47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2" name="CustomShape 6"/>
                <p:cNvSpPr/>
                <p:nvPr/>
              </p:nvSpPr>
              <p:spPr>
                <a:xfrm>
                  <a:off x="1437840" y="4151160"/>
                  <a:ext cx="202680" cy="173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5254">
                      <a:moveTo>
                        <a:pt x="3496" y="344"/>
                      </a:moveTo>
                      <a:cubicBezTo>
                        <a:pt x="4669" y="344"/>
                        <a:pt x="5799" y="1253"/>
                        <a:pt x="5799" y="2631"/>
                      </a:cubicBezTo>
                      <a:cubicBezTo>
                        <a:pt x="5799" y="3882"/>
                        <a:pt x="4775" y="4905"/>
                        <a:pt x="3513" y="4905"/>
                      </a:cubicBezTo>
                      <a:cubicBezTo>
                        <a:pt x="1489" y="4905"/>
                        <a:pt x="477" y="2453"/>
                        <a:pt x="1906" y="1012"/>
                      </a:cubicBezTo>
                      <a:cubicBezTo>
                        <a:pt x="2367" y="551"/>
                        <a:pt x="2936" y="344"/>
                        <a:pt x="3496" y="344"/>
                      </a:cubicBezTo>
                      <a:close/>
                      <a:moveTo>
                        <a:pt x="3513" y="0"/>
                      </a:moveTo>
                      <a:cubicBezTo>
                        <a:pt x="1179" y="0"/>
                        <a:pt x="1" y="2834"/>
                        <a:pt x="1656" y="4477"/>
                      </a:cubicBezTo>
                      <a:cubicBezTo>
                        <a:pt x="2192" y="5013"/>
                        <a:pt x="2852" y="5253"/>
                        <a:pt x="3499" y="5253"/>
                      </a:cubicBezTo>
                      <a:cubicBezTo>
                        <a:pt x="4849" y="5253"/>
                        <a:pt x="6144" y="4209"/>
                        <a:pt x="6144" y="2631"/>
                      </a:cubicBezTo>
                      <a:cubicBezTo>
                        <a:pt x="6144" y="1179"/>
                        <a:pt x="4966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3" name="CustomShape 7"/>
                <p:cNvSpPr/>
                <p:nvPr/>
              </p:nvSpPr>
              <p:spPr>
                <a:xfrm>
                  <a:off x="1488960" y="4133880"/>
                  <a:ext cx="207720" cy="15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" h="4652">
                      <a:moveTo>
                        <a:pt x="5648" y="1"/>
                      </a:moveTo>
                      <a:cubicBezTo>
                        <a:pt x="5545" y="1"/>
                        <a:pt x="5438" y="38"/>
                        <a:pt x="5341" y="127"/>
                      </a:cubicBezTo>
                      <a:lnTo>
                        <a:pt x="1936" y="3533"/>
                      </a:lnTo>
                      <a:lnTo>
                        <a:pt x="960" y="2556"/>
                      </a:lnTo>
                      <a:cubicBezTo>
                        <a:pt x="864" y="2468"/>
                        <a:pt x="758" y="2431"/>
                        <a:pt x="657" y="2431"/>
                      </a:cubicBezTo>
                      <a:cubicBezTo>
                        <a:pt x="305" y="2431"/>
                        <a:pt x="0" y="2878"/>
                        <a:pt x="305" y="3211"/>
                      </a:cubicBezTo>
                      <a:lnTo>
                        <a:pt x="1615" y="4509"/>
                      </a:lnTo>
                      <a:cubicBezTo>
                        <a:pt x="1698" y="4592"/>
                        <a:pt x="1817" y="4652"/>
                        <a:pt x="1936" y="4652"/>
                      </a:cubicBezTo>
                      <a:cubicBezTo>
                        <a:pt x="2055" y="4640"/>
                        <a:pt x="2174" y="4592"/>
                        <a:pt x="2258" y="4509"/>
                      </a:cubicBezTo>
                      <a:lnTo>
                        <a:pt x="5984" y="782"/>
                      </a:lnTo>
                      <a:cubicBezTo>
                        <a:pt x="6298" y="441"/>
                        <a:pt x="5998" y="1"/>
                        <a:pt x="56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74" name="Group 8"/>
              <p:cNvGrpSpPr/>
              <p:nvPr/>
            </p:nvGrpSpPr>
            <p:grpSpPr>
              <a:xfrm>
                <a:off x="2422440" y="3472200"/>
                <a:ext cx="360360" cy="349920"/>
                <a:chOff x="2422440" y="3472200"/>
                <a:chExt cx="360360" cy="349920"/>
              </a:xfrm>
            </p:grpSpPr>
            <p:sp>
              <p:nvSpPr>
                <p:cNvPr id="175" name="CustomShape 9"/>
                <p:cNvSpPr/>
                <p:nvPr/>
              </p:nvSpPr>
              <p:spPr>
                <a:xfrm>
                  <a:off x="2673720" y="3747960"/>
                  <a:ext cx="720" cy="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72">
                      <a:moveTo>
                        <a:pt x="37" y="0"/>
                      </a:moveTo>
                      <a:lnTo>
                        <a:pt x="1" y="72"/>
                      </a:lnTo>
                      <a:lnTo>
                        <a:pt x="1" y="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6" name="CustomShape 10"/>
                <p:cNvSpPr/>
                <p:nvPr/>
              </p:nvSpPr>
              <p:spPr>
                <a:xfrm>
                  <a:off x="2422440" y="3472200"/>
                  <a:ext cx="360360" cy="34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" h="10604">
                      <a:moveTo>
                        <a:pt x="7430" y="4935"/>
                      </a:moveTo>
                      <a:cubicBezTo>
                        <a:pt x="7656" y="4947"/>
                        <a:pt x="7859" y="5066"/>
                        <a:pt x="7978" y="5257"/>
                      </a:cubicBezTo>
                      <a:cubicBezTo>
                        <a:pt x="8192" y="5638"/>
                        <a:pt x="7954" y="6185"/>
                        <a:pt x="7418" y="6483"/>
                      </a:cubicBezTo>
                      <a:lnTo>
                        <a:pt x="7430" y="6483"/>
                      </a:lnTo>
                      <a:cubicBezTo>
                        <a:pt x="7207" y="6610"/>
                        <a:pt x="6971" y="6672"/>
                        <a:pt x="6756" y="6672"/>
                      </a:cubicBezTo>
                      <a:cubicBezTo>
                        <a:pt x="6466" y="6672"/>
                        <a:pt x="6215" y="6559"/>
                        <a:pt x="6085" y="6340"/>
                      </a:cubicBezTo>
                      <a:cubicBezTo>
                        <a:pt x="6049" y="6281"/>
                        <a:pt x="6025" y="6197"/>
                        <a:pt x="6013" y="6126"/>
                      </a:cubicBezTo>
                      <a:cubicBezTo>
                        <a:pt x="6311" y="6031"/>
                        <a:pt x="6823" y="5745"/>
                        <a:pt x="7430" y="4935"/>
                      </a:cubicBezTo>
                      <a:close/>
                      <a:moveTo>
                        <a:pt x="3489" y="4935"/>
                      </a:moveTo>
                      <a:cubicBezTo>
                        <a:pt x="4108" y="5745"/>
                        <a:pt x="4608" y="6031"/>
                        <a:pt x="4906" y="6126"/>
                      </a:cubicBezTo>
                      <a:cubicBezTo>
                        <a:pt x="4894" y="6209"/>
                        <a:pt x="4870" y="6281"/>
                        <a:pt x="4835" y="6352"/>
                      </a:cubicBezTo>
                      <a:cubicBezTo>
                        <a:pt x="4712" y="6563"/>
                        <a:pt x="4466" y="6673"/>
                        <a:pt x="4179" y="6673"/>
                      </a:cubicBezTo>
                      <a:cubicBezTo>
                        <a:pt x="3964" y="6673"/>
                        <a:pt x="3726" y="6611"/>
                        <a:pt x="3501" y="6483"/>
                      </a:cubicBezTo>
                      <a:cubicBezTo>
                        <a:pt x="2977" y="6185"/>
                        <a:pt x="2739" y="5638"/>
                        <a:pt x="2953" y="5257"/>
                      </a:cubicBezTo>
                      <a:cubicBezTo>
                        <a:pt x="3073" y="5066"/>
                        <a:pt x="3263" y="4959"/>
                        <a:pt x="3489" y="4935"/>
                      </a:cubicBezTo>
                      <a:close/>
                      <a:moveTo>
                        <a:pt x="5466" y="6578"/>
                      </a:moveTo>
                      <a:cubicBezTo>
                        <a:pt x="5513" y="6578"/>
                        <a:pt x="5561" y="6602"/>
                        <a:pt x="5585" y="6650"/>
                      </a:cubicBezTo>
                      <a:lnTo>
                        <a:pt x="6037" y="7436"/>
                      </a:lnTo>
                      <a:cubicBezTo>
                        <a:pt x="6061" y="7471"/>
                        <a:pt x="6061" y="7531"/>
                        <a:pt x="6037" y="7567"/>
                      </a:cubicBezTo>
                      <a:cubicBezTo>
                        <a:pt x="6017" y="7597"/>
                        <a:pt x="5978" y="7628"/>
                        <a:pt x="5937" y="7628"/>
                      </a:cubicBezTo>
                      <a:cubicBezTo>
                        <a:pt x="5931" y="7628"/>
                        <a:pt x="5924" y="7628"/>
                        <a:pt x="5918" y="7626"/>
                      </a:cubicBezTo>
                      <a:lnTo>
                        <a:pt x="5013" y="7626"/>
                      </a:lnTo>
                      <a:cubicBezTo>
                        <a:pt x="5007" y="7628"/>
                        <a:pt x="5000" y="7628"/>
                        <a:pt x="4994" y="7628"/>
                      </a:cubicBezTo>
                      <a:cubicBezTo>
                        <a:pt x="4953" y="7628"/>
                        <a:pt x="4915" y="7597"/>
                        <a:pt x="4894" y="7567"/>
                      </a:cubicBezTo>
                      <a:cubicBezTo>
                        <a:pt x="4870" y="7531"/>
                        <a:pt x="4870" y="7471"/>
                        <a:pt x="4894" y="7436"/>
                      </a:cubicBezTo>
                      <a:lnTo>
                        <a:pt x="5347" y="6650"/>
                      </a:lnTo>
                      <a:cubicBezTo>
                        <a:pt x="5370" y="6602"/>
                        <a:pt x="5418" y="6578"/>
                        <a:pt x="5466" y="6578"/>
                      </a:cubicBezTo>
                      <a:close/>
                      <a:moveTo>
                        <a:pt x="8996" y="1"/>
                      </a:moveTo>
                      <a:cubicBezTo>
                        <a:pt x="8892" y="1"/>
                        <a:pt x="8786" y="21"/>
                        <a:pt x="8680" y="66"/>
                      </a:cubicBezTo>
                      <a:cubicBezTo>
                        <a:pt x="8156" y="280"/>
                        <a:pt x="8026" y="970"/>
                        <a:pt x="8442" y="1363"/>
                      </a:cubicBezTo>
                      <a:lnTo>
                        <a:pt x="7442" y="2364"/>
                      </a:lnTo>
                      <a:cubicBezTo>
                        <a:pt x="6866" y="1916"/>
                        <a:pt x="6171" y="1678"/>
                        <a:pt x="5465" y="1678"/>
                      </a:cubicBezTo>
                      <a:cubicBezTo>
                        <a:pt x="5251" y="1678"/>
                        <a:pt x="5036" y="1700"/>
                        <a:pt x="4823" y="1744"/>
                      </a:cubicBezTo>
                      <a:cubicBezTo>
                        <a:pt x="4335" y="1840"/>
                        <a:pt x="3870" y="2042"/>
                        <a:pt x="3489" y="2352"/>
                      </a:cubicBezTo>
                      <a:lnTo>
                        <a:pt x="2489" y="1363"/>
                      </a:lnTo>
                      <a:cubicBezTo>
                        <a:pt x="2894" y="970"/>
                        <a:pt x="2763" y="292"/>
                        <a:pt x="2239" y="66"/>
                      </a:cubicBezTo>
                      <a:cubicBezTo>
                        <a:pt x="2138" y="24"/>
                        <a:pt x="2035" y="5"/>
                        <a:pt x="1935" y="5"/>
                      </a:cubicBezTo>
                      <a:cubicBezTo>
                        <a:pt x="1516" y="5"/>
                        <a:pt x="1144" y="342"/>
                        <a:pt x="1144" y="804"/>
                      </a:cubicBezTo>
                      <a:cubicBezTo>
                        <a:pt x="1144" y="887"/>
                        <a:pt x="1168" y="970"/>
                        <a:pt x="1191" y="1042"/>
                      </a:cubicBezTo>
                      <a:cubicBezTo>
                        <a:pt x="1108" y="1018"/>
                        <a:pt x="1037" y="994"/>
                        <a:pt x="953" y="994"/>
                      </a:cubicBezTo>
                      <a:cubicBezTo>
                        <a:pt x="382" y="994"/>
                        <a:pt x="1" y="1566"/>
                        <a:pt x="215" y="2090"/>
                      </a:cubicBezTo>
                      <a:cubicBezTo>
                        <a:pt x="345" y="2407"/>
                        <a:pt x="645" y="2580"/>
                        <a:pt x="951" y="2580"/>
                      </a:cubicBezTo>
                      <a:cubicBezTo>
                        <a:pt x="1151" y="2580"/>
                        <a:pt x="1353" y="2507"/>
                        <a:pt x="1513" y="2352"/>
                      </a:cubicBezTo>
                      <a:lnTo>
                        <a:pt x="2596" y="3435"/>
                      </a:lnTo>
                      <a:cubicBezTo>
                        <a:pt x="2465" y="3685"/>
                        <a:pt x="2370" y="3947"/>
                        <a:pt x="2322" y="4221"/>
                      </a:cubicBezTo>
                      <a:cubicBezTo>
                        <a:pt x="2120" y="5150"/>
                        <a:pt x="2346" y="6114"/>
                        <a:pt x="2930" y="6864"/>
                      </a:cubicBezTo>
                      <a:lnTo>
                        <a:pt x="1525" y="8269"/>
                      </a:lnTo>
                      <a:cubicBezTo>
                        <a:pt x="1368" y="8107"/>
                        <a:pt x="1164" y="8031"/>
                        <a:pt x="961" y="8031"/>
                      </a:cubicBezTo>
                      <a:cubicBezTo>
                        <a:pt x="657" y="8031"/>
                        <a:pt x="356" y="8204"/>
                        <a:pt x="227" y="8519"/>
                      </a:cubicBezTo>
                      <a:cubicBezTo>
                        <a:pt x="13" y="9043"/>
                        <a:pt x="394" y="9614"/>
                        <a:pt x="965" y="9614"/>
                      </a:cubicBezTo>
                      <a:cubicBezTo>
                        <a:pt x="1037" y="9614"/>
                        <a:pt x="1120" y="9602"/>
                        <a:pt x="1203" y="9567"/>
                      </a:cubicBezTo>
                      <a:lnTo>
                        <a:pt x="1203" y="9567"/>
                      </a:lnTo>
                      <a:cubicBezTo>
                        <a:pt x="1168" y="9650"/>
                        <a:pt x="1156" y="9733"/>
                        <a:pt x="1156" y="9805"/>
                      </a:cubicBezTo>
                      <a:cubicBezTo>
                        <a:pt x="1156" y="10266"/>
                        <a:pt x="1528" y="10604"/>
                        <a:pt x="1947" y="10604"/>
                      </a:cubicBezTo>
                      <a:cubicBezTo>
                        <a:pt x="2047" y="10604"/>
                        <a:pt x="2150" y="10584"/>
                        <a:pt x="2251" y="10543"/>
                      </a:cubicBezTo>
                      <a:cubicBezTo>
                        <a:pt x="2775" y="10329"/>
                        <a:pt x="2906" y="9650"/>
                        <a:pt x="2513" y="9245"/>
                      </a:cubicBezTo>
                      <a:lnTo>
                        <a:pt x="3323" y="8424"/>
                      </a:lnTo>
                      <a:lnTo>
                        <a:pt x="3287" y="8364"/>
                      </a:lnTo>
                      <a:lnTo>
                        <a:pt x="3287" y="8364"/>
                      </a:lnTo>
                      <a:cubicBezTo>
                        <a:pt x="3299" y="8376"/>
                        <a:pt x="3311" y="8400"/>
                        <a:pt x="3334" y="8424"/>
                      </a:cubicBezTo>
                      <a:cubicBezTo>
                        <a:pt x="3537" y="8733"/>
                        <a:pt x="3894" y="8924"/>
                        <a:pt x="4275" y="8924"/>
                      </a:cubicBezTo>
                      <a:lnTo>
                        <a:pt x="6656" y="8924"/>
                      </a:lnTo>
                      <a:cubicBezTo>
                        <a:pt x="7037" y="8924"/>
                        <a:pt x="7394" y="8733"/>
                        <a:pt x="7609" y="8424"/>
                      </a:cubicBezTo>
                      <a:lnTo>
                        <a:pt x="8430" y="9245"/>
                      </a:lnTo>
                      <a:cubicBezTo>
                        <a:pt x="8037" y="9650"/>
                        <a:pt x="8168" y="10329"/>
                        <a:pt x="8692" y="10543"/>
                      </a:cubicBezTo>
                      <a:cubicBezTo>
                        <a:pt x="8793" y="10584"/>
                        <a:pt x="8896" y="10604"/>
                        <a:pt x="8996" y="10604"/>
                      </a:cubicBezTo>
                      <a:cubicBezTo>
                        <a:pt x="9415" y="10604"/>
                        <a:pt x="9788" y="10266"/>
                        <a:pt x="9788" y="9805"/>
                      </a:cubicBezTo>
                      <a:cubicBezTo>
                        <a:pt x="9788" y="9722"/>
                        <a:pt x="9764" y="9650"/>
                        <a:pt x="9740" y="9567"/>
                      </a:cubicBezTo>
                      <a:lnTo>
                        <a:pt x="9740" y="9567"/>
                      </a:lnTo>
                      <a:cubicBezTo>
                        <a:pt x="9811" y="9602"/>
                        <a:pt x="9895" y="9614"/>
                        <a:pt x="9978" y="9614"/>
                      </a:cubicBezTo>
                      <a:cubicBezTo>
                        <a:pt x="9992" y="9615"/>
                        <a:pt x="10007" y="9616"/>
                        <a:pt x="10021" y="9616"/>
                      </a:cubicBezTo>
                      <a:cubicBezTo>
                        <a:pt x="10454" y="9616"/>
                        <a:pt x="10812" y="9267"/>
                        <a:pt x="10812" y="8829"/>
                      </a:cubicBezTo>
                      <a:cubicBezTo>
                        <a:pt x="10812" y="8390"/>
                        <a:pt x="10454" y="8030"/>
                        <a:pt x="10020" y="8030"/>
                      </a:cubicBezTo>
                      <a:cubicBezTo>
                        <a:pt x="10006" y="8030"/>
                        <a:pt x="9992" y="8030"/>
                        <a:pt x="9978" y="8031"/>
                      </a:cubicBezTo>
                      <a:lnTo>
                        <a:pt x="9978" y="8043"/>
                      </a:lnTo>
                      <a:cubicBezTo>
                        <a:pt x="9764" y="8043"/>
                        <a:pt x="9561" y="8126"/>
                        <a:pt x="9407" y="8281"/>
                      </a:cubicBezTo>
                      <a:lnTo>
                        <a:pt x="7990" y="6852"/>
                      </a:lnTo>
                      <a:cubicBezTo>
                        <a:pt x="8752" y="5876"/>
                        <a:pt x="8883" y="4542"/>
                        <a:pt x="8323" y="3435"/>
                      </a:cubicBezTo>
                      <a:lnTo>
                        <a:pt x="9419" y="2352"/>
                      </a:lnTo>
                      <a:cubicBezTo>
                        <a:pt x="9574" y="2507"/>
                        <a:pt x="9773" y="2580"/>
                        <a:pt x="9971" y="2580"/>
                      </a:cubicBezTo>
                      <a:cubicBezTo>
                        <a:pt x="10275" y="2580"/>
                        <a:pt x="10575" y="2407"/>
                        <a:pt x="10704" y="2090"/>
                      </a:cubicBezTo>
                      <a:cubicBezTo>
                        <a:pt x="10919" y="1566"/>
                        <a:pt x="10538" y="994"/>
                        <a:pt x="9978" y="994"/>
                      </a:cubicBezTo>
                      <a:cubicBezTo>
                        <a:pt x="9895" y="994"/>
                        <a:pt x="9811" y="1006"/>
                        <a:pt x="9740" y="1042"/>
                      </a:cubicBezTo>
                      <a:cubicBezTo>
                        <a:pt x="9764" y="970"/>
                        <a:pt x="9776" y="887"/>
                        <a:pt x="9788" y="804"/>
                      </a:cubicBezTo>
                      <a:cubicBezTo>
                        <a:pt x="9788" y="345"/>
                        <a:pt x="9419" y="1"/>
                        <a:pt x="8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7" name="CustomShape 11"/>
                <p:cNvSpPr/>
                <p:nvPr/>
              </p:nvSpPr>
              <p:spPr>
                <a:xfrm>
                  <a:off x="2519640" y="3698640"/>
                  <a:ext cx="288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8">
                      <a:moveTo>
                        <a:pt x="1" y="0"/>
                      </a:moveTo>
                      <a:cubicBezTo>
                        <a:pt x="24" y="36"/>
                        <a:pt x="60" y="72"/>
                        <a:pt x="96" y="107"/>
                      </a:cubicBezTo>
                      <a:cubicBezTo>
                        <a:pt x="60" y="72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8" name="CustomShape 12"/>
                <p:cNvSpPr/>
                <p:nvPr/>
              </p:nvSpPr>
              <p:spPr>
                <a:xfrm>
                  <a:off x="2531520" y="3748320"/>
                  <a:ext cx="720" cy="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72">
                      <a:moveTo>
                        <a:pt x="1" y="0"/>
                      </a:moveTo>
                      <a:cubicBezTo>
                        <a:pt x="1" y="24"/>
                        <a:pt x="13" y="48"/>
                        <a:pt x="36" y="7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9" name="CustomShape 13"/>
                <p:cNvSpPr/>
                <p:nvPr/>
              </p:nvSpPr>
              <p:spPr>
                <a:xfrm>
                  <a:off x="2519640" y="3698280"/>
                  <a:ext cx="2880" cy="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2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" y="48"/>
                        <a:pt x="60" y="84"/>
                        <a:pt x="96" y="119"/>
                      </a:cubicBezTo>
                      <a:cubicBezTo>
                        <a:pt x="60" y="84"/>
                        <a:pt x="36" y="48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80" name="Group 14"/>
              <p:cNvGrpSpPr/>
              <p:nvPr/>
            </p:nvGrpSpPr>
            <p:grpSpPr>
              <a:xfrm>
                <a:off x="2389320" y="4559760"/>
                <a:ext cx="427320" cy="394560"/>
                <a:chOff x="2389320" y="4559760"/>
                <a:chExt cx="427320" cy="394560"/>
              </a:xfrm>
            </p:grpSpPr>
            <p:sp>
              <p:nvSpPr>
                <p:cNvPr id="181" name="CustomShape 15"/>
                <p:cNvSpPr/>
                <p:nvPr/>
              </p:nvSpPr>
              <p:spPr>
                <a:xfrm>
                  <a:off x="2489400" y="4652280"/>
                  <a:ext cx="226800" cy="18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" h="5657">
                      <a:moveTo>
                        <a:pt x="3442" y="1"/>
                      </a:moveTo>
                      <a:cubicBezTo>
                        <a:pt x="1549" y="1"/>
                        <a:pt x="1" y="1537"/>
                        <a:pt x="1" y="3442"/>
                      </a:cubicBezTo>
                      <a:lnTo>
                        <a:pt x="1" y="5656"/>
                      </a:lnTo>
                      <a:lnTo>
                        <a:pt x="6883" y="5656"/>
                      </a:lnTo>
                      <a:lnTo>
                        <a:pt x="6883" y="3442"/>
                      </a:lnTo>
                      <a:cubicBezTo>
                        <a:pt x="6883" y="1537"/>
                        <a:pt x="5347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2" name="CustomShape 16"/>
                <p:cNvSpPr/>
                <p:nvPr/>
              </p:nvSpPr>
              <p:spPr>
                <a:xfrm>
                  <a:off x="2593080" y="4559760"/>
                  <a:ext cx="19440" cy="6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2094">
                      <a:moveTo>
                        <a:pt x="298" y="1"/>
                      </a:moveTo>
                      <a:cubicBezTo>
                        <a:pt x="149" y="1"/>
                        <a:pt x="0" y="99"/>
                        <a:pt x="0" y="295"/>
                      </a:cubicBezTo>
                      <a:lnTo>
                        <a:pt x="0" y="1796"/>
                      </a:lnTo>
                      <a:cubicBezTo>
                        <a:pt x="0" y="1962"/>
                        <a:pt x="131" y="2093"/>
                        <a:pt x="298" y="2093"/>
                      </a:cubicBezTo>
                      <a:cubicBezTo>
                        <a:pt x="464" y="2093"/>
                        <a:pt x="595" y="1962"/>
                        <a:pt x="595" y="1796"/>
                      </a:cubicBezTo>
                      <a:lnTo>
                        <a:pt x="595" y="295"/>
                      </a:lnTo>
                      <a:cubicBezTo>
                        <a:pt x="595" y="99"/>
                        <a:pt x="44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3" name="CustomShape 17"/>
                <p:cNvSpPr/>
                <p:nvPr/>
              </p:nvSpPr>
              <p:spPr>
                <a:xfrm>
                  <a:off x="2447280" y="4618440"/>
                  <a:ext cx="62280" cy="5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" h="1668">
                      <a:moveTo>
                        <a:pt x="427" y="0"/>
                      </a:moveTo>
                      <a:cubicBezTo>
                        <a:pt x="199" y="0"/>
                        <a:pt x="1" y="295"/>
                        <a:pt x="219" y="513"/>
                      </a:cubicBezTo>
                      <a:lnTo>
                        <a:pt x="1279" y="1572"/>
                      </a:lnTo>
                      <a:cubicBezTo>
                        <a:pt x="1325" y="1631"/>
                        <a:pt x="1406" y="1666"/>
                        <a:pt x="1487" y="1668"/>
                      </a:cubicBezTo>
                      <a:lnTo>
                        <a:pt x="1487" y="1668"/>
                      </a:lnTo>
                      <a:cubicBezTo>
                        <a:pt x="1757" y="1663"/>
                        <a:pt x="1896" y="1333"/>
                        <a:pt x="1695" y="1156"/>
                      </a:cubicBezTo>
                      <a:lnTo>
                        <a:pt x="636" y="96"/>
                      </a:lnTo>
                      <a:cubicBezTo>
                        <a:pt x="571" y="28"/>
                        <a:pt x="498" y="0"/>
                        <a:pt x="427" y="0"/>
                      </a:cubicBezTo>
                      <a:close/>
                      <a:moveTo>
                        <a:pt x="1487" y="1668"/>
                      </a:moveTo>
                      <a:cubicBezTo>
                        <a:pt x="1485" y="1668"/>
                        <a:pt x="1483" y="1668"/>
                        <a:pt x="1481" y="1668"/>
                      </a:cubicBezTo>
                      <a:lnTo>
                        <a:pt x="1493" y="1668"/>
                      </a:lnTo>
                      <a:cubicBezTo>
                        <a:pt x="1491" y="1668"/>
                        <a:pt x="1489" y="1668"/>
                        <a:pt x="1487" y="16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4" name="CustomShape 18"/>
                <p:cNvSpPr/>
                <p:nvPr/>
              </p:nvSpPr>
              <p:spPr>
                <a:xfrm>
                  <a:off x="2389320" y="4760280"/>
                  <a:ext cx="7524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597">
                      <a:moveTo>
                        <a:pt x="393" y="1"/>
                      </a:moveTo>
                      <a:cubicBezTo>
                        <a:pt x="1" y="1"/>
                        <a:pt x="1" y="596"/>
                        <a:pt x="393" y="596"/>
                      </a:cubicBezTo>
                      <a:lnTo>
                        <a:pt x="1894" y="596"/>
                      </a:lnTo>
                      <a:cubicBezTo>
                        <a:pt x="2287" y="596"/>
                        <a:pt x="2287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5" name="CustomShape 19"/>
                <p:cNvSpPr/>
                <p:nvPr/>
              </p:nvSpPr>
              <p:spPr>
                <a:xfrm>
                  <a:off x="2741040" y="4760280"/>
                  <a:ext cx="7560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597">
                      <a:moveTo>
                        <a:pt x="394" y="1"/>
                      </a:moveTo>
                      <a:cubicBezTo>
                        <a:pt x="1" y="1"/>
                        <a:pt x="1" y="596"/>
                        <a:pt x="394" y="596"/>
                      </a:cubicBezTo>
                      <a:lnTo>
                        <a:pt x="1894" y="596"/>
                      </a:lnTo>
                      <a:cubicBezTo>
                        <a:pt x="2299" y="596"/>
                        <a:pt x="2299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6" name="CustomShape 20"/>
                <p:cNvSpPr/>
                <p:nvPr/>
              </p:nvSpPr>
              <p:spPr>
                <a:xfrm>
                  <a:off x="2696040" y="4618080"/>
                  <a:ext cx="62640" cy="5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1674">
                      <a:moveTo>
                        <a:pt x="1470" y="1"/>
                      </a:moveTo>
                      <a:cubicBezTo>
                        <a:pt x="1401" y="1"/>
                        <a:pt x="1328" y="27"/>
                        <a:pt x="1263" y="90"/>
                      </a:cubicBezTo>
                      <a:lnTo>
                        <a:pt x="203" y="1150"/>
                      </a:lnTo>
                      <a:cubicBezTo>
                        <a:pt x="0" y="1340"/>
                        <a:pt x="143" y="1674"/>
                        <a:pt x="417" y="1674"/>
                      </a:cubicBezTo>
                      <a:cubicBezTo>
                        <a:pt x="501" y="1662"/>
                        <a:pt x="572" y="1638"/>
                        <a:pt x="631" y="1578"/>
                      </a:cubicBezTo>
                      <a:lnTo>
                        <a:pt x="1691" y="519"/>
                      </a:lnTo>
                      <a:cubicBezTo>
                        <a:pt x="1902" y="299"/>
                        <a:pt x="1703" y="1"/>
                        <a:pt x="14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21"/>
                <p:cNvSpPr/>
                <p:nvPr/>
              </p:nvSpPr>
              <p:spPr>
                <a:xfrm>
                  <a:off x="2461680" y="4853160"/>
                  <a:ext cx="2818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9" h="3073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65"/>
                      </a:cubicBezTo>
                      <a:lnTo>
                        <a:pt x="0" y="2608"/>
                      </a:lnTo>
                      <a:cubicBezTo>
                        <a:pt x="0" y="2870"/>
                        <a:pt x="203" y="3073"/>
                        <a:pt x="465" y="3073"/>
                      </a:cubicBezTo>
                      <a:lnTo>
                        <a:pt x="8085" y="3073"/>
                      </a:lnTo>
                      <a:cubicBezTo>
                        <a:pt x="8347" y="3073"/>
                        <a:pt x="8549" y="2870"/>
                        <a:pt x="8549" y="2608"/>
                      </a:cubicBezTo>
                      <a:lnTo>
                        <a:pt x="8549" y="465"/>
                      </a:lnTo>
                      <a:cubicBezTo>
                        <a:pt x="8549" y="203"/>
                        <a:pt x="8347" y="1"/>
                        <a:pt x="80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88" name="Group 22"/>
            <p:cNvGrpSpPr/>
            <p:nvPr/>
          </p:nvGrpSpPr>
          <p:grpSpPr>
            <a:xfrm>
              <a:off x="6237720" y="3512160"/>
              <a:ext cx="1438560" cy="1478880"/>
              <a:chOff x="6237720" y="3512160"/>
              <a:chExt cx="1438560" cy="1478880"/>
            </a:xfrm>
          </p:grpSpPr>
          <p:grpSp>
            <p:nvGrpSpPr>
              <p:cNvPr id="189" name="Group 23"/>
              <p:cNvGrpSpPr/>
              <p:nvPr/>
            </p:nvGrpSpPr>
            <p:grpSpPr>
              <a:xfrm>
                <a:off x="6329880" y="3512160"/>
                <a:ext cx="349560" cy="294480"/>
                <a:chOff x="6329880" y="3512160"/>
                <a:chExt cx="349560" cy="294480"/>
              </a:xfrm>
            </p:grpSpPr>
            <p:sp>
              <p:nvSpPr>
                <p:cNvPr id="190" name="CustomShape 24"/>
                <p:cNvSpPr/>
                <p:nvPr/>
              </p:nvSpPr>
              <p:spPr>
                <a:xfrm>
                  <a:off x="6329880" y="3512160"/>
                  <a:ext cx="349560" cy="29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7" h="8931">
                      <a:moveTo>
                        <a:pt x="5298" y="453"/>
                      </a:moveTo>
                      <a:cubicBezTo>
                        <a:pt x="5656" y="453"/>
                        <a:pt x="5989" y="644"/>
                        <a:pt x="6168" y="965"/>
                      </a:cubicBezTo>
                      <a:lnTo>
                        <a:pt x="9632" y="6966"/>
                      </a:lnTo>
                      <a:cubicBezTo>
                        <a:pt x="10013" y="7633"/>
                        <a:pt x="9537" y="8466"/>
                        <a:pt x="8763" y="8466"/>
                      </a:cubicBezTo>
                      <a:lnTo>
                        <a:pt x="1822" y="8466"/>
                      </a:lnTo>
                      <a:cubicBezTo>
                        <a:pt x="1060" y="8466"/>
                        <a:pt x="572" y="7633"/>
                        <a:pt x="964" y="6966"/>
                      </a:cubicBezTo>
                      <a:lnTo>
                        <a:pt x="4429" y="953"/>
                      </a:lnTo>
                      <a:cubicBezTo>
                        <a:pt x="4608" y="644"/>
                        <a:pt x="4941" y="453"/>
                        <a:pt x="5298" y="453"/>
                      </a:cubicBezTo>
                      <a:close/>
                      <a:moveTo>
                        <a:pt x="5267" y="0"/>
                      </a:moveTo>
                      <a:cubicBezTo>
                        <a:pt x="4755" y="0"/>
                        <a:pt x="4281" y="284"/>
                        <a:pt x="4036" y="727"/>
                      </a:cubicBezTo>
                      <a:lnTo>
                        <a:pt x="560" y="6728"/>
                      </a:lnTo>
                      <a:cubicBezTo>
                        <a:pt x="0" y="7704"/>
                        <a:pt x="703" y="8930"/>
                        <a:pt x="1834" y="8930"/>
                      </a:cubicBezTo>
                      <a:lnTo>
                        <a:pt x="8763" y="8930"/>
                      </a:lnTo>
                      <a:cubicBezTo>
                        <a:pt x="9894" y="8930"/>
                        <a:pt x="10597" y="7704"/>
                        <a:pt x="10037" y="6728"/>
                      </a:cubicBezTo>
                      <a:lnTo>
                        <a:pt x="6560" y="727"/>
                      </a:lnTo>
                      <a:cubicBezTo>
                        <a:pt x="6315" y="284"/>
                        <a:pt x="5842" y="0"/>
                        <a:pt x="5330" y="0"/>
                      </a:cubicBezTo>
                      <a:cubicBezTo>
                        <a:pt x="5319" y="0"/>
                        <a:pt x="5309" y="0"/>
                        <a:pt x="5298" y="1"/>
                      </a:cubicBezTo>
                      <a:cubicBezTo>
                        <a:pt x="5288" y="0"/>
                        <a:pt x="5277" y="0"/>
                        <a:pt x="52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1" name="CustomShape 25"/>
                <p:cNvSpPr/>
                <p:nvPr/>
              </p:nvSpPr>
              <p:spPr>
                <a:xfrm>
                  <a:off x="6459120" y="3560760"/>
                  <a:ext cx="96480" cy="13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4109">
                      <a:moveTo>
                        <a:pt x="1381" y="1"/>
                      </a:moveTo>
                      <a:cubicBezTo>
                        <a:pt x="0" y="1"/>
                        <a:pt x="1381" y="4109"/>
                        <a:pt x="1381" y="4109"/>
                      </a:cubicBezTo>
                      <a:cubicBezTo>
                        <a:pt x="1381" y="4109"/>
                        <a:pt x="2929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2" name="CustomShape 26"/>
                <p:cNvSpPr/>
                <p:nvPr/>
              </p:nvSpPr>
              <p:spPr>
                <a:xfrm>
                  <a:off x="6479640" y="3706920"/>
                  <a:ext cx="50400" cy="5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1536">
                      <a:moveTo>
                        <a:pt x="762" y="0"/>
                      </a:moveTo>
                      <a:cubicBezTo>
                        <a:pt x="346" y="0"/>
                        <a:pt x="0" y="345"/>
                        <a:pt x="0" y="762"/>
                      </a:cubicBezTo>
                      <a:cubicBezTo>
                        <a:pt x="0" y="1191"/>
                        <a:pt x="346" y="1536"/>
                        <a:pt x="762" y="1536"/>
                      </a:cubicBezTo>
                      <a:cubicBezTo>
                        <a:pt x="1191" y="1536"/>
                        <a:pt x="1536" y="1191"/>
                        <a:pt x="1536" y="762"/>
                      </a:cubicBezTo>
                      <a:cubicBezTo>
                        <a:pt x="1536" y="345"/>
                        <a:pt x="1191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93" name="CustomShape 27"/>
              <p:cNvSpPr/>
              <p:nvPr/>
            </p:nvSpPr>
            <p:spPr>
              <a:xfrm>
                <a:off x="7451280" y="4010040"/>
                <a:ext cx="225000" cy="360720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10931">
                    <a:moveTo>
                      <a:pt x="3418" y="691"/>
                    </a:moveTo>
                    <a:cubicBezTo>
                      <a:pt x="4537" y="691"/>
                      <a:pt x="5442" y="1596"/>
                      <a:pt x="5442" y="2715"/>
                    </a:cubicBezTo>
                    <a:lnTo>
                      <a:pt x="5442" y="5180"/>
                    </a:lnTo>
                    <a:lnTo>
                      <a:pt x="1394" y="5180"/>
                    </a:lnTo>
                    <a:lnTo>
                      <a:pt x="1394" y="2715"/>
                    </a:lnTo>
                    <a:cubicBezTo>
                      <a:pt x="1394" y="1596"/>
                      <a:pt x="2298" y="691"/>
                      <a:pt x="3418" y="691"/>
                    </a:cubicBezTo>
                    <a:close/>
                    <a:moveTo>
                      <a:pt x="3418" y="6466"/>
                    </a:moveTo>
                    <a:cubicBezTo>
                      <a:pt x="4442" y="6466"/>
                      <a:pt x="4715" y="7883"/>
                      <a:pt x="3775" y="8276"/>
                    </a:cubicBezTo>
                    <a:lnTo>
                      <a:pt x="3775" y="9276"/>
                    </a:lnTo>
                    <a:cubicBezTo>
                      <a:pt x="3775" y="9514"/>
                      <a:pt x="3596" y="9633"/>
                      <a:pt x="3418" y="9633"/>
                    </a:cubicBezTo>
                    <a:cubicBezTo>
                      <a:pt x="3239" y="9633"/>
                      <a:pt x="3060" y="9514"/>
                      <a:pt x="3060" y="9276"/>
                    </a:cubicBezTo>
                    <a:lnTo>
                      <a:pt x="3060" y="8276"/>
                    </a:lnTo>
                    <a:cubicBezTo>
                      <a:pt x="2108" y="7883"/>
                      <a:pt x="2394" y="6466"/>
                      <a:pt x="3418" y="6466"/>
                    </a:cubicBezTo>
                    <a:close/>
                    <a:moveTo>
                      <a:pt x="3418" y="1"/>
                    </a:moveTo>
                    <a:cubicBezTo>
                      <a:pt x="1917" y="1"/>
                      <a:pt x="703" y="1215"/>
                      <a:pt x="703" y="2715"/>
                    </a:cubicBezTo>
                    <a:lnTo>
                      <a:pt x="703" y="5180"/>
                    </a:lnTo>
                    <a:lnTo>
                      <a:pt x="584" y="5180"/>
                    </a:lnTo>
                    <a:cubicBezTo>
                      <a:pt x="262" y="5180"/>
                      <a:pt x="1" y="5442"/>
                      <a:pt x="1" y="5763"/>
                    </a:cubicBezTo>
                    <a:lnTo>
                      <a:pt x="1" y="10347"/>
                    </a:lnTo>
                    <a:cubicBezTo>
                      <a:pt x="1" y="10669"/>
                      <a:pt x="262" y="10931"/>
                      <a:pt x="584" y="10931"/>
                    </a:cubicBezTo>
                    <a:lnTo>
                      <a:pt x="6239" y="10931"/>
                    </a:lnTo>
                    <a:cubicBezTo>
                      <a:pt x="6561" y="10931"/>
                      <a:pt x="6823" y="10669"/>
                      <a:pt x="6823" y="10347"/>
                    </a:cubicBezTo>
                    <a:lnTo>
                      <a:pt x="6823" y="5763"/>
                    </a:lnTo>
                    <a:cubicBezTo>
                      <a:pt x="6823" y="5442"/>
                      <a:pt x="6561" y="5180"/>
                      <a:pt x="6239" y="5180"/>
                    </a:cubicBezTo>
                    <a:lnTo>
                      <a:pt x="6132" y="5180"/>
                    </a:lnTo>
                    <a:lnTo>
                      <a:pt x="6132" y="2715"/>
                    </a:lnTo>
                    <a:cubicBezTo>
                      <a:pt x="6132" y="1215"/>
                      <a:pt x="4918" y="1"/>
                      <a:pt x="3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28"/>
              <p:cNvSpPr/>
              <p:nvPr/>
            </p:nvSpPr>
            <p:spPr>
              <a:xfrm>
                <a:off x="6237720" y="4595760"/>
                <a:ext cx="393480" cy="39528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1979">
                    <a:moveTo>
                      <a:pt x="3965" y="516"/>
                    </a:moveTo>
                    <a:cubicBezTo>
                      <a:pt x="3417" y="1004"/>
                      <a:pt x="3012" y="1635"/>
                      <a:pt x="2774" y="2350"/>
                    </a:cubicBezTo>
                    <a:lnTo>
                      <a:pt x="1512" y="2350"/>
                    </a:lnTo>
                    <a:cubicBezTo>
                      <a:pt x="2096" y="1469"/>
                      <a:pt x="2953" y="826"/>
                      <a:pt x="3953" y="516"/>
                    </a:cubicBezTo>
                    <a:close/>
                    <a:moveTo>
                      <a:pt x="5120" y="326"/>
                    </a:moveTo>
                    <a:lnTo>
                      <a:pt x="5120" y="2350"/>
                    </a:lnTo>
                    <a:lnTo>
                      <a:pt x="3119" y="2350"/>
                    </a:lnTo>
                    <a:cubicBezTo>
                      <a:pt x="3548" y="1195"/>
                      <a:pt x="4286" y="421"/>
                      <a:pt x="5120" y="326"/>
                    </a:cubicBezTo>
                    <a:close/>
                    <a:moveTo>
                      <a:pt x="5441" y="337"/>
                    </a:moveTo>
                    <a:cubicBezTo>
                      <a:pt x="6275" y="433"/>
                      <a:pt x="7001" y="1207"/>
                      <a:pt x="7441" y="2350"/>
                    </a:cubicBezTo>
                    <a:lnTo>
                      <a:pt x="5441" y="2350"/>
                    </a:lnTo>
                    <a:lnTo>
                      <a:pt x="5441" y="337"/>
                    </a:lnTo>
                    <a:close/>
                    <a:moveTo>
                      <a:pt x="6584" y="516"/>
                    </a:moveTo>
                    <a:lnTo>
                      <a:pt x="6584" y="516"/>
                    </a:lnTo>
                    <a:cubicBezTo>
                      <a:pt x="7596" y="826"/>
                      <a:pt x="8465" y="1469"/>
                      <a:pt x="9037" y="2350"/>
                    </a:cubicBezTo>
                    <a:lnTo>
                      <a:pt x="7775" y="2350"/>
                    </a:lnTo>
                    <a:cubicBezTo>
                      <a:pt x="7549" y="1647"/>
                      <a:pt x="7144" y="1016"/>
                      <a:pt x="6584" y="516"/>
                    </a:cubicBezTo>
                    <a:close/>
                    <a:moveTo>
                      <a:pt x="2667" y="2671"/>
                    </a:moveTo>
                    <a:cubicBezTo>
                      <a:pt x="2477" y="3326"/>
                      <a:pt x="2369" y="3993"/>
                      <a:pt x="2357" y="4683"/>
                    </a:cubicBezTo>
                    <a:lnTo>
                      <a:pt x="762" y="4683"/>
                    </a:lnTo>
                    <a:cubicBezTo>
                      <a:pt x="774" y="3981"/>
                      <a:pt x="964" y="3290"/>
                      <a:pt x="1298" y="2671"/>
                    </a:cubicBezTo>
                    <a:close/>
                    <a:moveTo>
                      <a:pt x="7560" y="2671"/>
                    </a:moveTo>
                    <a:cubicBezTo>
                      <a:pt x="7751" y="3326"/>
                      <a:pt x="7858" y="4005"/>
                      <a:pt x="7870" y="4683"/>
                    </a:cubicBezTo>
                    <a:lnTo>
                      <a:pt x="5441" y="4683"/>
                    </a:lnTo>
                    <a:lnTo>
                      <a:pt x="5441" y="2671"/>
                    </a:lnTo>
                    <a:close/>
                    <a:moveTo>
                      <a:pt x="9239" y="2671"/>
                    </a:moveTo>
                    <a:cubicBezTo>
                      <a:pt x="9583" y="3287"/>
                      <a:pt x="9761" y="3973"/>
                      <a:pt x="9787" y="4683"/>
                    </a:cubicBezTo>
                    <a:lnTo>
                      <a:pt x="8192" y="4683"/>
                    </a:lnTo>
                    <a:cubicBezTo>
                      <a:pt x="8180" y="4005"/>
                      <a:pt x="8084" y="3326"/>
                      <a:pt x="7882" y="2671"/>
                    </a:cubicBezTo>
                    <a:close/>
                    <a:moveTo>
                      <a:pt x="5108" y="2671"/>
                    </a:moveTo>
                    <a:lnTo>
                      <a:pt x="5108" y="4695"/>
                    </a:lnTo>
                    <a:lnTo>
                      <a:pt x="2679" y="4683"/>
                    </a:lnTo>
                    <a:cubicBezTo>
                      <a:pt x="2691" y="4005"/>
                      <a:pt x="2798" y="3326"/>
                      <a:pt x="2988" y="2671"/>
                    </a:cubicBezTo>
                    <a:close/>
                    <a:moveTo>
                      <a:pt x="9787" y="5017"/>
                    </a:moveTo>
                    <a:cubicBezTo>
                      <a:pt x="9775" y="5326"/>
                      <a:pt x="9727" y="5648"/>
                      <a:pt x="9656" y="5945"/>
                    </a:cubicBezTo>
                    <a:cubicBezTo>
                      <a:pt x="9251" y="5540"/>
                      <a:pt x="8739" y="5255"/>
                      <a:pt x="8180" y="5148"/>
                    </a:cubicBezTo>
                    <a:lnTo>
                      <a:pt x="8192" y="5148"/>
                    </a:lnTo>
                    <a:lnTo>
                      <a:pt x="8192" y="5017"/>
                    </a:lnTo>
                    <a:close/>
                    <a:moveTo>
                      <a:pt x="7870" y="5017"/>
                    </a:moveTo>
                    <a:lnTo>
                      <a:pt x="7870" y="5112"/>
                    </a:lnTo>
                    <a:cubicBezTo>
                      <a:pt x="7811" y="5112"/>
                      <a:pt x="7739" y="5100"/>
                      <a:pt x="7668" y="5100"/>
                    </a:cubicBezTo>
                    <a:cubicBezTo>
                      <a:pt x="6798" y="5100"/>
                      <a:pt x="5965" y="5517"/>
                      <a:pt x="5441" y="6219"/>
                    </a:cubicBezTo>
                    <a:lnTo>
                      <a:pt x="5441" y="5017"/>
                    </a:lnTo>
                    <a:close/>
                    <a:moveTo>
                      <a:pt x="2357" y="5005"/>
                    </a:moveTo>
                    <a:cubicBezTo>
                      <a:pt x="2369" y="5683"/>
                      <a:pt x="2477" y="6362"/>
                      <a:pt x="2667" y="7017"/>
                    </a:cubicBezTo>
                    <a:lnTo>
                      <a:pt x="1310" y="7017"/>
                    </a:lnTo>
                    <a:cubicBezTo>
                      <a:pt x="964" y="6398"/>
                      <a:pt x="774" y="5719"/>
                      <a:pt x="750" y="5017"/>
                    </a:cubicBezTo>
                    <a:lnTo>
                      <a:pt x="762" y="5005"/>
                    </a:lnTo>
                    <a:close/>
                    <a:moveTo>
                      <a:pt x="5108" y="5017"/>
                    </a:moveTo>
                    <a:lnTo>
                      <a:pt x="5108" y="6779"/>
                    </a:lnTo>
                    <a:cubicBezTo>
                      <a:pt x="5072" y="6862"/>
                      <a:pt x="5048" y="6945"/>
                      <a:pt x="5024" y="7029"/>
                    </a:cubicBezTo>
                    <a:lnTo>
                      <a:pt x="2988" y="7029"/>
                    </a:lnTo>
                    <a:cubicBezTo>
                      <a:pt x="2798" y="6374"/>
                      <a:pt x="2691" y="5695"/>
                      <a:pt x="2679" y="5017"/>
                    </a:cubicBezTo>
                    <a:close/>
                    <a:moveTo>
                      <a:pt x="5165" y="9099"/>
                    </a:moveTo>
                    <a:cubicBezTo>
                      <a:pt x="5178" y="9123"/>
                      <a:pt x="5190" y="9148"/>
                      <a:pt x="5203" y="9172"/>
                    </a:cubicBezTo>
                    <a:cubicBezTo>
                      <a:pt x="5189" y="9149"/>
                      <a:pt x="5177" y="9124"/>
                      <a:pt x="5165" y="9099"/>
                    </a:cubicBezTo>
                    <a:close/>
                    <a:moveTo>
                      <a:pt x="2774" y="7350"/>
                    </a:moveTo>
                    <a:cubicBezTo>
                      <a:pt x="3000" y="8053"/>
                      <a:pt x="3417" y="8684"/>
                      <a:pt x="3965" y="9184"/>
                    </a:cubicBezTo>
                    <a:cubicBezTo>
                      <a:pt x="2953" y="8874"/>
                      <a:pt x="2084" y="8231"/>
                      <a:pt x="1500" y="7350"/>
                    </a:cubicBezTo>
                    <a:close/>
                    <a:moveTo>
                      <a:pt x="4941" y="7350"/>
                    </a:moveTo>
                    <a:cubicBezTo>
                      <a:pt x="4823" y="7910"/>
                      <a:pt x="4889" y="8489"/>
                      <a:pt x="5123" y="9008"/>
                    </a:cubicBezTo>
                    <a:lnTo>
                      <a:pt x="5123" y="9008"/>
                    </a:lnTo>
                    <a:cubicBezTo>
                      <a:pt x="5118" y="8999"/>
                      <a:pt x="5113" y="8990"/>
                      <a:pt x="5108" y="8981"/>
                    </a:cubicBezTo>
                    <a:lnTo>
                      <a:pt x="5108" y="9362"/>
                    </a:lnTo>
                    <a:cubicBezTo>
                      <a:pt x="4274" y="9267"/>
                      <a:pt x="3536" y="8493"/>
                      <a:pt x="3096" y="7350"/>
                    </a:cubicBezTo>
                    <a:close/>
                    <a:moveTo>
                      <a:pt x="5289" y="9328"/>
                    </a:moveTo>
                    <a:lnTo>
                      <a:pt x="5322" y="9374"/>
                    </a:lnTo>
                    <a:cubicBezTo>
                      <a:pt x="5308" y="9360"/>
                      <a:pt x="5298" y="9345"/>
                      <a:pt x="5289" y="9328"/>
                    </a:cubicBezTo>
                    <a:close/>
                    <a:moveTo>
                      <a:pt x="7643" y="5802"/>
                    </a:moveTo>
                    <a:cubicBezTo>
                      <a:pt x="8708" y="5802"/>
                      <a:pt x="9727" y="6625"/>
                      <a:pt x="9727" y="7874"/>
                    </a:cubicBezTo>
                    <a:cubicBezTo>
                      <a:pt x="9739" y="9017"/>
                      <a:pt x="8811" y="9958"/>
                      <a:pt x="7656" y="9958"/>
                    </a:cubicBezTo>
                    <a:lnTo>
                      <a:pt x="7656" y="9946"/>
                    </a:lnTo>
                    <a:cubicBezTo>
                      <a:pt x="5810" y="9946"/>
                      <a:pt x="4893" y="7719"/>
                      <a:pt x="6191" y="6410"/>
                    </a:cubicBezTo>
                    <a:cubicBezTo>
                      <a:pt x="6615" y="5990"/>
                      <a:pt x="7134" y="5802"/>
                      <a:pt x="7643" y="5802"/>
                    </a:cubicBezTo>
                    <a:close/>
                    <a:moveTo>
                      <a:pt x="5266" y="1"/>
                    </a:moveTo>
                    <a:cubicBezTo>
                      <a:pt x="4250" y="1"/>
                      <a:pt x="3237" y="319"/>
                      <a:pt x="2381" y="957"/>
                    </a:cubicBezTo>
                    <a:cubicBezTo>
                      <a:pt x="691" y="2207"/>
                      <a:pt x="0" y="4386"/>
                      <a:pt x="667" y="6374"/>
                    </a:cubicBezTo>
                    <a:cubicBezTo>
                      <a:pt x="1322" y="8362"/>
                      <a:pt x="3179" y="9708"/>
                      <a:pt x="5274" y="9708"/>
                    </a:cubicBezTo>
                    <a:cubicBezTo>
                      <a:pt x="5370" y="9708"/>
                      <a:pt x="5465" y="9696"/>
                      <a:pt x="5560" y="9684"/>
                    </a:cubicBezTo>
                    <a:cubicBezTo>
                      <a:pt x="6107" y="10329"/>
                      <a:pt x="6886" y="10660"/>
                      <a:pt x="7669" y="10660"/>
                    </a:cubicBezTo>
                    <a:cubicBezTo>
                      <a:pt x="8316" y="10660"/>
                      <a:pt x="8966" y="10433"/>
                      <a:pt x="9489" y="9970"/>
                    </a:cubicBezTo>
                    <a:lnTo>
                      <a:pt x="9858" y="10339"/>
                    </a:lnTo>
                    <a:cubicBezTo>
                      <a:pt x="9823" y="10458"/>
                      <a:pt x="9858" y="10601"/>
                      <a:pt x="9954" y="10684"/>
                    </a:cubicBezTo>
                    <a:lnTo>
                      <a:pt x="11120" y="11851"/>
                    </a:lnTo>
                    <a:cubicBezTo>
                      <a:pt x="11200" y="11941"/>
                      <a:pt x="11292" y="11979"/>
                      <a:pt x="11381" y="11979"/>
                    </a:cubicBezTo>
                    <a:cubicBezTo>
                      <a:pt x="11667" y="11979"/>
                      <a:pt x="11923" y="11593"/>
                      <a:pt x="11632" y="11339"/>
                    </a:cubicBezTo>
                    <a:lnTo>
                      <a:pt x="10466" y="10172"/>
                    </a:lnTo>
                    <a:cubicBezTo>
                      <a:pt x="10404" y="10101"/>
                      <a:pt x="10308" y="10063"/>
                      <a:pt x="10215" y="10063"/>
                    </a:cubicBezTo>
                    <a:cubicBezTo>
                      <a:pt x="10183" y="10063"/>
                      <a:pt x="10151" y="10068"/>
                      <a:pt x="10120" y="10077"/>
                    </a:cubicBezTo>
                    <a:lnTo>
                      <a:pt x="9751" y="9708"/>
                    </a:lnTo>
                    <a:cubicBezTo>
                      <a:pt x="10608" y="8743"/>
                      <a:pt x="10680" y="7303"/>
                      <a:pt x="9918" y="6255"/>
                    </a:cubicBezTo>
                    <a:cubicBezTo>
                      <a:pt x="10525" y="4255"/>
                      <a:pt x="9775" y="2088"/>
                      <a:pt x="8061" y="885"/>
                    </a:cubicBezTo>
                    <a:cubicBezTo>
                      <a:pt x="7220" y="296"/>
                      <a:pt x="6242" y="1"/>
                      <a:pt x="5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5" name="Group 29"/>
            <p:cNvGrpSpPr/>
            <p:nvPr/>
          </p:nvGrpSpPr>
          <p:grpSpPr>
            <a:xfrm>
              <a:off x="3256200" y="3475440"/>
              <a:ext cx="2468520" cy="1485000"/>
              <a:chOff x="3256200" y="3475440"/>
              <a:chExt cx="2468520" cy="1485000"/>
            </a:xfrm>
          </p:grpSpPr>
          <p:sp>
            <p:nvSpPr>
              <p:cNvPr id="196" name="CustomShape 30"/>
              <p:cNvSpPr/>
              <p:nvPr/>
            </p:nvSpPr>
            <p:spPr>
              <a:xfrm>
                <a:off x="3256200" y="4812480"/>
                <a:ext cx="246852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74761" h="4477">
                    <a:moveTo>
                      <a:pt x="1" y="0"/>
                    </a:moveTo>
                    <a:lnTo>
                      <a:pt x="1" y="2036"/>
                    </a:lnTo>
                    <a:cubicBezTo>
                      <a:pt x="1" y="3382"/>
                      <a:pt x="1096" y="4477"/>
                      <a:pt x="2442" y="4477"/>
                    </a:cubicBezTo>
                    <a:lnTo>
                      <a:pt x="72308" y="4477"/>
                    </a:lnTo>
                    <a:cubicBezTo>
                      <a:pt x="73665" y="4477"/>
                      <a:pt x="74760" y="3382"/>
                      <a:pt x="74760" y="2036"/>
                    </a:cubicBezTo>
                    <a:lnTo>
                      <a:pt x="74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CustomShape 31"/>
              <p:cNvSpPr/>
              <p:nvPr/>
            </p:nvSpPr>
            <p:spPr>
              <a:xfrm>
                <a:off x="3411720" y="4887000"/>
                <a:ext cx="215820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65367" h="2239">
                    <a:moveTo>
                      <a:pt x="3870" y="1"/>
                    </a:moveTo>
                    <a:cubicBezTo>
                      <a:pt x="2275" y="1"/>
                      <a:pt x="799" y="846"/>
                      <a:pt x="1" y="2239"/>
                    </a:cubicBezTo>
                    <a:lnTo>
                      <a:pt x="65366" y="2239"/>
                    </a:lnTo>
                    <a:cubicBezTo>
                      <a:pt x="64568" y="846"/>
                      <a:pt x="63092" y="1"/>
                      <a:pt x="61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CustomShape 32"/>
              <p:cNvSpPr/>
              <p:nvPr/>
            </p:nvSpPr>
            <p:spPr>
              <a:xfrm>
                <a:off x="3519360" y="3475440"/>
                <a:ext cx="1941840" cy="1336680"/>
              </a:xfrm>
              <a:custGeom>
                <a:avLst/>
                <a:gdLst/>
                <a:ahLst/>
                <a:cxnLst/>
                <a:rect l="l" t="t" r="r" b="b"/>
                <a:pathLst>
                  <a:path w="58818" h="40494">
                    <a:moveTo>
                      <a:pt x="1381" y="0"/>
                    </a:moveTo>
                    <a:cubicBezTo>
                      <a:pt x="619" y="0"/>
                      <a:pt x="0" y="619"/>
                      <a:pt x="0" y="1381"/>
                    </a:cubicBezTo>
                    <a:lnTo>
                      <a:pt x="0" y="40493"/>
                    </a:lnTo>
                    <a:lnTo>
                      <a:pt x="58817" y="40493"/>
                    </a:lnTo>
                    <a:lnTo>
                      <a:pt x="58817" y="1381"/>
                    </a:lnTo>
                    <a:cubicBezTo>
                      <a:pt x="58817" y="619"/>
                      <a:pt x="58198" y="0"/>
                      <a:pt x="574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CustomShape 33"/>
              <p:cNvSpPr/>
              <p:nvPr/>
            </p:nvSpPr>
            <p:spPr>
              <a:xfrm>
                <a:off x="3593880" y="3535920"/>
                <a:ext cx="1793160" cy="1276200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38661">
                    <a:moveTo>
                      <a:pt x="1286" y="1"/>
                    </a:moveTo>
                    <a:cubicBezTo>
                      <a:pt x="572" y="1"/>
                      <a:pt x="0" y="572"/>
                      <a:pt x="0" y="1287"/>
                    </a:cubicBezTo>
                    <a:lnTo>
                      <a:pt x="0" y="38660"/>
                    </a:lnTo>
                    <a:lnTo>
                      <a:pt x="54317" y="38660"/>
                    </a:lnTo>
                    <a:lnTo>
                      <a:pt x="54317" y="1287"/>
                    </a:lnTo>
                    <a:cubicBezTo>
                      <a:pt x="54317" y="572"/>
                      <a:pt x="53745" y="1"/>
                      <a:pt x="53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CustomShape 34"/>
              <p:cNvSpPr/>
              <p:nvPr/>
            </p:nvSpPr>
            <p:spPr>
              <a:xfrm>
                <a:off x="3613680" y="3556440"/>
                <a:ext cx="1752840" cy="1256040"/>
              </a:xfrm>
              <a:custGeom>
                <a:avLst/>
                <a:gdLst/>
                <a:ahLst/>
                <a:cxnLst/>
                <a:rect l="l" t="t" r="r" b="b"/>
                <a:pathLst>
                  <a:path w="53091" h="38042">
                    <a:moveTo>
                      <a:pt x="894" y="1"/>
                    </a:moveTo>
                    <a:cubicBezTo>
                      <a:pt x="405" y="1"/>
                      <a:pt x="1" y="394"/>
                      <a:pt x="13" y="882"/>
                    </a:cubicBezTo>
                    <a:lnTo>
                      <a:pt x="13" y="38041"/>
                    </a:lnTo>
                    <a:lnTo>
                      <a:pt x="53091" y="38041"/>
                    </a:lnTo>
                    <a:lnTo>
                      <a:pt x="53091" y="882"/>
                    </a:lnTo>
                    <a:cubicBezTo>
                      <a:pt x="53091" y="394"/>
                      <a:pt x="52698" y="1"/>
                      <a:pt x="522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CustomShape 35"/>
              <p:cNvSpPr/>
              <p:nvPr/>
            </p:nvSpPr>
            <p:spPr>
              <a:xfrm>
                <a:off x="3614040" y="3556440"/>
                <a:ext cx="1752480" cy="1256040"/>
              </a:xfrm>
              <a:custGeom>
                <a:avLst/>
                <a:gdLst/>
                <a:ahLst/>
                <a:cxnLst/>
                <a:rect l="l" t="t" r="r" b="b"/>
                <a:pathLst>
                  <a:path w="53079" h="38042">
                    <a:moveTo>
                      <a:pt x="51174" y="1"/>
                    </a:moveTo>
                    <a:lnTo>
                      <a:pt x="1" y="38041"/>
                    </a:lnTo>
                    <a:lnTo>
                      <a:pt x="53079" y="38041"/>
                    </a:lnTo>
                    <a:lnTo>
                      <a:pt x="53079" y="1358"/>
                    </a:lnTo>
                    <a:cubicBezTo>
                      <a:pt x="53079" y="608"/>
                      <a:pt x="52471" y="1"/>
                      <a:pt x="51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CustomShape 36"/>
              <p:cNvSpPr/>
              <p:nvPr/>
            </p:nvSpPr>
            <p:spPr>
              <a:xfrm>
                <a:off x="3989160" y="3690360"/>
                <a:ext cx="1001520" cy="987480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29910">
                    <a:moveTo>
                      <a:pt x="15181" y="2311"/>
                    </a:moveTo>
                    <a:lnTo>
                      <a:pt x="28087" y="5990"/>
                    </a:lnTo>
                    <a:cubicBezTo>
                      <a:pt x="28087" y="5990"/>
                      <a:pt x="28027" y="27659"/>
                      <a:pt x="15181" y="27659"/>
                    </a:cubicBezTo>
                    <a:lnTo>
                      <a:pt x="15181" y="27647"/>
                    </a:lnTo>
                    <a:cubicBezTo>
                      <a:pt x="2334" y="27647"/>
                      <a:pt x="2274" y="5990"/>
                      <a:pt x="2274" y="5990"/>
                    </a:cubicBezTo>
                    <a:lnTo>
                      <a:pt x="15181" y="2311"/>
                    </a:lnTo>
                    <a:close/>
                    <a:moveTo>
                      <a:pt x="15181" y="1"/>
                    </a:moveTo>
                    <a:lnTo>
                      <a:pt x="0" y="4132"/>
                    </a:lnTo>
                    <a:lnTo>
                      <a:pt x="0" y="6002"/>
                    </a:lnTo>
                    <a:cubicBezTo>
                      <a:pt x="0" y="6240"/>
                      <a:pt x="36" y="11800"/>
                      <a:pt x="1738" y="17467"/>
                    </a:cubicBezTo>
                    <a:cubicBezTo>
                      <a:pt x="4810" y="27754"/>
                      <a:pt x="10740" y="29909"/>
                      <a:pt x="15169" y="29909"/>
                    </a:cubicBezTo>
                    <a:cubicBezTo>
                      <a:pt x="19610" y="29909"/>
                      <a:pt x="25527" y="27754"/>
                      <a:pt x="28611" y="17467"/>
                    </a:cubicBezTo>
                    <a:cubicBezTo>
                      <a:pt x="30302" y="11812"/>
                      <a:pt x="30337" y="6240"/>
                      <a:pt x="30337" y="6002"/>
                    </a:cubicBezTo>
                    <a:lnTo>
                      <a:pt x="30337" y="4132"/>
                    </a:lnTo>
                    <a:lnTo>
                      <a:pt x="15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37"/>
              <p:cNvSpPr/>
              <p:nvPr/>
            </p:nvSpPr>
            <p:spPr>
              <a:xfrm>
                <a:off x="4116960" y="3816720"/>
                <a:ext cx="874080" cy="861480"/>
              </a:xfrm>
              <a:custGeom>
                <a:avLst/>
                <a:gdLst/>
                <a:ahLst/>
                <a:cxnLst/>
                <a:rect l="l" t="t" r="r" b="b"/>
                <a:pathLst>
                  <a:path w="26481" h="26100">
                    <a:moveTo>
                      <a:pt x="25337" y="1"/>
                    </a:moveTo>
                    <a:lnTo>
                      <a:pt x="22920" y="1799"/>
                    </a:lnTo>
                    <a:lnTo>
                      <a:pt x="24218" y="2180"/>
                    </a:lnTo>
                    <a:cubicBezTo>
                      <a:pt x="24218" y="2180"/>
                      <a:pt x="24158" y="23825"/>
                      <a:pt x="11312" y="23825"/>
                    </a:cubicBezTo>
                    <a:cubicBezTo>
                      <a:pt x="6692" y="23825"/>
                      <a:pt x="3739" y="21051"/>
                      <a:pt x="1834" y="17467"/>
                    </a:cubicBezTo>
                    <a:lnTo>
                      <a:pt x="1" y="18836"/>
                    </a:lnTo>
                    <a:cubicBezTo>
                      <a:pt x="3239" y="24706"/>
                      <a:pt x="7752" y="26099"/>
                      <a:pt x="11312" y="26099"/>
                    </a:cubicBezTo>
                    <a:cubicBezTo>
                      <a:pt x="15741" y="26099"/>
                      <a:pt x="21670" y="23932"/>
                      <a:pt x="24754" y="13657"/>
                    </a:cubicBezTo>
                    <a:cubicBezTo>
                      <a:pt x="26444" y="7990"/>
                      <a:pt x="26480" y="2418"/>
                      <a:pt x="26480" y="2180"/>
                    </a:cubicBezTo>
                    <a:lnTo>
                      <a:pt x="26480" y="322"/>
                    </a:lnTo>
                    <a:lnTo>
                      <a:pt x="253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38"/>
              <p:cNvSpPr/>
              <p:nvPr/>
            </p:nvSpPr>
            <p:spPr>
              <a:xfrm>
                <a:off x="4343760" y="3889440"/>
                <a:ext cx="293040" cy="373320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1312">
                    <a:moveTo>
                      <a:pt x="4442" y="0"/>
                    </a:moveTo>
                    <a:cubicBezTo>
                      <a:pt x="1989" y="0"/>
                      <a:pt x="1" y="1989"/>
                      <a:pt x="1" y="4441"/>
                    </a:cubicBezTo>
                    <a:lnTo>
                      <a:pt x="1" y="10752"/>
                    </a:lnTo>
                    <a:cubicBezTo>
                      <a:pt x="1" y="11061"/>
                      <a:pt x="251" y="11311"/>
                      <a:pt x="572" y="11311"/>
                    </a:cubicBezTo>
                    <a:cubicBezTo>
                      <a:pt x="882" y="11311"/>
                      <a:pt x="1132" y="11061"/>
                      <a:pt x="1132" y="10752"/>
                    </a:cubicBezTo>
                    <a:lnTo>
                      <a:pt x="1132" y="4441"/>
                    </a:lnTo>
                    <a:cubicBezTo>
                      <a:pt x="1132" y="2608"/>
                      <a:pt x="2620" y="1132"/>
                      <a:pt x="4442" y="1132"/>
                    </a:cubicBezTo>
                    <a:cubicBezTo>
                      <a:pt x="6275" y="1132"/>
                      <a:pt x="7752" y="2608"/>
                      <a:pt x="7752" y="4441"/>
                    </a:cubicBezTo>
                    <a:lnTo>
                      <a:pt x="7752" y="6335"/>
                    </a:lnTo>
                    <a:cubicBezTo>
                      <a:pt x="7752" y="6710"/>
                      <a:pt x="8034" y="6897"/>
                      <a:pt x="8317" y="6897"/>
                    </a:cubicBezTo>
                    <a:cubicBezTo>
                      <a:pt x="8600" y="6897"/>
                      <a:pt x="8883" y="6710"/>
                      <a:pt x="8883" y="6335"/>
                    </a:cubicBezTo>
                    <a:lnTo>
                      <a:pt x="8883" y="4441"/>
                    </a:lnTo>
                    <a:cubicBezTo>
                      <a:pt x="8883" y="1989"/>
                      <a:pt x="6894" y="0"/>
                      <a:pt x="4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39"/>
              <p:cNvSpPr/>
              <p:nvPr/>
            </p:nvSpPr>
            <p:spPr>
              <a:xfrm>
                <a:off x="4599720" y="4052160"/>
                <a:ext cx="3708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954">
                    <a:moveTo>
                      <a:pt x="1132" y="1"/>
                    </a:moveTo>
                    <a:lnTo>
                      <a:pt x="1" y="846"/>
                    </a:lnTo>
                    <a:lnTo>
                      <a:pt x="1" y="1406"/>
                    </a:lnTo>
                    <a:cubicBezTo>
                      <a:pt x="1" y="1703"/>
                      <a:pt x="262" y="1953"/>
                      <a:pt x="572" y="1953"/>
                    </a:cubicBezTo>
                    <a:cubicBezTo>
                      <a:pt x="882" y="1953"/>
                      <a:pt x="1132" y="1703"/>
                      <a:pt x="1132" y="1394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40"/>
              <p:cNvSpPr/>
              <p:nvPr/>
            </p:nvSpPr>
            <p:spPr>
              <a:xfrm>
                <a:off x="4306320" y="4169160"/>
                <a:ext cx="368640" cy="30996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9395">
                    <a:moveTo>
                      <a:pt x="620" y="1"/>
                    </a:moveTo>
                    <a:cubicBezTo>
                      <a:pt x="286" y="1"/>
                      <a:pt x="1" y="275"/>
                      <a:pt x="1" y="608"/>
                    </a:cubicBezTo>
                    <a:lnTo>
                      <a:pt x="1" y="8787"/>
                    </a:lnTo>
                    <a:cubicBezTo>
                      <a:pt x="1" y="9121"/>
                      <a:pt x="286" y="9395"/>
                      <a:pt x="620" y="9395"/>
                    </a:cubicBezTo>
                    <a:lnTo>
                      <a:pt x="10550" y="9395"/>
                    </a:lnTo>
                    <a:cubicBezTo>
                      <a:pt x="10895" y="9395"/>
                      <a:pt x="11169" y="9121"/>
                      <a:pt x="11169" y="8787"/>
                    </a:cubicBezTo>
                    <a:lnTo>
                      <a:pt x="11169" y="608"/>
                    </a:lnTo>
                    <a:cubicBezTo>
                      <a:pt x="11169" y="275"/>
                      <a:pt x="10895" y="1"/>
                      <a:pt x="105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CustomShape 41"/>
              <p:cNvSpPr/>
              <p:nvPr/>
            </p:nvSpPr>
            <p:spPr>
              <a:xfrm>
                <a:off x="4306320" y="4169160"/>
                <a:ext cx="368640" cy="30996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9395">
                    <a:moveTo>
                      <a:pt x="5263" y="1"/>
                    </a:moveTo>
                    <a:lnTo>
                      <a:pt x="1" y="3906"/>
                    </a:lnTo>
                    <a:lnTo>
                      <a:pt x="1" y="8442"/>
                    </a:lnTo>
                    <a:cubicBezTo>
                      <a:pt x="1" y="8966"/>
                      <a:pt x="429" y="9395"/>
                      <a:pt x="965" y="9395"/>
                    </a:cubicBezTo>
                    <a:lnTo>
                      <a:pt x="10216" y="9395"/>
                    </a:lnTo>
                    <a:cubicBezTo>
                      <a:pt x="10740" y="9395"/>
                      <a:pt x="11169" y="8966"/>
                      <a:pt x="11169" y="8442"/>
                    </a:cubicBezTo>
                    <a:lnTo>
                      <a:pt x="11169" y="953"/>
                    </a:lnTo>
                    <a:cubicBezTo>
                      <a:pt x="11169" y="417"/>
                      <a:pt x="10740" y="1"/>
                      <a:pt x="10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CustomShape 42"/>
              <p:cNvSpPr/>
              <p:nvPr/>
            </p:nvSpPr>
            <p:spPr>
              <a:xfrm>
                <a:off x="4428720" y="4239000"/>
                <a:ext cx="11196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5173">
                    <a:moveTo>
                      <a:pt x="1864" y="1"/>
                    </a:moveTo>
                    <a:cubicBezTo>
                      <a:pt x="1577" y="1"/>
                      <a:pt x="1283" y="82"/>
                      <a:pt x="1012" y="261"/>
                    </a:cubicBezTo>
                    <a:cubicBezTo>
                      <a:pt x="0" y="940"/>
                      <a:pt x="155" y="2487"/>
                      <a:pt x="1286" y="2952"/>
                    </a:cubicBezTo>
                    <a:lnTo>
                      <a:pt x="1286" y="4583"/>
                    </a:lnTo>
                    <a:cubicBezTo>
                      <a:pt x="1286" y="4976"/>
                      <a:pt x="1578" y="5172"/>
                      <a:pt x="1870" y="5172"/>
                    </a:cubicBezTo>
                    <a:cubicBezTo>
                      <a:pt x="2161" y="5172"/>
                      <a:pt x="2453" y="4976"/>
                      <a:pt x="2453" y="4583"/>
                    </a:cubicBezTo>
                    <a:lnTo>
                      <a:pt x="2453" y="2952"/>
                    </a:lnTo>
                    <a:cubicBezTo>
                      <a:pt x="3025" y="2714"/>
                      <a:pt x="3406" y="2154"/>
                      <a:pt x="3406" y="1535"/>
                    </a:cubicBezTo>
                    <a:cubicBezTo>
                      <a:pt x="3406" y="632"/>
                      <a:pt x="2664" y="1"/>
                      <a:pt x="18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09" name="Group 43"/>
          <p:cNvGrpSpPr/>
          <p:nvPr/>
        </p:nvGrpSpPr>
        <p:grpSpPr>
          <a:xfrm>
            <a:off x="564840" y="3957120"/>
            <a:ext cx="2007360" cy="756720"/>
            <a:chOff x="564840" y="3957120"/>
            <a:chExt cx="2007360" cy="756720"/>
          </a:xfrm>
        </p:grpSpPr>
        <p:sp>
          <p:nvSpPr>
            <p:cNvPr id="210" name="CustomShape 44"/>
            <p:cNvSpPr/>
            <p:nvPr/>
          </p:nvSpPr>
          <p:spPr>
            <a:xfrm>
              <a:off x="819360" y="3957120"/>
              <a:ext cx="1752840" cy="7567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1" name="Group 45"/>
            <p:cNvGrpSpPr/>
            <p:nvPr/>
          </p:nvGrpSpPr>
          <p:grpSpPr>
            <a:xfrm>
              <a:off x="564840" y="4065120"/>
              <a:ext cx="517680" cy="540720"/>
              <a:chOff x="564840" y="4065120"/>
              <a:chExt cx="517680" cy="540720"/>
            </a:xfrm>
          </p:grpSpPr>
          <p:sp>
            <p:nvSpPr>
              <p:cNvPr id="212" name="CustomShape 46"/>
              <p:cNvSpPr/>
              <p:nvPr/>
            </p:nvSpPr>
            <p:spPr>
              <a:xfrm>
                <a:off x="572040" y="4103280"/>
                <a:ext cx="502920" cy="502560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00">
                    <a:moveTo>
                      <a:pt x="6906" y="0"/>
                    </a:moveTo>
                    <a:cubicBezTo>
                      <a:pt x="3096" y="0"/>
                      <a:pt x="1" y="3084"/>
                      <a:pt x="1" y="6894"/>
                    </a:cubicBezTo>
                    <a:cubicBezTo>
                      <a:pt x="1" y="10704"/>
                      <a:pt x="3096" y="13800"/>
                      <a:pt x="6906" y="13800"/>
                    </a:cubicBezTo>
                    <a:cubicBezTo>
                      <a:pt x="10716" y="13800"/>
                      <a:pt x="13812" y="10704"/>
                      <a:pt x="13812" y="6894"/>
                    </a:cubicBezTo>
                    <a:cubicBezTo>
                      <a:pt x="13812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CustomShape 47"/>
              <p:cNvSpPr/>
              <p:nvPr/>
            </p:nvSpPr>
            <p:spPr>
              <a:xfrm>
                <a:off x="737280" y="4248000"/>
                <a:ext cx="345240" cy="212400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5835">
                    <a:moveTo>
                      <a:pt x="370" y="0"/>
                    </a:moveTo>
                    <a:cubicBezTo>
                      <a:pt x="168" y="0"/>
                      <a:pt x="1" y="167"/>
                      <a:pt x="1" y="369"/>
                    </a:cubicBezTo>
                    <a:lnTo>
                      <a:pt x="1" y="5465"/>
                    </a:lnTo>
                    <a:cubicBezTo>
                      <a:pt x="1" y="5667"/>
                      <a:pt x="168" y="5834"/>
                      <a:pt x="370" y="5834"/>
                    </a:cubicBezTo>
                    <a:lnTo>
                      <a:pt x="9109" y="5834"/>
                    </a:lnTo>
                    <a:cubicBezTo>
                      <a:pt x="9324" y="5834"/>
                      <a:pt x="9490" y="5667"/>
                      <a:pt x="9490" y="5465"/>
                    </a:cubicBezTo>
                    <a:lnTo>
                      <a:pt x="9490" y="369"/>
                    </a:lnTo>
                    <a:cubicBezTo>
                      <a:pt x="9490" y="167"/>
                      <a:pt x="9324" y="0"/>
                      <a:pt x="9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CustomShape 48"/>
              <p:cNvSpPr/>
              <p:nvPr/>
            </p:nvSpPr>
            <p:spPr>
              <a:xfrm>
                <a:off x="737280" y="4374000"/>
                <a:ext cx="345240" cy="52920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1466">
                    <a:moveTo>
                      <a:pt x="1" y="1"/>
                    </a:moveTo>
                    <a:lnTo>
                      <a:pt x="1" y="1465"/>
                    </a:lnTo>
                    <a:lnTo>
                      <a:pt x="9490" y="1465"/>
                    </a:lnTo>
                    <a:lnTo>
                      <a:pt x="94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CustomShape 49"/>
              <p:cNvSpPr/>
              <p:nvPr/>
            </p:nvSpPr>
            <p:spPr>
              <a:xfrm>
                <a:off x="751320" y="4329000"/>
                <a:ext cx="221040" cy="18360"/>
              </a:xfrm>
              <a:custGeom>
                <a:avLst/>
                <a:gdLst/>
                <a:ahLst/>
                <a:cxnLst/>
                <a:rect l="l" t="t" r="r" b="b"/>
                <a:pathLst>
                  <a:path w="6074" h="513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93"/>
                      <a:pt x="108" y="513"/>
                      <a:pt x="251" y="513"/>
                    </a:cubicBezTo>
                    <a:lnTo>
                      <a:pt x="5811" y="513"/>
                    </a:lnTo>
                    <a:cubicBezTo>
                      <a:pt x="5954" y="513"/>
                      <a:pt x="6073" y="393"/>
                      <a:pt x="6073" y="251"/>
                    </a:cubicBezTo>
                    <a:cubicBezTo>
                      <a:pt x="6073" y="120"/>
                      <a:pt x="5954" y="1"/>
                      <a:pt x="5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CustomShape 50"/>
              <p:cNvSpPr/>
              <p:nvPr/>
            </p:nvSpPr>
            <p:spPr>
              <a:xfrm>
                <a:off x="979920" y="4270680"/>
                <a:ext cx="58680" cy="1836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513">
                    <a:moveTo>
                      <a:pt x="251" y="0"/>
                    </a:moveTo>
                    <a:cubicBezTo>
                      <a:pt x="108" y="0"/>
                      <a:pt x="1" y="119"/>
                      <a:pt x="1" y="262"/>
                    </a:cubicBezTo>
                    <a:cubicBezTo>
                      <a:pt x="1" y="393"/>
                      <a:pt x="108" y="512"/>
                      <a:pt x="251" y="512"/>
                    </a:cubicBezTo>
                    <a:lnTo>
                      <a:pt x="1370" y="512"/>
                    </a:lnTo>
                    <a:cubicBezTo>
                      <a:pt x="1501" y="512"/>
                      <a:pt x="1620" y="393"/>
                      <a:pt x="1620" y="262"/>
                    </a:cubicBezTo>
                    <a:cubicBezTo>
                      <a:pt x="1620" y="119"/>
                      <a:pt x="150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CustomShape 51"/>
              <p:cNvSpPr/>
              <p:nvPr/>
            </p:nvSpPr>
            <p:spPr>
              <a:xfrm>
                <a:off x="564840" y="4313160"/>
                <a:ext cx="344880" cy="211680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5824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lnTo>
                      <a:pt x="0" y="5454"/>
                    </a:lnTo>
                    <a:cubicBezTo>
                      <a:pt x="0" y="5656"/>
                      <a:pt x="167" y="5823"/>
                      <a:pt x="369" y="5823"/>
                    </a:cubicBezTo>
                    <a:lnTo>
                      <a:pt x="9109" y="5823"/>
                    </a:lnTo>
                    <a:cubicBezTo>
                      <a:pt x="9311" y="5823"/>
                      <a:pt x="9478" y="5656"/>
                      <a:pt x="9478" y="5454"/>
                    </a:cubicBezTo>
                    <a:lnTo>
                      <a:pt x="9478" y="370"/>
                    </a:lnTo>
                    <a:cubicBezTo>
                      <a:pt x="9478" y="168"/>
                      <a:pt x="9311" y="1"/>
                      <a:pt x="9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52"/>
              <p:cNvSpPr/>
              <p:nvPr/>
            </p:nvSpPr>
            <p:spPr>
              <a:xfrm>
                <a:off x="564840" y="4439520"/>
                <a:ext cx="34488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454">
                    <a:moveTo>
                      <a:pt x="0" y="1"/>
                    </a:moveTo>
                    <a:lnTo>
                      <a:pt x="0" y="1453"/>
                    </a:lnTo>
                    <a:lnTo>
                      <a:pt x="9478" y="1453"/>
                    </a:lnTo>
                    <a:lnTo>
                      <a:pt x="9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53"/>
              <p:cNvSpPr/>
              <p:nvPr/>
            </p:nvSpPr>
            <p:spPr>
              <a:xfrm>
                <a:off x="647640" y="4118040"/>
                <a:ext cx="137520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120">
                    <a:moveTo>
                      <a:pt x="1893" y="0"/>
                    </a:moveTo>
                    <a:cubicBezTo>
                      <a:pt x="846" y="0"/>
                      <a:pt x="0" y="869"/>
                      <a:pt x="36" y="1917"/>
                    </a:cubicBezTo>
                    <a:lnTo>
                      <a:pt x="36" y="3120"/>
                    </a:lnTo>
                    <a:lnTo>
                      <a:pt x="3763" y="3120"/>
                    </a:lnTo>
                    <a:lnTo>
                      <a:pt x="3763" y="1917"/>
                    </a:lnTo>
                    <a:cubicBezTo>
                      <a:pt x="3787" y="869"/>
                      <a:pt x="2953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CustomShape 54"/>
              <p:cNvSpPr/>
              <p:nvPr/>
            </p:nvSpPr>
            <p:spPr>
              <a:xfrm>
                <a:off x="711000" y="4065120"/>
                <a:ext cx="1152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138">
                    <a:moveTo>
                      <a:pt x="161" y="1"/>
                    </a:moveTo>
                    <a:cubicBezTo>
                      <a:pt x="81" y="1"/>
                      <a:pt x="1" y="54"/>
                      <a:pt x="1" y="161"/>
                    </a:cubicBezTo>
                    <a:lnTo>
                      <a:pt x="1" y="971"/>
                    </a:lnTo>
                    <a:cubicBezTo>
                      <a:pt x="1" y="1054"/>
                      <a:pt x="72" y="1138"/>
                      <a:pt x="155" y="1138"/>
                    </a:cubicBezTo>
                    <a:cubicBezTo>
                      <a:pt x="251" y="1138"/>
                      <a:pt x="322" y="1054"/>
                      <a:pt x="322" y="971"/>
                    </a:cubicBezTo>
                    <a:lnTo>
                      <a:pt x="322" y="161"/>
                    </a:lnTo>
                    <a:cubicBezTo>
                      <a:pt x="322" y="54"/>
                      <a:pt x="242" y="1"/>
                      <a:pt x="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CustomShape 55"/>
              <p:cNvSpPr/>
              <p:nvPr/>
            </p:nvSpPr>
            <p:spPr>
              <a:xfrm>
                <a:off x="623160" y="4099680"/>
                <a:ext cx="3744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910">
                    <a:moveTo>
                      <a:pt x="239" y="1"/>
                    </a:moveTo>
                    <a:cubicBezTo>
                      <a:pt x="111" y="1"/>
                      <a:pt x="0" y="161"/>
                      <a:pt x="119" y="279"/>
                    </a:cubicBezTo>
                    <a:lnTo>
                      <a:pt x="702" y="862"/>
                    </a:lnTo>
                    <a:cubicBezTo>
                      <a:pt x="726" y="886"/>
                      <a:pt x="773" y="898"/>
                      <a:pt x="809" y="910"/>
                    </a:cubicBezTo>
                    <a:cubicBezTo>
                      <a:pt x="964" y="910"/>
                      <a:pt x="1035" y="731"/>
                      <a:pt x="928" y="624"/>
                    </a:cubicBezTo>
                    <a:lnTo>
                      <a:pt x="357" y="53"/>
                    </a:lnTo>
                    <a:cubicBezTo>
                      <a:pt x="320" y="16"/>
                      <a:pt x="279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CustomShape 56"/>
              <p:cNvSpPr/>
              <p:nvPr/>
            </p:nvSpPr>
            <p:spPr>
              <a:xfrm>
                <a:off x="588960" y="4184640"/>
                <a:ext cx="4464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35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5" y="334"/>
                    </a:lnTo>
                    <a:cubicBezTo>
                      <a:pt x="1239" y="334"/>
                      <a:pt x="1239" y="1"/>
                      <a:pt x="1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CustomShape 57"/>
              <p:cNvSpPr/>
              <p:nvPr/>
            </p:nvSpPr>
            <p:spPr>
              <a:xfrm>
                <a:off x="799200" y="4184640"/>
                <a:ext cx="4464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35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4" y="334"/>
                    </a:lnTo>
                    <a:cubicBezTo>
                      <a:pt x="1239" y="334"/>
                      <a:pt x="1239" y="1"/>
                      <a:pt x="10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CustomShape 58"/>
              <p:cNvSpPr/>
              <p:nvPr/>
            </p:nvSpPr>
            <p:spPr>
              <a:xfrm>
                <a:off x="772560" y="4099680"/>
                <a:ext cx="3708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910">
                    <a:moveTo>
                      <a:pt x="795" y="1"/>
                    </a:moveTo>
                    <a:cubicBezTo>
                      <a:pt x="756" y="1"/>
                      <a:pt x="716" y="16"/>
                      <a:pt x="679" y="53"/>
                    </a:cubicBezTo>
                    <a:lnTo>
                      <a:pt x="107" y="624"/>
                    </a:lnTo>
                    <a:cubicBezTo>
                      <a:pt x="0" y="731"/>
                      <a:pt x="72" y="910"/>
                      <a:pt x="227" y="910"/>
                    </a:cubicBezTo>
                    <a:cubicBezTo>
                      <a:pt x="262" y="910"/>
                      <a:pt x="310" y="886"/>
                      <a:pt x="334" y="862"/>
                    </a:cubicBezTo>
                    <a:lnTo>
                      <a:pt x="917" y="279"/>
                    </a:lnTo>
                    <a:cubicBezTo>
                      <a:pt x="1026" y="161"/>
                      <a:pt x="920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CustomShape 59"/>
              <p:cNvSpPr/>
              <p:nvPr/>
            </p:nvSpPr>
            <p:spPr>
              <a:xfrm>
                <a:off x="632160" y="4231800"/>
                <a:ext cx="168480" cy="6048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668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lnTo>
                      <a:pt x="1" y="1417"/>
                    </a:lnTo>
                    <a:cubicBezTo>
                      <a:pt x="1" y="1560"/>
                      <a:pt x="108" y="1667"/>
                      <a:pt x="251" y="1667"/>
                    </a:cubicBezTo>
                    <a:lnTo>
                      <a:pt x="4382" y="1667"/>
                    </a:lnTo>
                    <a:cubicBezTo>
                      <a:pt x="4525" y="1667"/>
                      <a:pt x="4632" y="1560"/>
                      <a:pt x="4632" y="1417"/>
                    </a:cubicBezTo>
                    <a:lnTo>
                      <a:pt x="4632" y="251"/>
                    </a:lnTo>
                    <a:cubicBezTo>
                      <a:pt x="4632" y="108"/>
                      <a:pt x="4525" y="1"/>
                      <a:pt x="4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CustomShape 60"/>
              <p:cNvSpPr/>
              <p:nvPr/>
            </p:nvSpPr>
            <p:spPr>
              <a:xfrm>
                <a:off x="578520" y="4401000"/>
                <a:ext cx="2210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02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01"/>
                      <a:pt x="250" y="501"/>
                    </a:cubicBezTo>
                    <a:lnTo>
                      <a:pt x="5810" y="501"/>
                    </a:lnTo>
                    <a:cubicBezTo>
                      <a:pt x="5953" y="501"/>
                      <a:pt x="6072" y="394"/>
                      <a:pt x="6072" y="251"/>
                    </a:cubicBezTo>
                    <a:cubicBezTo>
                      <a:pt x="6072" y="108"/>
                      <a:pt x="5953" y="1"/>
                      <a:pt x="5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CustomShape 61"/>
              <p:cNvSpPr/>
              <p:nvPr/>
            </p:nvSpPr>
            <p:spPr>
              <a:xfrm>
                <a:off x="837000" y="4342680"/>
                <a:ext cx="59040" cy="1836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13">
                    <a:moveTo>
                      <a:pt x="262" y="1"/>
                    </a:moveTo>
                    <a:cubicBezTo>
                      <a:pt x="119" y="1"/>
                      <a:pt x="12" y="120"/>
                      <a:pt x="12" y="262"/>
                    </a:cubicBezTo>
                    <a:cubicBezTo>
                      <a:pt x="0" y="393"/>
                      <a:pt x="119" y="513"/>
                      <a:pt x="262" y="513"/>
                    </a:cubicBezTo>
                    <a:lnTo>
                      <a:pt x="1370" y="513"/>
                    </a:lnTo>
                    <a:cubicBezTo>
                      <a:pt x="1512" y="513"/>
                      <a:pt x="1632" y="393"/>
                      <a:pt x="1632" y="262"/>
                    </a:cubicBezTo>
                    <a:cubicBezTo>
                      <a:pt x="1632" y="120"/>
                      <a:pt x="1512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8" name="CustomShape 62"/>
              <p:cNvSpPr/>
              <p:nvPr/>
            </p:nvSpPr>
            <p:spPr>
              <a:xfrm>
                <a:off x="879120" y="4386600"/>
                <a:ext cx="151560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168">
                    <a:moveTo>
                      <a:pt x="2084" y="0"/>
                    </a:moveTo>
                    <a:cubicBezTo>
                      <a:pt x="929" y="0"/>
                      <a:pt x="0" y="929"/>
                      <a:pt x="0" y="2084"/>
                    </a:cubicBezTo>
                    <a:cubicBezTo>
                      <a:pt x="0" y="3239"/>
                      <a:pt x="929" y="4167"/>
                      <a:pt x="2084" y="4167"/>
                    </a:cubicBezTo>
                    <a:cubicBezTo>
                      <a:pt x="3227" y="4167"/>
                      <a:pt x="4167" y="3239"/>
                      <a:pt x="4167" y="2084"/>
                    </a:cubicBezTo>
                    <a:cubicBezTo>
                      <a:pt x="4167" y="929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9" name="CustomShape 63"/>
              <p:cNvSpPr/>
              <p:nvPr/>
            </p:nvSpPr>
            <p:spPr>
              <a:xfrm>
                <a:off x="889200" y="4396680"/>
                <a:ext cx="1314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3621">
                    <a:moveTo>
                      <a:pt x="1810" y="1"/>
                    </a:moveTo>
                    <a:cubicBezTo>
                      <a:pt x="810" y="1"/>
                      <a:pt x="0" y="811"/>
                      <a:pt x="0" y="1811"/>
                    </a:cubicBezTo>
                    <a:cubicBezTo>
                      <a:pt x="0" y="2811"/>
                      <a:pt x="810" y="3620"/>
                      <a:pt x="1810" y="3620"/>
                    </a:cubicBezTo>
                    <a:cubicBezTo>
                      <a:pt x="2810" y="3620"/>
                      <a:pt x="3620" y="2811"/>
                      <a:pt x="3620" y="1811"/>
                    </a:cubicBezTo>
                    <a:cubicBezTo>
                      <a:pt x="3620" y="811"/>
                      <a:pt x="2810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64"/>
              <p:cNvSpPr/>
              <p:nvPr/>
            </p:nvSpPr>
            <p:spPr>
              <a:xfrm>
                <a:off x="887400" y="4370760"/>
                <a:ext cx="192960" cy="13428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3698">
                    <a:moveTo>
                      <a:pt x="4781" y="1"/>
                    </a:moveTo>
                    <a:cubicBezTo>
                      <a:pt x="4696" y="1"/>
                      <a:pt x="4608" y="34"/>
                      <a:pt x="4528" y="114"/>
                    </a:cubicBezTo>
                    <a:lnTo>
                      <a:pt x="1825" y="2816"/>
                    </a:lnTo>
                    <a:lnTo>
                      <a:pt x="777" y="1780"/>
                    </a:lnTo>
                    <a:cubicBezTo>
                      <a:pt x="697" y="1700"/>
                      <a:pt x="607" y="1666"/>
                      <a:pt x="521" y="1666"/>
                    </a:cubicBezTo>
                    <a:cubicBezTo>
                      <a:pt x="239" y="1666"/>
                      <a:pt x="1" y="2028"/>
                      <a:pt x="265" y="2292"/>
                    </a:cubicBezTo>
                    <a:lnTo>
                      <a:pt x="1563" y="3590"/>
                    </a:lnTo>
                    <a:cubicBezTo>
                      <a:pt x="1635" y="3662"/>
                      <a:pt x="1718" y="3697"/>
                      <a:pt x="1825" y="3697"/>
                    </a:cubicBezTo>
                    <a:cubicBezTo>
                      <a:pt x="1920" y="3697"/>
                      <a:pt x="2016" y="3662"/>
                      <a:pt x="2087" y="3590"/>
                    </a:cubicBezTo>
                    <a:lnTo>
                      <a:pt x="5040" y="637"/>
                    </a:lnTo>
                    <a:cubicBezTo>
                      <a:pt x="5305" y="372"/>
                      <a:pt x="5064" y="1"/>
                      <a:pt x="4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31" name="CustomShape 65"/>
          <p:cNvSpPr/>
          <p:nvPr/>
        </p:nvSpPr>
        <p:spPr>
          <a:xfrm>
            <a:off x="475200" y="1264320"/>
            <a:ext cx="7911720" cy="15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С цел безопасно използване на сайтове , приложения и други програми, и предотвратяване възможността за изтичане на лични данни, се използват пароли. Колкото повече символи и знаци има дадена парола, толкова по-трудно тя би могла да бъде достъпена, за съжаление  и толкова трудно би моглa да бъде запомнена.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Съществуващото в момента решение е съхранението им в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google account</a:t>
            </a: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Ние предлагаме алтернатвно решение , което се запазва в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local storage </a:t>
            </a: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и предлага по-бърз и също толкова сигурен достъп по паролите и генерирането на такива , при необходимост.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Нашето решение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269382" y="1371425"/>
            <a:ext cx="475560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Създали сме сигурен уебсайт,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който пази паролите на локалното устройство и позволява да бъдат</a:t>
            </a:r>
            <a:r>
              <a:rPr lang="bg-BG" sz="1400" spc="-1" dirty="0">
                <a:latin typeface="Arial"/>
              </a:rPr>
              <a:t> </a:t>
            </a:r>
            <a:r>
              <a:rPr lang="bg-BG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достъпени единствено чрез въвеждане на правилен 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Master key.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Запазването на локалното устройсво, а не в облак изключва всички възможности</a:t>
            </a:r>
            <a:r>
              <a:rPr lang="bg-BG" sz="1400" spc="-1" dirty="0">
                <a:latin typeface="Arial"/>
              </a:rPr>
              <a:t> </a:t>
            </a:r>
            <a:r>
              <a:rPr lang="bg-BG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за хакване от устройство различно от локалното. То има опции за генериране на нов и уникален за всеки потребител 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Master key, </a:t>
            </a:r>
            <a:r>
              <a:rPr lang="bg-BG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запазване на пароли, променянето им и показването им нагледно в таблица.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34" name="Picture 2"/>
          <p:cNvPicPr/>
          <p:nvPr/>
        </p:nvPicPr>
        <p:blipFill>
          <a:blip r:embed="rId2"/>
          <a:stretch/>
        </p:blipFill>
        <p:spPr>
          <a:xfrm>
            <a:off x="7308360" y="3147840"/>
            <a:ext cx="1463400" cy="1469520"/>
          </a:xfrm>
          <a:prstGeom prst="rect">
            <a:avLst/>
          </a:prstGeom>
          <a:ln>
            <a:noFill/>
          </a:ln>
        </p:spPr>
      </p:pic>
      <p:grpSp>
        <p:nvGrpSpPr>
          <p:cNvPr id="235" name="Group 3"/>
          <p:cNvGrpSpPr/>
          <p:nvPr/>
        </p:nvGrpSpPr>
        <p:grpSpPr>
          <a:xfrm>
            <a:off x="535320" y="3153600"/>
            <a:ext cx="1463760" cy="1463760"/>
            <a:chOff x="535320" y="3153600"/>
            <a:chExt cx="1463760" cy="1463760"/>
          </a:xfrm>
        </p:grpSpPr>
        <p:sp>
          <p:nvSpPr>
            <p:cNvPr id="236" name="CustomShape 4"/>
            <p:cNvSpPr/>
            <p:nvPr/>
          </p:nvSpPr>
          <p:spPr>
            <a:xfrm>
              <a:off x="535320" y="3153600"/>
              <a:ext cx="1463760" cy="1463760"/>
            </a:xfrm>
            <a:custGeom>
              <a:avLst/>
              <a:gdLst/>
              <a:ahLst/>
              <a:cxnLst/>
              <a:rect l="l" t="t" r="r" b="b"/>
              <a:pathLst>
                <a:path w="43816" h="43816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5"/>
            <p:cNvSpPr/>
            <p:nvPr/>
          </p:nvSpPr>
          <p:spPr>
            <a:xfrm>
              <a:off x="573120" y="3242160"/>
              <a:ext cx="1337040" cy="1286640"/>
            </a:xfrm>
            <a:custGeom>
              <a:avLst/>
              <a:gdLst/>
              <a:ahLst/>
              <a:cxnLst/>
              <a:rect l="l" t="t" r="r" b="b"/>
              <a:pathLst>
                <a:path w="40029" h="38511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6"/>
            <p:cNvSpPr/>
            <p:nvPr/>
          </p:nvSpPr>
          <p:spPr>
            <a:xfrm>
              <a:off x="1162800" y="3969720"/>
              <a:ext cx="117360" cy="334080"/>
            </a:xfrm>
            <a:custGeom>
              <a:avLst/>
              <a:gdLst/>
              <a:ahLst/>
              <a:cxnLst/>
              <a:rect l="l" t="t" r="r" b="b"/>
              <a:pathLst>
                <a:path w="3525" h="10014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7"/>
            <p:cNvSpPr/>
            <p:nvPr/>
          </p:nvSpPr>
          <p:spPr>
            <a:xfrm>
              <a:off x="755280" y="3561120"/>
              <a:ext cx="932760" cy="645840"/>
            </a:xfrm>
            <a:custGeom>
              <a:avLst/>
              <a:gdLst/>
              <a:ahLst/>
              <a:cxnLst/>
              <a:rect l="l" t="t" r="r" b="b"/>
              <a:pathLst>
                <a:path w="27921" h="19337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8"/>
            <p:cNvSpPr/>
            <p:nvPr/>
          </p:nvSpPr>
          <p:spPr>
            <a:xfrm>
              <a:off x="789480" y="3596040"/>
              <a:ext cx="863640" cy="517680"/>
            </a:xfrm>
            <a:custGeom>
              <a:avLst/>
              <a:gdLst/>
              <a:ahLst/>
              <a:cxnLst/>
              <a:rect l="l" t="t" r="r" b="b"/>
              <a:pathLst>
                <a:path w="25862" h="1550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9"/>
            <p:cNvSpPr/>
            <p:nvPr/>
          </p:nvSpPr>
          <p:spPr>
            <a:xfrm>
              <a:off x="789480" y="3690000"/>
              <a:ext cx="863640" cy="424080"/>
            </a:xfrm>
            <a:custGeom>
              <a:avLst/>
              <a:gdLst/>
              <a:ahLst/>
              <a:cxnLst/>
              <a:rect l="l" t="t" r="r" b="b"/>
              <a:pathLst>
                <a:path w="25862" h="12705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10"/>
            <p:cNvSpPr/>
            <p:nvPr/>
          </p:nvSpPr>
          <p:spPr>
            <a:xfrm>
              <a:off x="912600" y="4280400"/>
              <a:ext cx="617760" cy="23400"/>
            </a:xfrm>
            <a:custGeom>
              <a:avLst/>
              <a:gdLst/>
              <a:ahLst/>
              <a:cxnLst/>
              <a:rect l="l" t="t" r="r" b="b"/>
              <a:pathLst>
                <a:path w="18503" h="715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11"/>
            <p:cNvSpPr/>
            <p:nvPr/>
          </p:nvSpPr>
          <p:spPr>
            <a:xfrm>
              <a:off x="1202040" y="4146480"/>
              <a:ext cx="34200" cy="29520"/>
            </a:xfrm>
            <a:custGeom>
              <a:avLst/>
              <a:gdLst/>
              <a:ahLst/>
              <a:cxnLst/>
              <a:rect l="l" t="t" r="r" b="b"/>
              <a:pathLst>
                <a:path w="1037" h="892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12"/>
            <p:cNvSpPr/>
            <p:nvPr/>
          </p:nvSpPr>
          <p:spPr>
            <a:xfrm>
              <a:off x="683640" y="378720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4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3"/>
            <p:cNvSpPr/>
            <p:nvPr/>
          </p:nvSpPr>
          <p:spPr>
            <a:xfrm>
              <a:off x="901080" y="3787200"/>
              <a:ext cx="207720" cy="71280"/>
            </a:xfrm>
            <a:custGeom>
              <a:avLst/>
              <a:gdLst/>
              <a:ahLst/>
              <a:cxnLst/>
              <a:rect l="l" t="t" r="r" b="b"/>
              <a:pathLst>
                <a:path w="6228" h="2144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4"/>
            <p:cNvSpPr/>
            <p:nvPr/>
          </p:nvSpPr>
          <p:spPr>
            <a:xfrm>
              <a:off x="1117440" y="378756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4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15"/>
            <p:cNvSpPr/>
            <p:nvPr/>
          </p:nvSpPr>
          <p:spPr>
            <a:xfrm>
              <a:off x="1334160" y="378756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4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6"/>
            <p:cNvSpPr/>
            <p:nvPr/>
          </p:nvSpPr>
          <p:spPr>
            <a:xfrm>
              <a:off x="1550880" y="378756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4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7"/>
            <p:cNvSpPr/>
            <p:nvPr/>
          </p:nvSpPr>
          <p:spPr>
            <a:xfrm>
              <a:off x="792360" y="370404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39" h="2144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18"/>
            <p:cNvSpPr/>
            <p:nvPr/>
          </p:nvSpPr>
          <p:spPr>
            <a:xfrm>
              <a:off x="1009080" y="3704040"/>
              <a:ext cx="207720" cy="71280"/>
            </a:xfrm>
            <a:custGeom>
              <a:avLst/>
              <a:gdLst/>
              <a:ahLst/>
              <a:cxnLst/>
              <a:rect l="l" t="t" r="r" b="b"/>
              <a:pathLst>
                <a:path w="6228" h="2144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19"/>
            <p:cNvSpPr/>
            <p:nvPr/>
          </p:nvSpPr>
          <p:spPr>
            <a:xfrm>
              <a:off x="1225800" y="370440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5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20"/>
            <p:cNvSpPr/>
            <p:nvPr/>
          </p:nvSpPr>
          <p:spPr>
            <a:xfrm>
              <a:off x="1442880" y="3704400"/>
              <a:ext cx="207720" cy="71280"/>
            </a:xfrm>
            <a:custGeom>
              <a:avLst/>
              <a:gdLst/>
              <a:ahLst/>
              <a:cxnLst/>
              <a:rect l="l" t="t" r="r" b="b"/>
              <a:pathLst>
                <a:path w="6228" h="2145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21"/>
            <p:cNvSpPr/>
            <p:nvPr/>
          </p:nvSpPr>
          <p:spPr>
            <a:xfrm>
              <a:off x="792360" y="403632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39" h="2144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22"/>
            <p:cNvSpPr/>
            <p:nvPr/>
          </p:nvSpPr>
          <p:spPr>
            <a:xfrm>
              <a:off x="1009080" y="4036320"/>
              <a:ext cx="207720" cy="71280"/>
            </a:xfrm>
            <a:custGeom>
              <a:avLst/>
              <a:gdLst/>
              <a:ahLst/>
              <a:cxnLst/>
              <a:rect l="l" t="t" r="r" b="b"/>
              <a:pathLst>
                <a:path w="6228" h="214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23"/>
            <p:cNvSpPr/>
            <p:nvPr/>
          </p:nvSpPr>
          <p:spPr>
            <a:xfrm>
              <a:off x="1225800" y="403668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24"/>
            <p:cNvSpPr/>
            <p:nvPr/>
          </p:nvSpPr>
          <p:spPr>
            <a:xfrm>
              <a:off x="1442880" y="4036680"/>
              <a:ext cx="207720" cy="71280"/>
            </a:xfrm>
            <a:custGeom>
              <a:avLst/>
              <a:gdLst/>
              <a:ahLst/>
              <a:cxnLst/>
              <a:rect l="l" t="t" r="r" b="b"/>
              <a:pathLst>
                <a:path w="6228" h="2144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25"/>
            <p:cNvSpPr/>
            <p:nvPr/>
          </p:nvSpPr>
          <p:spPr>
            <a:xfrm>
              <a:off x="683640" y="3953160"/>
              <a:ext cx="208080" cy="71280"/>
            </a:xfrm>
            <a:custGeom>
              <a:avLst/>
              <a:gdLst/>
              <a:ahLst/>
              <a:cxnLst/>
              <a:rect l="l" t="t" r="r" b="b"/>
              <a:pathLst>
                <a:path w="6240" h="2144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26"/>
            <p:cNvSpPr/>
            <p:nvPr/>
          </p:nvSpPr>
          <p:spPr>
            <a:xfrm>
              <a:off x="901080" y="3953160"/>
              <a:ext cx="207720" cy="71280"/>
            </a:xfrm>
            <a:custGeom>
              <a:avLst/>
              <a:gdLst/>
              <a:ahLst/>
              <a:cxnLst/>
              <a:rect l="l" t="t" r="r" b="b"/>
              <a:pathLst>
                <a:path w="6228" h="2144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27"/>
            <p:cNvSpPr/>
            <p:nvPr/>
          </p:nvSpPr>
          <p:spPr>
            <a:xfrm>
              <a:off x="1117440" y="3953880"/>
              <a:ext cx="208080" cy="70920"/>
            </a:xfrm>
            <a:custGeom>
              <a:avLst/>
              <a:gdLst/>
              <a:ahLst/>
              <a:cxnLst/>
              <a:rect l="l" t="t" r="r" b="b"/>
              <a:pathLst>
                <a:path w="6240" h="2132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28"/>
            <p:cNvSpPr/>
            <p:nvPr/>
          </p:nvSpPr>
          <p:spPr>
            <a:xfrm>
              <a:off x="1334160" y="3953880"/>
              <a:ext cx="208080" cy="70920"/>
            </a:xfrm>
            <a:custGeom>
              <a:avLst/>
              <a:gdLst/>
              <a:ahLst/>
              <a:cxnLst/>
              <a:rect l="l" t="t" r="r" b="b"/>
              <a:pathLst>
                <a:path w="6240" h="2132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29"/>
            <p:cNvSpPr/>
            <p:nvPr/>
          </p:nvSpPr>
          <p:spPr>
            <a:xfrm>
              <a:off x="1550880" y="3953880"/>
              <a:ext cx="208080" cy="70920"/>
            </a:xfrm>
            <a:custGeom>
              <a:avLst/>
              <a:gdLst/>
              <a:ahLst/>
              <a:cxnLst/>
              <a:rect l="l" t="t" r="r" b="b"/>
              <a:pathLst>
                <a:path w="6240" h="2132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30"/>
            <p:cNvSpPr/>
            <p:nvPr/>
          </p:nvSpPr>
          <p:spPr>
            <a:xfrm>
              <a:off x="792360" y="3870360"/>
              <a:ext cx="208080" cy="70920"/>
            </a:xfrm>
            <a:custGeom>
              <a:avLst/>
              <a:gdLst/>
              <a:ahLst/>
              <a:cxnLst/>
              <a:rect l="l" t="t" r="r" b="b"/>
              <a:pathLst>
                <a:path w="6239" h="2133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31"/>
            <p:cNvSpPr/>
            <p:nvPr/>
          </p:nvSpPr>
          <p:spPr>
            <a:xfrm>
              <a:off x="1009080" y="3870360"/>
              <a:ext cx="207720" cy="70920"/>
            </a:xfrm>
            <a:custGeom>
              <a:avLst/>
              <a:gdLst/>
              <a:ahLst/>
              <a:cxnLst/>
              <a:rect l="l" t="t" r="r" b="b"/>
              <a:pathLst>
                <a:path w="6228" h="2133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32"/>
            <p:cNvSpPr/>
            <p:nvPr/>
          </p:nvSpPr>
          <p:spPr>
            <a:xfrm>
              <a:off x="1225800" y="3870720"/>
              <a:ext cx="208080" cy="70920"/>
            </a:xfrm>
            <a:custGeom>
              <a:avLst/>
              <a:gdLst/>
              <a:ahLst/>
              <a:cxnLst/>
              <a:rect l="l" t="t" r="r" b="b"/>
              <a:pathLst>
                <a:path w="6240" h="2132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33"/>
            <p:cNvSpPr/>
            <p:nvPr/>
          </p:nvSpPr>
          <p:spPr>
            <a:xfrm>
              <a:off x="1442880" y="3870720"/>
              <a:ext cx="207720" cy="70920"/>
            </a:xfrm>
            <a:custGeom>
              <a:avLst/>
              <a:gdLst/>
              <a:ahLst/>
              <a:cxnLst/>
              <a:rect l="l" t="t" r="r" b="b"/>
              <a:pathLst>
                <a:path w="6228" h="2132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4"/>
            <p:cNvSpPr/>
            <p:nvPr/>
          </p:nvSpPr>
          <p:spPr>
            <a:xfrm>
              <a:off x="838800" y="3847680"/>
              <a:ext cx="219240" cy="262440"/>
            </a:xfrm>
            <a:custGeom>
              <a:avLst/>
              <a:gdLst/>
              <a:ahLst/>
              <a:cxnLst/>
              <a:rect l="l" t="t" r="r" b="b"/>
              <a:pathLst>
                <a:path w="6573" h="7865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35"/>
            <p:cNvSpPr/>
            <p:nvPr/>
          </p:nvSpPr>
          <p:spPr>
            <a:xfrm>
              <a:off x="882720" y="3973680"/>
              <a:ext cx="120960" cy="136800"/>
            </a:xfrm>
            <a:custGeom>
              <a:avLst/>
              <a:gdLst/>
              <a:ahLst/>
              <a:cxnLst/>
              <a:rect l="l" t="t" r="r" b="b"/>
              <a:pathLst>
                <a:path w="3633" h="4109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36"/>
            <p:cNvSpPr/>
            <p:nvPr/>
          </p:nvSpPr>
          <p:spPr>
            <a:xfrm>
              <a:off x="1369080" y="3483000"/>
              <a:ext cx="463680" cy="463680"/>
            </a:xfrm>
            <a:custGeom>
              <a:avLst/>
              <a:gdLst/>
              <a:ahLst/>
              <a:cxnLst/>
              <a:rect l="l" t="t" r="r" b="b"/>
              <a:pathLst>
                <a:path w="13883" h="13883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37"/>
            <p:cNvSpPr/>
            <p:nvPr/>
          </p:nvSpPr>
          <p:spPr>
            <a:xfrm>
              <a:off x="1392120" y="3521520"/>
              <a:ext cx="402120" cy="387000"/>
            </a:xfrm>
            <a:custGeom>
              <a:avLst/>
              <a:gdLst/>
              <a:ahLst/>
              <a:cxnLst/>
              <a:rect l="l" t="t" r="r" b="b"/>
              <a:pathLst>
                <a:path w="12050" h="11594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38"/>
            <p:cNvSpPr/>
            <p:nvPr/>
          </p:nvSpPr>
          <p:spPr>
            <a:xfrm>
              <a:off x="1448640" y="3692880"/>
              <a:ext cx="307440" cy="221760"/>
            </a:xfrm>
            <a:custGeom>
              <a:avLst/>
              <a:gdLst/>
              <a:ahLst/>
              <a:cxnLst/>
              <a:rect l="l" t="t" r="r" b="b"/>
              <a:pathLst>
                <a:path w="9216" h="6645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39"/>
            <p:cNvSpPr/>
            <p:nvPr/>
          </p:nvSpPr>
          <p:spPr>
            <a:xfrm>
              <a:off x="1505880" y="3529440"/>
              <a:ext cx="169200" cy="224640"/>
            </a:xfrm>
            <a:custGeom>
              <a:avLst/>
              <a:gdLst/>
              <a:ahLst/>
              <a:cxnLst/>
              <a:rect l="l" t="t" r="r" b="b"/>
              <a:pathLst>
                <a:path w="5073" h="6733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40"/>
            <p:cNvSpPr/>
            <p:nvPr/>
          </p:nvSpPr>
          <p:spPr>
            <a:xfrm>
              <a:off x="1522080" y="3576240"/>
              <a:ext cx="140040" cy="174240"/>
            </a:xfrm>
            <a:custGeom>
              <a:avLst/>
              <a:gdLst/>
              <a:ahLst/>
              <a:cxnLst/>
              <a:rect l="l" t="t" r="r" b="b"/>
              <a:pathLst>
                <a:path w="4203" h="5228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41"/>
            <p:cNvSpPr/>
            <p:nvPr/>
          </p:nvSpPr>
          <p:spPr>
            <a:xfrm>
              <a:off x="1540800" y="3655440"/>
              <a:ext cx="102600" cy="109440"/>
            </a:xfrm>
            <a:custGeom>
              <a:avLst/>
              <a:gdLst/>
              <a:ahLst/>
              <a:cxnLst/>
              <a:rect l="l" t="t" r="r" b="b"/>
              <a:pathLst>
                <a:path w="3085" h="329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42"/>
            <p:cNvSpPr/>
            <p:nvPr/>
          </p:nvSpPr>
          <p:spPr>
            <a:xfrm>
              <a:off x="1540800" y="3704040"/>
              <a:ext cx="102240" cy="61200"/>
            </a:xfrm>
            <a:custGeom>
              <a:avLst/>
              <a:gdLst/>
              <a:ahLst/>
              <a:cxnLst/>
              <a:rect l="l" t="t" r="r" b="b"/>
              <a:pathLst>
                <a:path w="3073" h="1838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43"/>
            <p:cNvSpPr/>
            <p:nvPr/>
          </p:nvSpPr>
          <p:spPr>
            <a:xfrm>
              <a:off x="1565280" y="3655800"/>
              <a:ext cx="51480" cy="50760"/>
            </a:xfrm>
            <a:custGeom>
              <a:avLst/>
              <a:gdLst/>
              <a:ahLst/>
              <a:cxnLst/>
              <a:rect l="l" t="t" r="r" b="b"/>
              <a:pathLst>
                <a:path w="1549" h="1529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44"/>
            <p:cNvSpPr/>
            <p:nvPr/>
          </p:nvSpPr>
          <p:spPr>
            <a:xfrm>
              <a:off x="1535040" y="3573720"/>
              <a:ext cx="111600" cy="128880"/>
            </a:xfrm>
            <a:custGeom>
              <a:avLst/>
              <a:gdLst/>
              <a:ahLst/>
              <a:cxnLst/>
              <a:rect l="l" t="t" r="r" b="b"/>
              <a:pathLst>
                <a:path w="3347" h="3871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45"/>
            <p:cNvSpPr/>
            <p:nvPr/>
          </p:nvSpPr>
          <p:spPr>
            <a:xfrm>
              <a:off x="1535040" y="3574080"/>
              <a:ext cx="111960" cy="85320"/>
            </a:xfrm>
            <a:custGeom>
              <a:avLst/>
              <a:gdLst/>
              <a:ahLst/>
              <a:cxnLst/>
              <a:rect l="l" t="t" r="r" b="b"/>
              <a:pathLst>
                <a:path w="3359" h="2561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46"/>
            <p:cNvSpPr/>
            <p:nvPr/>
          </p:nvSpPr>
          <p:spPr>
            <a:xfrm>
              <a:off x="1519560" y="3539520"/>
              <a:ext cx="149400" cy="74880"/>
            </a:xfrm>
            <a:custGeom>
              <a:avLst/>
              <a:gdLst/>
              <a:ahLst/>
              <a:cxnLst/>
              <a:rect l="l" t="t" r="r" b="b"/>
              <a:pathLst>
                <a:path w="4483" h="2256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47"/>
            <p:cNvSpPr/>
            <p:nvPr/>
          </p:nvSpPr>
          <p:spPr>
            <a:xfrm>
              <a:off x="1387440" y="3609360"/>
              <a:ext cx="427680" cy="217800"/>
            </a:xfrm>
            <a:custGeom>
              <a:avLst/>
              <a:gdLst/>
              <a:ahLst/>
              <a:cxnLst/>
              <a:rect l="l" t="t" r="r" b="b"/>
              <a:pathLst>
                <a:path w="12812" h="6525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0" name="Group 48"/>
          <p:cNvGrpSpPr/>
          <p:nvPr/>
        </p:nvGrpSpPr>
        <p:grpSpPr>
          <a:xfrm>
            <a:off x="380880" y="291240"/>
            <a:ext cx="1464120" cy="1463760"/>
            <a:chOff x="380880" y="291240"/>
            <a:chExt cx="1464120" cy="1463760"/>
          </a:xfrm>
        </p:grpSpPr>
        <p:sp>
          <p:nvSpPr>
            <p:cNvPr id="281" name="CustomShape 49"/>
            <p:cNvSpPr/>
            <p:nvPr/>
          </p:nvSpPr>
          <p:spPr>
            <a:xfrm>
              <a:off x="380880" y="291240"/>
              <a:ext cx="1464120" cy="1463760"/>
            </a:xfrm>
            <a:custGeom>
              <a:avLst/>
              <a:gdLst/>
              <a:ahLst/>
              <a:cxnLst/>
              <a:rect l="l" t="t" r="r" b="b"/>
              <a:pathLst>
                <a:path w="43828" h="43816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50"/>
            <p:cNvSpPr/>
            <p:nvPr/>
          </p:nvSpPr>
          <p:spPr>
            <a:xfrm>
              <a:off x="419040" y="379800"/>
              <a:ext cx="1337400" cy="1286640"/>
            </a:xfrm>
            <a:custGeom>
              <a:avLst/>
              <a:gdLst/>
              <a:ahLst/>
              <a:cxnLst/>
              <a:rect l="l" t="t" r="r" b="b"/>
              <a:pathLst>
                <a:path w="40030" h="38511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51"/>
            <p:cNvSpPr/>
            <p:nvPr/>
          </p:nvSpPr>
          <p:spPr>
            <a:xfrm>
              <a:off x="1045080" y="1107360"/>
              <a:ext cx="117360" cy="334080"/>
            </a:xfrm>
            <a:custGeom>
              <a:avLst/>
              <a:gdLst/>
              <a:ahLst/>
              <a:cxnLst/>
              <a:rect l="l" t="t" r="r" b="b"/>
              <a:pathLst>
                <a:path w="3526" h="10014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52"/>
            <p:cNvSpPr/>
            <p:nvPr/>
          </p:nvSpPr>
          <p:spPr>
            <a:xfrm>
              <a:off x="637200" y="698760"/>
              <a:ext cx="932760" cy="645840"/>
            </a:xfrm>
            <a:custGeom>
              <a:avLst/>
              <a:gdLst/>
              <a:ahLst/>
              <a:cxnLst/>
              <a:rect l="l" t="t" r="r" b="b"/>
              <a:pathLst>
                <a:path w="27922" h="19337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53"/>
            <p:cNvSpPr/>
            <p:nvPr/>
          </p:nvSpPr>
          <p:spPr>
            <a:xfrm>
              <a:off x="671760" y="734040"/>
              <a:ext cx="863640" cy="517320"/>
            </a:xfrm>
            <a:custGeom>
              <a:avLst/>
              <a:gdLst/>
              <a:ahLst/>
              <a:cxnLst/>
              <a:rect l="l" t="t" r="r" b="b"/>
              <a:pathLst>
                <a:path w="25862" h="15491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54"/>
            <p:cNvSpPr/>
            <p:nvPr/>
          </p:nvSpPr>
          <p:spPr>
            <a:xfrm>
              <a:off x="794520" y="1418040"/>
              <a:ext cx="618120" cy="23400"/>
            </a:xfrm>
            <a:custGeom>
              <a:avLst/>
              <a:gdLst/>
              <a:ahLst/>
              <a:cxnLst/>
              <a:rect l="l" t="t" r="r" b="b"/>
              <a:pathLst>
                <a:path w="18504" h="715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5"/>
            <p:cNvSpPr/>
            <p:nvPr/>
          </p:nvSpPr>
          <p:spPr>
            <a:xfrm>
              <a:off x="1083960" y="1283760"/>
              <a:ext cx="34560" cy="29520"/>
            </a:xfrm>
            <a:custGeom>
              <a:avLst/>
              <a:gdLst/>
              <a:ahLst/>
              <a:cxnLst/>
              <a:rect l="l" t="t" r="r" b="b"/>
              <a:pathLst>
                <a:path w="1049" h="892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56"/>
            <p:cNvSpPr/>
            <p:nvPr/>
          </p:nvSpPr>
          <p:spPr>
            <a:xfrm>
              <a:off x="718920" y="788040"/>
              <a:ext cx="124200" cy="77040"/>
            </a:xfrm>
            <a:custGeom>
              <a:avLst/>
              <a:gdLst/>
              <a:ahLst/>
              <a:cxnLst/>
              <a:rect l="l" t="t" r="r" b="b"/>
              <a:pathLst>
                <a:path w="3728" h="2311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57"/>
            <p:cNvSpPr/>
            <p:nvPr/>
          </p:nvSpPr>
          <p:spPr>
            <a:xfrm>
              <a:off x="718920" y="778680"/>
              <a:ext cx="66240" cy="19440"/>
            </a:xfrm>
            <a:custGeom>
              <a:avLst/>
              <a:gdLst/>
              <a:ahLst/>
              <a:cxnLst/>
              <a:rect l="l" t="t" r="r" b="b"/>
              <a:pathLst>
                <a:path w="1989" h="597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58"/>
            <p:cNvSpPr/>
            <p:nvPr/>
          </p:nvSpPr>
          <p:spPr>
            <a:xfrm>
              <a:off x="718920" y="798480"/>
              <a:ext cx="124200" cy="71640"/>
            </a:xfrm>
            <a:custGeom>
              <a:avLst/>
              <a:gdLst/>
              <a:ahLst/>
              <a:cxnLst/>
              <a:rect l="l" t="t" r="r" b="b"/>
              <a:pathLst>
                <a:path w="3728" h="2156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59"/>
            <p:cNvSpPr/>
            <p:nvPr/>
          </p:nvSpPr>
          <p:spPr>
            <a:xfrm>
              <a:off x="812520" y="780120"/>
              <a:ext cx="30600" cy="18000"/>
            </a:xfrm>
            <a:custGeom>
              <a:avLst/>
              <a:gdLst/>
              <a:ahLst/>
              <a:cxnLst/>
              <a:rect l="l" t="t" r="r" b="b"/>
              <a:pathLst>
                <a:path w="930" h="549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60"/>
            <p:cNvSpPr/>
            <p:nvPr/>
          </p:nvSpPr>
          <p:spPr>
            <a:xfrm>
              <a:off x="718920" y="923760"/>
              <a:ext cx="124200" cy="77040"/>
            </a:xfrm>
            <a:custGeom>
              <a:avLst/>
              <a:gdLst/>
              <a:ahLst/>
              <a:cxnLst/>
              <a:rect l="l" t="t" r="r" b="b"/>
              <a:pathLst>
                <a:path w="3728" h="2311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61"/>
            <p:cNvSpPr/>
            <p:nvPr/>
          </p:nvSpPr>
          <p:spPr>
            <a:xfrm>
              <a:off x="718920" y="914400"/>
              <a:ext cx="66240" cy="19080"/>
            </a:xfrm>
            <a:custGeom>
              <a:avLst/>
              <a:gdLst/>
              <a:ahLst/>
              <a:cxnLst/>
              <a:rect l="l" t="t" r="r" b="b"/>
              <a:pathLst>
                <a:path w="1989" h="585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62"/>
            <p:cNvSpPr/>
            <p:nvPr/>
          </p:nvSpPr>
          <p:spPr>
            <a:xfrm>
              <a:off x="718920" y="933840"/>
              <a:ext cx="124200" cy="71640"/>
            </a:xfrm>
            <a:custGeom>
              <a:avLst/>
              <a:gdLst/>
              <a:ahLst/>
              <a:cxnLst/>
              <a:rect l="l" t="t" r="r" b="b"/>
              <a:pathLst>
                <a:path w="3728" h="2156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63"/>
            <p:cNvSpPr/>
            <p:nvPr/>
          </p:nvSpPr>
          <p:spPr>
            <a:xfrm>
              <a:off x="713880" y="1059120"/>
              <a:ext cx="124200" cy="77040"/>
            </a:xfrm>
            <a:custGeom>
              <a:avLst/>
              <a:gdLst/>
              <a:ahLst/>
              <a:cxnLst/>
              <a:rect l="l" t="t" r="r" b="b"/>
              <a:pathLst>
                <a:path w="3728" h="2311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64"/>
            <p:cNvSpPr/>
            <p:nvPr/>
          </p:nvSpPr>
          <p:spPr>
            <a:xfrm>
              <a:off x="713880" y="1049400"/>
              <a:ext cx="66240" cy="19080"/>
            </a:xfrm>
            <a:custGeom>
              <a:avLst/>
              <a:gdLst/>
              <a:ahLst/>
              <a:cxnLst/>
              <a:rect l="l" t="t" r="r" b="b"/>
              <a:pathLst>
                <a:path w="1990" h="585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65"/>
            <p:cNvSpPr/>
            <p:nvPr/>
          </p:nvSpPr>
          <p:spPr>
            <a:xfrm>
              <a:off x="713880" y="1069200"/>
              <a:ext cx="124200" cy="72000"/>
            </a:xfrm>
            <a:custGeom>
              <a:avLst/>
              <a:gdLst/>
              <a:ahLst/>
              <a:cxnLst/>
              <a:rect l="l" t="t" r="r" b="b"/>
              <a:pathLst>
                <a:path w="3728" h="2168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66"/>
            <p:cNvSpPr/>
            <p:nvPr/>
          </p:nvSpPr>
          <p:spPr>
            <a:xfrm>
              <a:off x="888120" y="788040"/>
              <a:ext cx="124200" cy="77040"/>
            </a:xfrm>
            <a:custGeom>
              <a:avLst/>
              <a:gdLst/>
              <a:ahLst/>
              <a:cxnLst/>
              <a:rect l="l" t="t" r="r" b="b"/>
              <a:pathLst>
                <a:path w="3728" h="2311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67"/>
            <p:cNvSpPr/>
            <p:nvPr/>
          </p:nvSpPr>
          <p:spPr>
            <a:xfrm>
              <a:off x="888120" y="778680"/>
              <a:ext cx="66240" cy="19440"/>
            </a:xfrm>
            <a:custGeom>
              <a:avLst/>
              <a:gdLst/>
              <a:ahLst/>
              <a:cxnLst/>
              <a:rect l="l" t="t" r="r" b="b"/>
              <a:pathLst>
                <a:path w="1990" h="597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68"/>
            <p:cNvSpPr/>
            <p:nvPr/>
          </p:nvSpPr>
          <p:spPr>
            <a:xfrm>
              <a:off x="888120" y="798480"/>
              <a:ext cx="124200" cy="71640"/>
            </a:xfrm>
            <a:custGeom>
              <a:avLst/>
              <a:gdLst/>
              <a:ahLst/>
              <a:cxnLst/>
              <a:rect l="l" t="t" r="r" b="b"/>
              <a:pathLst>
                <a:path w="3728" h="2156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69"/>
            <p:cNvSpPr/>
            <p:nvPr/>
          </p:nvSpPr>
          <p:spPr>
            <a:xfrm>
              <a:off x="981720" y="779400"/>
              <a:ext cx="30600" cy="18000"/>
            </a:xfrm>
            <a:custGeom>
              <a:avLst/>
              <a:gdLst/>
              <a:ahLst/>
              <a:cxnLst/>
              <a:rect l="l" t="t" r="r" b="b"/>
              <a:pathLst>
                <a:path w="930" h="549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70"/>
            <p:cNvSpPr/>
            <p:nvPr/>
          </p:nvSpPr>
          <p:spPr>
            <a:xfrm>
              <a:off x="812520" y="914760"/>
              <a:ext cx="30600" cy="18000"/>
            </a:xfrm>
            <a:custGeom>
              <a:avLst/>
              <a:gdLst/>
              <a:ahLst/>
              <a:cxnLst/>
              <a:rect l="l" t="t" r="r" b="b"/>
              <a:pathLst>
                <a:path w="930" h="549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71"/>
            <p:cNvSpPr/>
            <p:nvPr/>
          </p:nvSpPr>
          <p:spPr>
            <a:xfrm>
              <a:off x="807480" y="1051200"/>
              <a:ext cx="30600" cy="17640"/>
            </a:xfrm>
            <a:custGeom>
              <a:avLst/>
              <a:gdLst/>
              <a:ahLst/>
              <a:cxnLst/>
              <a:rect l="l" t="t" r="r" b="b"/>
              <a:pathLst>
                <a:path w="930" h="537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72"/>
            <p:cNvSpPr/>
            <p:nvPr/>
          </p:nvSpPr>
          <p:spPr>
            <a:xfrm>
              <a:off x="1235520" y="532080"/>
              <a:ext cx="407880" cy="312480"/>
            </a:xfrm>
            <a:custGeom>
              <a:avLst/>
              <a:gdLst/>
              <a:ahLst/>
              <a:cxnLst/>
              <a:rect l="l" t="t" r="r" b="b"/>
              <a:pathLst>
                <a:path w="12217" h="936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73"/>
            <p:cNvSpPr/>
            <p:nvPr/>
          </p:nvSpPr>
          <p:spPr>
            <a:xfrm>
              <a:off x="1280160" y="576360"/>
              <a:ext cx="318240" cy="243360"/>
            </a:xfrm>
            <a:custGeom>
              <a:avLst/>
              <a:gdLst/>
              <a:ahLst/>
              <a:cxnLst/>
              <a:rect l="l" t="t" r="r" b="b"/>
              <a:pathLst>
                <a:path w="9538" h="7297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74"/>
            <p:cNvSpPr/>
            <p:nvPr/>
          </p:nvSpPr>
          <p:spPr>
            <a:xfrm>
              <a:off x="1418400" y="640800"/>
              <a:ext cx="41400" cy="118080"/>
            </a:xfrm>
            <a:custGeom>
              <a:avLst/>
              <a:gdLst/>
              <a:ahLst/>
              <a:cxnLst/>
              <a:rect l="l" t="t" r="r" b="b"/>
              <a:pathLst>
                <a:path w="1251" h="3549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75"/>
            <p:cNvSpPr/>
            <p:nvPr/>
          </p:nvSpPr>
          <p:spPr>
            <a:xfrm>
              <a:off x="1418040" y="767520"/>
              <a:ext cx="37080" cy="31680"/>
            </a:xfrm>
            <a:custGeom>
              <a:avLst/>
              <a:gdLst/>
              <a:ahLst/>
              <a:cxnLst/>
              <a:rect l="l" t="t" r="r" b="b"/>
              <a:pathLst>
                <a:path w="1121" h="957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76"/>
            <p:cNvSpPr/>
            <p:nvPr/>
          </p:nvSpPr>
          <p:spPr>
            <a:xfrm>
              <a:off x="1278360" y="1157760"/>
              <a:ext cx="101880" cy="104760"/>
            </a:xfrm>
            <a:custGeom>
              <a:avLst/>
              <a:gdLst/>
              <a:ahLst/>
              <a:cxnLst/>
              <a:rect l="l" t="t" r="r" b="b"/>
              <a:pathLst>
                <a:path w="3061" h="3144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77"/>
            <p:cNvSpPr/>
            <p:nvPr/>
          </p:nvSpPr>
          <p:spPr>
            <a:xfrm>
              <a:off x="1330560" y="1216800"/>
              <a:ext cx="231480" cy="233640"/>
            </a:xfrm>
            <a:custGeom>
              <a:avLst/>
              <a:gdLst/>
              <a:ahLst/>
              <a:cxnLst/>
              <a:rect l="l" t="t" r="r" b="b"/>
              <a:pathLst>
                <a:path w="6942" h="7003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78"/>
            <p:cNvSpPr/>
            <p:nvPr/>
          </p:nvSpPr>
          <p:spPr>
            <a:xfrm>
              <a:off x="934200" y="841320"/>
              <a:ext cx="412920" cy="395280"/>
            </a:xfrm>
            <a:custGeom>
              <a:avLst/>
              <a:gdLst/>
              <a:ahLst/>
              <a:cxnLst/>
              <a:rect l="l" t="t" r="r" b="b"/>
              <a:pathLst>
                <a:path w="12372" h="1184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79"/>
            <p:cNvSpPr/>
            <p:nvPr/>
          </p:nvSpPr>
          <p:spPr>
            <a:xfrm>
              <a:off x="1142640" y="970200"/>
              <a:ext cx="90000" cy="44280"/>
            </a:xfrm>
            <a:custGeom>
              <a:avLst/>
              <a:gdLst/>
              <a:ahLst/>
              <a:cxnLst/>
              <a:rect l="l" t="t" r="r" b="b"/>
              <a:pathLst>
                <a:path w="2704" h="1338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80"/>
            <p:cNvSpPr/>
            <p:nvPr/>
          </p:nvSpPr>
          <p:spPr>
            <a:xfrm>
              <a:off x="1213920" y="969480"/>
              <a:ext cx="7560" cy="6480"/>
            </a:xfrm>
            <a:custGeom>
              <a:avLst/>
              <a:gdLst/>
              <a:ahLst/>
              <a:cxnLst/>
              <a:rect l="l" t="t" r="r" b="b"/>
              <a:pathLst>
                <a:path w="239" h="204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81"/>
            <p:cNvSpPr/>
            <p:nvPr/>
          </p:nvSpPr>
          <p:spPr>
            <a:xfrm>
              <a:off x="1172520" y="1025280"/>
              <a:ext cx="73440" cy="25920"/>
            </a:xfrm>
            <a:custGeom>
              <a:avLst/>
              <a:gdLst/>
              <a:ahLst/>
              <a:cxnLst/>
              <a:rect l="l" t="t" r="r" b="b"/>
              <a:pathLst>
                <a:path w="2211" h="787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82"/>
            <p:cNvSpPr/>
            <p:nvPr/>
          </p:nvSpPr>
          <p:spPr>
            <a:xfrm>
              <a:off x="1239480" y="1045080"/>
              <a:ext cx="7920" cy="6480"/>
            </a:xfrm>
            <a:custGeom>
              <a:avLst/>
              <a:gdLst/>
              <a:ahLst/>
              <a:cxnLst/>
              <a:rect l="l" t="t" r="r" b="b"/>
              <a:pathLst>
                <a:path w="251" h="204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83"/>
            <p:cNvSpPr/>
            <p:nvPr/>
          </p:nvSpPr>
          <p:spPr>
            <a:xfrm>
              <a:off x="1164960" y="1065960"/>
              <a:ext cx="70200" cy="24480"/>
            </a:xfrm>
            <a:custGeom>
              <a:avLst/>
              <a:gdLst/>
              <a:ahLst/>
              <a:cxnLst/>
              <a:rect l="l" t="t" r="r" b="b"/>
              <a:pathLst>
                <a:path w="2108" h="744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84"/>
            <p:cNvSpPr/>
            <p:nvPr/>
          </p:nvSpPr>
          <p:spPr>
            <a:xfrm>
              <a:off x="1226880" y="1084680"/>
              <a:ext cx="8640" cy="6480"/>
            </a:xfrm>
            <a:custGeom>
              <a:avLst/>
              <a:gdLst/>
              <a:ahLst/>
              <a:cxnLst/>
              <a:rect l="l" t="t" r="r" b="b"/>
              <a:pathLst>
                <a:path w="274" h="208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85"/>
            <p:cNvSpPr/>
            <p:nvPr/>
          </p:nvSpPr>
          <p:spPr>
            <a:xfrm>
              <a:off x="1072080" y="970560"/>
              <a:ext cx="90000" cy="44280"/>
            </a:xfrm>
            <a:custGeom>
              <a:avLst/>
              <a:gdLst/>
              <a:ahLst/>
              <a:cxnLst/>
              <a:rect l="l" t="t" r="r" b="b"/>
              <a:pathLst>
                <a:path w="2704" h="1341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86"/>
            <p:cNvSpPr/>
            <p:nvPr/>
          </p:nvSpPr>
          <p:spPr>
            <a:xfrm>
              <a:off x="1083240" y="969480"/>
              <a:ext cx="7560" cy="6480"/>
            </a:xfrm>
            <a:custGeom>
              <a:avLst/>
              <a:gdLst/>
              <a:ahLst/>
              <a:cxnLst/>
              <a:rect l="l" t="t" r="r" b="b"/>
              <a:pathLst>
                <a:path w="239" h="204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87"/>
            <p:cNvSpPr/>
            <p:nvPr/>
          </p:nvSpPr>
          <p:spPr>
            <a:xfrm>
              <a:off x="1058400" y="1025640"/>
              <a:ext cx="73800" cy="25560"/>
            </a:xfrm>
            <a:custGeom>
              <a:avLst/>
              <a:gdLst/>
              <a:ahLst/>
              <a:cxnLst/>
              <a:rect l="l" t="t" r="r" b="b"/>
              <a:pathLst>
                <a:path w="2224" h="775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88"/>
            <p:cNvSpPr/>
            <p:nvPr/>
          </p:nvSpPr>
          <p:spPr>
            <a:xfrm>
              <a:off x="1057320" y="1045080"/>
              <a:ext cx="7560" cy="6480"/>
            </a:xfrm>
            <a:custGeom>
              <a:avLst/>
              <a:gdLst/>
              <a:ahLst/>
              <a:cxnLst/>
              <a:rect l="l" t="t" r="r" b="b"/>
              <a:pathLst>
                <a:path w="240" h="204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89"/>
            <p:cNvSpPr/>
            <p:nvPr/>
          </p:nvSpPr>
          <p:spPr>
            <a:xfrm>
              <a:off x="1069560" y="1066320"/>
              <a:ext cx="70200" cy="24480"/>
            </a:xfrm>
            <a:custGeom>
              <a:avLst/>
              <a:gdLst/>
              <a:ahLst/>
              <a:cxnLst/>
              <a:rect l="l" t="t" r="r" b="b"/>
              <a:pathLst>
                <a:path w="2108" h="739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90"/>
            <p:cNvSpPr/>
            <p:nvPr/>
          </p:nvSpPr>
          <p:spPr>
            <a:xfrm>
              <a:off x="1069200" y="1085400"/>
              <a:ext cx="8640" cy="6480"/>
            </a:xfrm>
            <a:custGeom>
              <a:avLst/>
              <a:gdLst/>
              <a:ahLst/>
              <a:cxnLst/>
              <a:rect l="l" t="t" r="r" b="b"/>
              <a:pathLst>
                <a:path w="274" h="209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91"/>
            <p:cNvSpPr/>
            <p:nvPr/>
          </p:nvSpPr>
          <p:spPr>
            <a:xfrm>
              <a:off x="1126800" y="966960"/>
              <a:ext cx="51120" cy="43560"/>
            </a:xfrm>
            <a:custGeom>
              <a:avLst/>
              <a:gdLst/>
              <a:ahLst/>
              <a:cxnLst/>
              <a:rect l="l" t="t" r="r" b="b"/>
              <a:pathLst>
                <a:path w="1537" h="1311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92"/>
            <p:cNvSpPr/>
            <p:nvPr/>
          </p:nvSpPr>
          <p:spPr>
            <a:xfrm>
              <a:off x="1134000" y="966960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275" h="275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93"/>
            <p:cNvSpPr/>
            <p:nvPr/>
          </p:nvSpPr>
          <p:spPr>
            <a:xfrm>
              <a:off x="1161360" y="966960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275" h="275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94"/>
            <p:cNvSpPr/>
            <p:nvPr/>
          </p:nvSpPr>
          <p:spPr>
            <a:xfrm>
              <a:off x="1087560" y="982440"/>
              <a:ext cx="128520" cy="135000"/>
            </a:xfrm>
            <a:custGeom>
              <a:avLst/>
              <a:gdLst/>
              <a:ahLst/>
              <a:cxnLst/>
              <a:rect l="l" t="t" r="r" b="b"/>
              <a:pathLst>
                <a:path w="3859" h="4049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95"/>
            <p:cNvSpPr/>
            <p:nvPr/>
          </p:nvSpPr>
          <p:spPr>
            <a:xfrm>
              <a:off x="1088640" y="982800"/>
              <a:ext cx="64080" cy="133920"/>
            </a:xfrm>
            <a:custGeom>
              <a:avLst/>
              <a:gdLst/>
              <a:ahLst/>
              <a:cxnLst/>
              <a:rect l="l" t="t" r="r" b="b"/>
              <a:pathLst>
                <a:path w="1930" h="4014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96"/>
            <p:cNvSpPr/>
            <p:nvPr/>
          </p:nvSpPr>
          <p:spPr>
            <a:xfrm>
              <a:off x="1153080" y="982800"/>
              <a:ext cx="64080" cy="133920"/>
            </a:xfrm>
            <a:custGeom>
              <a:avLst/>
              <a:gdLst/>
              <a:ahLst/>
              <a:cxnLst/>
              <a:rect l="l" t="t" r="r" b="b"/>
              <a:pathLst>
                <a:path w="1930" h="4014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9" name="Group 97"/>
          <p:cNvGrpSpPr/>
          <p:nvPr/>
        </p:nvGrpSpPr>
        <p:grpSpPr>
          <a:xfrm>
            <a:off x="7290360" y="250200"/>
            <a:ext cx="1464120" cy="1463760"/>
            <a:chOff x="7290360" y="250200"/>
            <a:chExt cx="1464120" cy="1463760"/>
          </a:xfrm>
        </p:grpSpPr>
        <p:sp>
          <p:nvSpPr>
            <p:cNvPr id="330" name="CustomShape 98"/>
            <p:cNvSpPr/>
            <p:nvPr/>
          </p:nvSpPr>
          <p:spPr>
            <a:xfrm>
              <a:off x="7290360" y="250200"/>
              <a:ext cx="1464120" cy="1463760"/>
            </a:xfrm>
            <a:custGeom>
              <a:avLst/>
              <a:gdLst/>
              <a:ahLst/>
              <a:cxnLst/>
              <a:rect l="l" t="t" r="r" b="b"/>
              <a:pathLst>
                <a:path w="43828" h="43816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99"/>
            <p:cNvSpPr/>
            <p:nvPr/>
          </p:nvSpPr>
          <p:spPr>
            <a:xfrm>
              <a:off x="7328520" y="338760"/>
              <a:ext cx="1337400" cy="1286640"/>
            </a:xfrm>
            <a:custGeom>
              <a:avLst/>
              <a:gdLst/>
              <a:ahLst/>
              <a:cxnLst/>
              <a:rect l="l" t="t" r="r" b="b"/>
              <a:pathLst>
                <a:path w="40030" h="38511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00"/>
            <p:cNvSpPr/>
            <p:nvPr/>
          </p:nvSpPr>
          <p:spPr>
            <a:xfrm>
              <a:off x="7968960" y="1066320"/>
              <a:ext cx="117360" cy="334080"/>
            </a:xfrm>
            <a:custGeom>
              <a:avLst/>
              <a:gdLst/>
              <a:ahLst/>
              <a:cxnLst/>
              <a:rect l="l" t="t" r="r" b="b"/>
              <a:pathLst>
                <a:path w="3525" h="10014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01"/>
            <p:cNvSpPr/>
            <p:nvPr/>
          </p:nvSpPr>
          <p:spPr>
            <a:xfrm>
              <a:off x="7561440" y="657720"/>
              <a:ext cx="932760" cy="645840"/>
            </a:xfrm>
            <a:custGeom>
              <a:avLst/>
              <a:gdLst/>
              <a:ahLst/>
              <a:cxnLst/>
              <a:rect l="l" t="t" r="r" b="b"/>
              <a:pathLst>
                <a:path w="27921" h="19337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02"/>
            <p:cNvSpPr/>
            <p:nvPr/>
          </p:nvSpPr>
          <p:spPr>
            <a:xfrm>
              <a:off x="7595640" y="693000"/>
              <a:ext cx="863640" cy="517320"/>
            </a:xfrm>
            <a:custGeom>
              <a:avLst/>
              <a:gdLst/>
              <a:ahLst/>
              <a:cxnLst/>
              <a:rect l="l" t="t" r="r" b="b"/>
              <a:pathLst>
                <a:path w="25861" h="15491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03"/>
            <p:cNvSpPr/>
            <p:nvPr/>
          </p:nvSpPr>
          <p:spPr>
            <a:xfrm>
              <a:off x="7718760" y="1377000"/>
              <a:ext cx="617760" cy="23400"/>
            </a:xfrm>
            <a:custGeom>
              <a:avLst/>
              <a:gdLst/>
              <a:ahLst/>
              <a:cxnLst/>
              <a:rect l="l" t="t" r="r" b="b"/>
              <a:pathLst>
                <a:path w="18503" h="715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04"/>
            <p:cNvSpPr/>
            <p:nvPr/>
          </p:nvSpPr>
          <p:spPr>
            <a:xfrm>
              <a:off x="8007840" y="1242720"/>
              <a:ext cx="34560" cy="29520"/>
            </a:xfrm>
            <a:custGeom>
              <a:avLst/>
              <a:gdLst/>
              <a:ahLst/>
              <a:cxnLst/>
              <a:rect l="l" t="t" r="r" b="b"/>
              <a:pathLst>
                <a:path w="1049" h="892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05"/>
            <p:cNvSpPr/>
            <p:nvPr/>
          </p:nvSpPr>
          <p:spPr>
            <a:xfrm>
              <a:off x="7841880" y="901440"/>
              <a:ext cx="371160" cy="33840"/>
            </a:xfrm>
            <a:custGeom>
              <a:avLst/>
              <a:gdLst/>
              <a:ahLst/>
              <a:cxnLst/>
              <a:rect l="l" t="t" r="r" b="b"/>
              <a:pathLst>
                <a:path w="11121" h="1025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06"/>
            <p:cNvSpPr/>
            <p:nvPr/>
          </p:nvSpPr>
          <p:spPr>
            <a:xfrm>
              <a:off x="7841880" y="957240"/>
              <a:ext cx="371160" cy="33840"/>
            </a:xfrm>
            <a:custGeom>
              <a:avLst/>
              <a:gdLst/>
              <a:ahLst/>
              <a:cxnLst/>
              <a:rect l="l" t="t" r="r" b="b"/>
              <a:pathLst>
                <a:path w="11121" h="1024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7"/>
            <p:cNvSpPr/>
            <p:nvPr/>
          </p:nvSpPr>
          <p:spPr>
            <a:xfrm>
              <a:off x="7863480" y="96912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99" h="298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08"/>
            <p:cNvSpPr/>
            <p:nvPr/>
          </p:nvSpPr>
          <p:spPr>
            <a:xfrm>
              <a:off x="7884720" y="969840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287" h="286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09"/>
            <p:cNvSpPr/>
            <p:nvPr/>
          </p:nvSpPr>
          <p:spPr>
            <a:xfrm>
              <a:off x="7905960" y="969840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287" h="286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10"/>
            <p:cNvSpPr/>
            <p:nvPr/>
          </p:nvSpPr>
          <p:spPr>
            <a:xfrm>
              <a:off x="7927200" y="969840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99" h="286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11"/>
            <p:cNvSpPr/>
            <p:nvPr/>
          </p:nvSpPr>
          <p:spPr>
            <a:xfrm>
              <a:off x="7948440" y="969840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287" h="286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12"/>
            <p:cNvSpPr/>
            <p:nvPr/>
          </p:nvSpPr>
          <p:spPr>
            <a:xfrm>
              <a:off x="7984440" y="1010160"/>
              <a:ext cx="86400" cy="59040"/>
            </a:xfrm>
            <a:custGeom>
              <a:avLst/>
              <a:gdLst/>
              <a:ahLst/>
              <a:cxnLst/>
              <a:rect l="l" t="t" r="r" b="b"/>
              <a:pathLst>
                <a:path w="2597" h="1775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13"/>
            <p:cNvSpPr/>
            <p:nvPr/>
          </p:nvSpPr>
          <p:spPr>
            <a:xfrm>
              <a:off x="7968960" y="1069560"/>
              <a:ext cx="117360" cy="86040"/>
            </a:xfrm>
            <a:custGeom>
              <a:avLst/>
              <a:gdLst/>
              <a:ahLst/>
              <a:cxnLst/>
              <a:rect l="l" t="t" r="r" b="b"/>
              <a:pathLst>
                <a:path w="3525" h="2585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14"/>
            <p:cNvSpPr/>
            <p:nvPr/>
          </p:nvSpPr>
          <p:spPr>
            <a:xfrm>
              <a:off x="8017200" y="109440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620" h="62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15"/>
            <p:cNvSpPr/>
            <p:nvPr/>
          </p:nvSpPr>
          <p:spPr>
            <a:xfrm>
              <a:off x="8016840" y="1108440"/>
              <a:ext cx="21600" cy="25200"/>
            </a:xfrm>
            <a:custGeom>
              <a:avLst/>
              <a:gdLst/>
              <a:ahLst/>
              <a:cxnLst/>
              <a:rect l="l" t="t" r="r" b="b"/>
              <a:pathLst>
                <a:path w="656" h="763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16"/>
            <p:cNvSpPr/>
            <p:nvPr/>
          </p:nvSpPr>
          <p:spPr>
            <a:xfrm>
              <a:off x="7947360" y="720720"/>
              <a:ext cx="160920" cy="160920"/>
            </a:xfrm>
            <a:custGeom>
              <a:avLst/>
              <a:gdLst/>
              <a:ahLst/>
              <a:cxnLst/>
              <a:rect l="l" t="t" r="r" b="b"/>
              <a:pathLst>
                <a:path w="4823" h="4823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17"/>
            <p:cNvSpPr/>
            <p:nvPr/>
          </p:nvSpPr>
          <p:spPr>
            <a:xfrm>
              <a:off x="8169840" y="601200"/>
              <a:ext cx="358560" cy="234360"/>
            </a:xfrm>
            <a:custGeom>
              <a:avLst/>
              <a:gdLst/>
              <a:ahLst/>
              <a:cxnLst/>
              <a:rect l="l" t="t" r="r" b="b"/>
              <a:pathLst>
                <a:path w="10741" h="7026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18"/>
            <p:cNvSpPr/>
            <p:nvPr/>
          </p:nvSpPr>
          <p:spPr>
            <a:xfrm>
              <a:off x="8204400" y="621720"/>
              <a:ext cx="110160" cy="110160"/>
            </a:xfrm>
            <a:custGeom>
              <a:avLst/>
              <a:gdLst/>
              <a:ahLst/>
              <a:cxnLst/>
              <a:rect l="l" t="t" r="r" b="b"/>
              <a:pathLst>
                <a:path w="3311" h="3311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19"/>
            <p:cNvSpPr/>
            <p:nvPr/>
          </p:nvSpPr>
          <p:spPr>
            <a:xfrm>
              <a:off x="8232840" y="668520"/>
              <a:ext cx="46800" cy="51120"/>
            </a:xfrm>
            <a:custGeom>
              <a:avLst/>
              <a:gdLst/>
              <a:ahLst/>
              <a:cxnLst/>
              <a:rect l="l" t="t" r="r" b="b"/>
              <a:pathLst>
                <a:path w="1406" h="1537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20"/>
            <p:cNvSpPr/>
            <p:nvPr/>
          </p:nvSpPr>
          <p:spPr>
            <a:xfrm>
              <a:off x="8250480" y="668520"/>
              <a:ext cx="19800" cy="10800"/>
            </a:xfrm>
            <a:custGeom>
              <a:avLst/>
              <a:gdLst/>
              <a:ahLst/>
              <a:cxnLst/>
              <a:rect l="l" t="t" r="r" b="b"/>
              <a:pathLst>
                <a:path w="608" h="335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21"/>
            <p:cNvSpPr/>
            <p:nvPr/>
          </p:nvSpPr>
          <p:spPr>
            <a:xfrm>
              <a:off x="8236440" y="638280"/>
              <a:ext cx="40680" cy="38520"/>
            </a:xfrm>
            <a:custGeom>
              <a:avLst/>
              <a:gdLst/>
              <a:ahLst/>
              <a:cxnLst/>
              <a:rect l="l" t="t" r="r" b="b"/>
              <a:pathLst>
                <a:path w="1227" h="116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22"/>
            <p:cNvSpPr/>
            <p:nvPr/>
          </p:nvSpPr>
          <p:spPr>
            <a:xfrm>
              <a:off x="8239320" y="655200"/>
              <a:ext cx="6840" cy="9000"/>
            </a:xfrm>
            <a:custGeom>
              <a:avLst/>
              <a:gdLst/>
              <a:ahLst/>
              <a:cxnLst/>
              <a:rect l="l" t="t" r="r" b="b"/>
              <a:pathLst>
                <a:path w="214" h="277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23"/>
            <p:cNvSpPr/>
            <p:nvPr/>
          </p:nvSpPr>
          <p:spPr>
            <a:xfrm>
              <a:off x="8223480" y="685440"/>
              <a:ext cx="73800" cy="48960"/>
            </a:xfrm>
            <a:custGeom>
              <a:avLst/>
              <a:gdLst/>
              <a:ahLst/>
              <a:cxnLst/>
              <a:rect l="l" t="t" r="r" b="b"/>
              <a:pathLst>
                <a:path w="2692" h="1785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24"/>
            <p:cNvSpPr/>
            <p:nvPr/>
          </p:nvSpPr>
          <p:spPr>
            <a:xfrm>
              <a:off x="8233920" y="625680"/>
              <a:ext cx="50400" cy="39240"/>
            </a:xfrm>
            <a:custGeom>
              <a:avLst/>
              <a:gdLst/>
              <a:ahLst/>
              <a:cxnLst/>
              <a:rect l="l" t="t" r="r" b="b"/>
              <a:pathLst>
                <a:path w="1514" h="118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25"/>
            <p:cNvSpPr/>
            <p:nvPr/>
          </p:nvSpPr>
          <p:spPr>
            <a:xfrm>
              <a:off x="8195040" y="748080"/>
              <a:ext cx="306360" cy="11160"/>
            </a:xfrm>
            <a:custGeom>
              <a:avLst/>
              <a:gdLst/>
              <a:ahLst/>
              <a:cxnLst/>
              <a:rect l="l" t="t" r="r" b="b"/>
              <a:pathLst>
                <a:path w="9181" h="346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26"/>
            <p:cNvSpPr/>
            <p:nvPr/>
          </p:nvSpPr>
          <p:spPr>
            <a:xfrm>
              <a:off x="8195040" y="783360"/>
              <a:ext cx="306360" cy="11160"/>
            </a:xfrm>
            <a:custGeom>
              <a:avLst/>
              <a:gdLst/>
              <a:ahLst/>
              <a:cxnLst/>
              <a:rect l="l" t="t" r="r" b="b"/>
              <a:pathLst>
                <a:path w="9181" h="346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27"/>
            <p:cNvSpPr/>
            <p:nvPr/>
          </p:nvSpPr>
          <p:spPr>
            <a:xfrm>
              <a:off x="8347320" y="677520"/>
              <a:ext cx="154440" cy="11160"/>
            </a:xfrm>
            <a:custGeom>
              <a:avLst/>
              <a:gdLst/>
              <a:ahLst/>
              <a:cxnLst/>
              <a:rect l="l" t="t" r="r" b="b"/>
              <a:pathLst>
                <a:path w="4633" h="347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128"/>
            <p:cNvSpPr/>
            <p:nvPr/>
          </p:nvSpPr>
          <p:spPr>
            <a:xfrm>
              <a:off x="8346960" y="642240"/>
              <a:ext cx="154800" cy="11160"/>
            </a:xfrm>
            <a:custGeom>
              <a:avLst/>
              <a:gdLst/>
              <a:ahLst/>
              <a:cxnLst/>
              <a:rect l="l" t="t" r="r" b="b"/>
              <a:pathLst>
                <a:path w="4644" h="346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129"/>
            <p:cNvSpPr/>
            <p:nvPr/>
          </p:nvSpPr>
          <p:spPr>
            <a:xfrm>
              <a:off x="8347320" y="712440"/>
              <a:ext cx="154440" cy="11520"/>
            </a:xfrm>
            <a:custGeom>
              <a:avLst/>
              <a:gdLst/>
              <a:ahLst/>
              <a:cxnLst/>
              <a:rect l="l" t="t" r="r" b="b"/>
              <a:pathLst>
                <a:path w="4633" h="358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130"/>
            <p:cNvSpPr/>
            <p:nvPr/>
          </p:nvSpPr>
          <p:spPr>
            <a:xfrm>
              <a:off x="7461720" y="984960"/>
              <a:ext cx="420480" cy="451440"/>
            </a:xfrm>
            <a:custGeom>
              <a:avLst/>
              <a:gdLst/>
              <a:ahLst/>
              <a:cxnLst/>
              <a:rect l="l" t="t" r="r" b="b"/>
              <a:pathLst>
                <a:path w="12598" h="13526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131"/>
            <p:cNvSpPr/>
            <p:nvPr/>
          </p:nvSpPr>
          <p:spPr>
            <a:xfrm>
              <a:off x="7591680" y="1193400"/>
              <a:ext cx="160560" cy="34560"/>
            </a:xfrm>
            <a:custGeom>
              <a:avLst/>
              <a:gdLst/>
              <a:ahLst/>
              <a:cxnLst/>
              <a:rect l="l" t="t" r="r" b="b"/>
              <a:pathLst>
                <a:path w="4811" h="1049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132"/>
            <p:cNvSpPr/>
            <p:nvPr/>
          </p:nvSpPr>
          <p:spPr>
            <a:xfrm>
              <a:off x="7654680" y="1130760"/>
              <a:ext cx="34560" cy="160560"/>
            </a:xfrm>
            <a:custGeom>
              <a:avLst/>
              <a:gdLst/>
              <a:ahLst/>
              <a:cxnLst/>
              <a:rect l="l" t="t" r="r" b="b"/>
              <a:pathLst>
                <a:path w="1048" h="4811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65" name="Group 133"/>
            <p:cNvGrpSpPr/>
            <p:nvPr/>
          </p:nvGrpSpPr>
          <p:grpSpPr>
            <a:xfrm>
              <a:off x="7976520" y="751680"/>
              <a:ext cx="102240" cy="127800"/>
              <a:chOff x="7976520" y="751680"/>
              <a:chExt cx="102240" cy="127800"/>
            </a:xfrm>
          </p:grpSpPr>
          <p:sp>
            <p:nvSpPr>
              <p:cNvPr id="366" name="CustomShape 134"/>
              <p:cNvSpPr/>
              <p:nvPr/>
            </p:nvSpPr>
            <p:spPr>
              <a:xfrm>
                <a:off x="7995960" y="751680"/>
                <a:ext cx="63720" cy="6372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7" name="CustomShape 135"/>
              <p:cNvSpPr/>
              <p:nvPr/>
            </p:nvSpPr>
            <p:spPr>
              <a:xfrm>
                <a:off x="7976520" y="814680"/>
                <a:ext cx="10224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Технологии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9" name="Group 2"/>
          <p:cNvGrpSpPr/>
          <p:nvPr/>
        </p:nvGrpSpPr>
        <p:grpSpPr>
          <a:xfrm>
            <a:off x="457200" y="1329840"/>
            <a:ext cx="8229240" cy="1349640"/>
            <a:chOff x="457200" y="1329840"/>
            <a:chExt cx="8229240" cy="1349640"/>
          </a:xfrm>
        </p:grpSpPr>
        <p:sp>
          <p:nvSpPr>
            <p:cNvPr id="370" name="CustomShape 3"/>
            <p:cNvSpPr/>
            <p:nvPr/>
          </p:nvSpPr>
          <p:spPr>
            <a:xfrm>
              <a:off x="457200" y="2520720"/>
              <a:ext cx="8229240" cy="158760"/>
            </a:xfrm>
            <a:custGeom>
              <a:avLst/>
              <a:gdLst/>
              <a:ahLst/>
              <a:cxnLst/>
              <a:rect l="l" t="t" r="r" b="b"/>
              <a:pathLst>
                <a:path w="181250" h="6370">
                  <a:moveTo>
                    <a:pt x="3179" y="0"/>
                  </a:moveTo>
                  <a:cubicBezTo>
                    <a:pt x="1429" y="0"/>
                    <a:pt x="0" y="1429"/>
                    <a:pt x="0" y="3191"/>
                  </a:cubicBezTo>
                  <a:cubicBezTo>
                    <a:pt x="0" y="4941"/>
                    <a:pt x="1429" y="6370"/>
                    <a:pt x="3179" y="6370"/>
                  </a:cubicBezTo>
                  <a:lnTo>
                    <a:pt x="178070" y="6370"/>
                  </a:lnTo>
                  <a:cubicBezTo>
                    <a:pt x="179820" y="6370"/>
                    <a:pt x="181249" y="4941"/>
                    <a:pt x="181249" y="3191"/>
                  </a:cubicBezTo>
                  <a:cubicBezTo>
                    <a:pt x="181249" y="1429"/>
                    <a:pt x="179844" y="0"/>
                    <a:pt x="17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4"/>
            <p:cNvSpPr/>
            <p:nvPr/>
          </p:nvSpPr>
          <p:spPr>
            <a:xfrm>
              <a:off x="2752920" y="1811160"/>
              <a:ext cx="1001160" cy="772200"/>
            </a:xfrm>
            <a:custGeom>
              <a:avLst/>
              <a:gdLst/>
              <a:ahLst/>
              <a:cxnLst/>
              <a:rect l="l" t="t" r="r" b="b"/>
              <a:pathLst>
                <a:path w="40054" h="30898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5"/>
            <p:cNvSpPr/>
            <p:nvPr/>
          </p:nvSpPr>
          <p:spPr>
            <a:xfrm>
              <a:off x="2752920" y="1811160"/>
              <a:ext cx="1001160" cy="88920"/>
            </a:xfrm>
            <a:custGeom>
              <a:avLst/>
              <a:gdLst/>
              <a:ahLst/>
              <a:cxnLst/>
              <a:rect l="l" t="t" r="r" b="b"/>
              <a:pathLst>
                <a:path w="40054" h="3573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6"/>
            <p:cNvSpPr/>
            <p:nvPr/>
          </p:nvSpPr>
          <p:spPr>
            <a:xfrm>
              <a:off x="2795040" y="1837440"/>
              <a:ext cx="36720" cy="36720"/>
            </a:xfrm>
            <a:custGeom>
              <a:avLst/>
              <a:gdLst/>
              <a:ahLst/>
              <a:cxnLst/>
              <a:rect l="l" t="t" r="r" b="b"/>
              <a:pathLst>
                <a:path w="1489" h="1489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7"/>
            <p:cNvSpPr/>
            <p:nvPr/>
          </p:nvSpPr>
          <p:spPr>
            <a:xfrm>
              <a:off x="2875320" y="1837440"/>
              <a:ext cx="36720" cy="36720"/>
            </a:xfrm>
            <a:custGeom>
              <a:avLst/>
              <a:gdLst/>
              <a:ahLst/>
              <a:cxnLst/>
              <a:rect l="l" t="t" r="r" b="b"/>
              <a:pathLst>
                <a:path w="1489" h="1489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8"/>
            <p:cNvSpPr/>
            <p:nvPr/>
          </p:nvSpPr>
          <p:spPr>
            <a:xfrm>
              <a:off x="2955600" y="1837440"/>
              <a:ext cx="36720" cy="36720"/>
            </a:xfrm>
            <a:custGeom>
              <a:avLst/>
              <a:gdLst/>
              <a:ahLst/>
              <a:cxnLst/>
              <a:rect l="l" t="t" r="r" b="b"/>
              <a:pathLst>
                <a:path w="1489" h="1489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9"/>
            <p:cNvSpPr/>
            <p:nvPr/>
          </p:nvSpPr>
          <p:spPr>
            <a:xfrm>
              <a:off x="2806560" y="1954800"/>
              <a:ext cx="892440" cy="193680"/>
            </a:xfrm>
            <a:custGeom>
              <a:avLst/>
              <a:gdLst/>
              <a:ahLst/>
              <a:cxnLst/>
              <a:rect l="l" t="t" r="r" b="b"/>
              <a:pathLst>
                <a:path w="35708" h="7764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0"/>
            <p:cNvSpPr/>
            <p:nvPr/>
          </p:nvSpPr>
          <p:spPr>
            <a:xfrm>
              <a:off x="2806560" y="2187000"/>
              <a:ext cx="331200" cy="187560"/>
            </a:xfrm>
            <a:custGeom>
              <a:avLst/>
              <a:gdLst/>
              <a:ahLst/>
              <a:cxnLst/>
              <a:rect l="l" t="t" r="r" b="b"/>
              <a:pathLst>
                <a:path w="13265" h="7514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1"/>
            <p:cNvSpPr/>
            <p:nvPr/>
          </p:nvSpPr>
          <p:spPr>
            <a:xfrm>
              <a:off x="3177000" y="2187000"/>
              <a:ext cx="522360" cy="25200"/>
            </a:xfrm>
            <a:custGeom>
              <a:avLst/>
              <a:gdLst/>
              <a:ahLst/>
              <a:cxnLst/>
              <a:rect l="l" t="t" r="r" b="b"/>
              <a:pathLst>
                <a:path w="20909" h="1025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2"/>
            <p:cNvSpPr/>
            <p:nvPr/>
          </p:nvSpPr>
          <p:spPr>
            <a:xfrm>
              <a:off x="3177000" y="2258640"/>
              <a:ext cx="522360" cy="25200"/>
            </a:xfrm>
            <a:custGeom>
              <a:avLst/>
              <a:gdLst/>
              <a:ahLst/>
              <a:cxnLst/>
              <a:rect l="l" t="t" r="r" b="b"/>
              <a:pathLst>
                <a:path w="20909" h="1025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3"/>
            <p:cNvSpPr/>
            <p:nvPr/>
          </p:nvSpPr>
          <p:spPr>
            <a:xfrm>
              <a:off x="3177000" y="2329920"/>
              <a:ext cx="522360" cy="25200"/>
            </a:xfrm>
            <a:custGeom>
              <a:avLst/>
              <a:gdLst/>
              <a:ahLst/>
              <a:cxnLst/>
              <a:rect l="l" t="t" r="r" b="b"/>
              <a:pathLst>
                <a:path w="20909" h="1025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4"/>
            <p:cNvSpPr/>
            <p:nvPr/>
          </p:nvSpPr>
          <p:spPr>
            <a:xfrm>
              <a:off x="2806560" y="2413440"/>
              <a:ext cx="892440" cy="24840"/>
            </a:xfrm>
            <a:custGeom>
              <a:avLst/>
              <a:gdLst/>
              <a:ahLst/>
              <a:cxnLst/>
              <a:rect l="l" t="t" r="r" b="b"/>
              <a:pathLst>
                <a:path w="35708" h="1013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15"/>
            <p:cNvSpPr/>
            <p:nvPr/>
          </p:nvSpPr>
          <p:spPr>
            <a:xfrm>
              <a:off x="2806560" y="2484720"/>
              <a:ext cx="892440" cy="25200"/>
            </a:xfrm>
            <a:custGeom>
              <a:avLst/>
              <a:gdLst/>
              <a:ahLst/>
              <a:cxnLst/>
              <a:rect l="l" t="t" r="r" b="b"/>
              <a:pathLst>
                <a:path w="35708" h="1025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16"/>
            <p:cNvSpPr/>
            <p:nvPr/>
          </p:nvSpPr>
          <p:spPr>
            <a:xfrm>
              <a:off x="5389920" y="1900440"/>
              <a:ext cx="1049040" cy="682920"/>
            </a:xfrm>
            <a:custGeom>
              <a:avLst/>
              <a:gdLst/>
              <a:ahLst/>
              <a:cxnLst/>
              <a:rect l="l" t="t" r="r" b="b"/>
              <a:pathLst>
                <a:path w="41971" h="27326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7"/>
            <p:cNvSpPr/>
            <p:nvPr/>
          </p:nvSpPr>
          <p:spPr>
            <a:xfrm>
              <a:off x="5389920" y="2166120"/>
              <a:ext cx="1049040" cy="417600"/>
            </a:xfrm>
            <a:custGeom>
              <a:avLst/>
              <a:gdLst/>
              <a:ahLst/>
              <a:cxnLst/>
              <a:rect l="l" t="t" r="r" b="b"/>
              <a:pathLst>
                <a:path w="41971" h="16718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18"/>
            <p:cNvSpPr/>
            <p:nvPr/>
          </p:nvSpPr>
          <p:spPr>
            <a:xfrm>
              <a:off x="5389920" y="1900800"/>
              <a:ext cx="1049040" cy="435240"/>
            </a:xfrm>
            <a:custGeom>
              <a:avLst/>
              <a:gdLst/>
              <a:ahLst/>
              <a:cxnLst/>
              <a:rect l="l" t="t" r="r" b="b"/>
              <a:pathLst>
                <a:path w="41971" h="1742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19"/>
            <p:cNvSpPr/>
            <p:nvPr/>
          </p:nvSpPr>
          <p:spPr>
            <a:xfrm>
              <a:off x="6314760" y="1631160"/>
              <a:ext cx="574920" cy="646200"/>
            </a:xfrm>
            <a:custGeom>
              <a:avLst/>
              <a:gdLst/>
              <a:ahLst/>
              <a:cxnLst/>
              <a:rect l="l" t="t" r="r" b="b"/>
              <a:pathLst>
                <a:path w="23004" h="25861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20"/>
            <p:cNvSpPr/>
            <p:nvPr/>
          </p:nvSpPr>
          <p:spPr>
            <a:xfrm>
              <a:off x="6419520" y="1749960"/>
              <a:ext cx="363600" cy="408240"/>
            </a:xfrm>
            <a:custGeom>
              <a:avLst/>
              <a:gdLst/>
              <a:ahLst/>
              <a:cxnLst/>
              <a:rect l="l" t="t" r="r" b="b"/>
              <a:pathLst>
                <a:path w="14562" h="16349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1"/>
            <p:cNvSpPr/>
            <p:nvPr/>
          </p:nvSpPr>
          <p:spPr>
            <a:xfrm>
              <a:off x="6503400" y="1865160"/>
              <a:ext cx="235440" cy="207000"/>
            </a:xfrm>
            <a:custGeom>
              <a:avLst/>
              <a:gdLst/>
              <a:ahLst/>
              <a:cxnLst/>
              <a:rect l="l" t="t" r="r" b="b"/>
              <a:pathLst>
                <a:path w="9434" h="830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2"/>
            <p:cNvSpPr/>
            <p:nvPr/>
          </p:nvSpPr>
          <p:spPr>
            <a:xfrm>
              <a:off x="2306520" y="1600560"/>
              <a:ext cx="587520" cy="707040"/>
            </a:xfrm>
            <a:custGeom>
              <a:avLst/>
              <a:gdLst/>
              <a:ahLst/>
              <a:cxnLst/>
              <a:rect l="l" t="t" r="r" b="b"/>
              <a:pathLst>
                <a:path w="23516" h="28302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3"/>
            <p:cNvSpPr/>
            <p:nvPr/>
          </p:nvSpPr>
          <p:spPr>
            <a:xfrm>
              <a:off x="2398680" y="1711800"/>
              <a:ext cx="402840" cy="485280"/>
            </a:xfrm>
            <a:custGeom>
              <a:avLst/>
              <a:gdLst/>
              <a:ahLst/>
              <a:cxnLst/>
              <a:rect l="l" t="t" r="r" b="b"/>
              <a:pathLst>
                <a:path w="16134" h="19421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4"/>
            <p:cNvSpPr/>
            <p:nvPr/>
          </p:nvSpPr>
          <p:spPr>
            <a:xfrm>
              <a:off x="2466720" y="1826280"/>
              <a:ext cx="266400" cy="234000"/>
            </a:xfrm>
            <a:custGeom>
              <a:avLst/>
              <a:gdLst/>
              <a:ahLst/>
              <a:cxnLst/>
              <a:rect l="l" t="t" r="r" b="b"/>
              <a:pathLst>
                <a:path w="10674" h="9377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25"/>
            <p:cNvSpPr/>
            <p:nvPr/>
          </p:nvSpPr>
          <p:spPr>
            <a:xfrm>
              <a:off x="3753720" y="1479600"/>
              <a:ext cx="1636200" cy="1104120"/>
            </a:xfrm>
            <a:custGeom>
              <a:avLst/>
              <a:gdLst/>
              <a:ahLst/>
              <a:cxnLst/>
              <a:rect l="l" t="t" r="r" b="b"/>
              <a:pathLst>
                <a:path w="65461" h="44173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6"/>
            <p:cNvSpPr/>
            <p:nvPr/>
          </p:nvSpPr>
          <p:spPr>
            <a:xfrm>
              <a:off x="3821400" y="1545840"/>
              <a:ext cx="1500480" cy="971640"/>
            </a:xfrm>
            <a:custGeom>
              <a:avLst/>
              <a:gdLst/>
              <a:ahLst/>
              <a:cxnLst/>
              <a:rect l="l" t="t" r="r" b="b"/>
              <a:pathLst>
                <a:path w="60032" h="38887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7"/>
            <p:cNvSpPr/>
            <p:nvPr/>
          </p:nvSpPr>
          <p:spPr>
            <a:xfrm>
              <a:off x="3530160" y="2478600"/>
              <a:ext cx="2083320" cy="105480"/>
            </a:xfrm>
            <a:custGeom>
              <a:avLst/>
              <a:gdLst/>
              <a:ahLst/>
              <a:cxnLst/>
              <a:rect l="l" t="t" r="r" b="b"/>
              <a:pathLst>
                <a:path w="83345" h="4228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8"/>
            <p:cNvSpPr/>
            <p:nvPr/>
          </p:nvSpPr>
          <p:spPr>
            <a:xfrm>
              <a:off x="4307760" y="2478600"/>
              <a:ext cx="528480" cy="44280"/>
            </a:xfrm>
            <a:custGeom>
              <a:avLst/>
              <a:gdLst/>
              <a:ahLst/>
              <a:cxnLst/>
              <a:rect l="l" t="t" r="r" b="b"/>
              <a:pathLst>
                <a:path w="21147" h="1787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9"/>
            <p:cNvSpPr/>
            <p:nvPr/>
          </p:nvSpPr>
          <p:spPr>
            <a:xfrm>
              <a:off x="4357080" y="1657800"/>
              <a:ext cx="428760" cy="708480"/>
            </a:xfrm>
            <a:custGeom>
              <a:avLst/>
              <a:gdLst/>
              <a:ahLst/>
              <a:cxnLst/>
              <a:rect l="l" t="t" r="r" b="b"/>
              <a:pathLst>
                <a:path w="17170" h="2835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30"/>
            <p:cNvSpPr/>
            <p:nvPr/>
          </p:nvSpPr>
          <p:spPr>
            <a:xfrm>
              <a:off x="4467240" y="2032200"/>
              <a:ext cx="209520" cy="276480"/>
            </a:xfrm>
            <a:custGeom>
              <a:avLst/>
              <a:gdLst/>
              <a:ahLst/>
              <a:cxnLst/>
              <a:rect l="l" t="t" r="r" b="b"/>
              <a:pathLst>
                <a:path w="8395" h="11073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1"/>
            <p:cNvSpPr/>
            <p:nvPr/>
          </p:nvSpPr>
          <p:spPr>
            <a:xfrm>
              <a:off x="5500800" y="1563840"/>
              <a:ext cx="55440" cy="65160"/>
            </a:xfrm>
            <a:custGeom>
              <a:avLst/>
              <a:gdLst/>
              <a:ahLst/>
              <a:cxnLst/>
              <a:rect l="l" t="t" r="r" b="b"/>
              <a:pathLst>
                <a:path w="2239" h="262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2"/>
            <p:cNvSpPr/>
            <p:nvPr/>
          </p:nvSpPr>
          <p:spPr>
            <a:xfrm>
              <a:off x="5716800" y="1329840"/>
              <a:ext cx="103680" cy="120960"/>
            </a:xfrm>
            <a:custGeom>
              <a:avLst/>
              <a:gdLst/>
              <a:ahLst/>
              <a:cxnLst/>
              <a:rect l="l" t="t" r="r" b="b"/>
              <a:pathLst>
                <a:path w="4156" h="4859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3"/>
            <p:cNvSpPr/>
            <p:nvPr/>
          </p:nvSpPr>
          <p:spPr>
            <a:xfrm>
              <a:off x="5974560" y="1416960"/>
              <a:ext cx="209520" cy="244080"/>
            </a:xfrm>
            <a:custGeom>
              <a:avLst/>
              <a:gdLst/>
              <a:ahLst/>
              <a:cxnLst/>
              <a:rect l="l" t="t" r="r" b="b"/>
              <a:pathLst>
                <a:path w="8395" h="9776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4"/>
            <p:cNvSpPr/>
            <p:nvPr/>
          </p:nvSpPr>
          <p:spPr>
            <a:xfrm>
              <a:off x="6804360" y="2233440"/>
              <a:ext cx="103320" cy="120960"/>
            </a:xfrm>
            <a:custGeom>
              <a:avLst/>
              <a:gdLst/>
              <a:ahLst/>
              <a:cxnLst/>
              <a:rect l="l" t="t" r="r" b="b"/>
              <a:pathLst>
                <a:path w="4144" h="4859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35"/>
            <p:cNvSpPr/>
            <p:nvPr/>
          </p:nvSpPr>
          <p:spPr>
            <a:xfrm>
              <a:off x="7023600" y="2013120"/>
              <a:ext cx="55440" cy="64800"/>
            </a:xfrm>
            <a:custGeom>
              <a:avLst/>
              <a:gdLst/>
              <a:ahLst/>
              <a:cxnLst/>
              <a:rect l="l" t="t" r="r" b="b"/>
              <a:pathLst>
                <a:path w="2239" h="2608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36"/>
            <p:cNvSpPr/>
            <p:nvPr/>
          </p:nvSpPr>
          <p:spPr>
            <a:xfrm>
              <a:off x="6828120" y="1385280"/>
              <a:ext cx="55440" cy="65160"/>
            </a:xfrm>
            <a:custGeom>
              <a:avLst/>
              <a:gdLst/>
              <a:ahLst/>
              <a:cxnLst/>
              <a:rect l="l" t="t" r="r" b="b"/>
              <a:pathLst>
                <a:path w="2227" h="2621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37"/>
            <p:cNvSpPr/>
            <p:nvPr/>
          </p:nvSpPr>
          <p:spPr>
            <a:xfrm>
              <a:off x="3587040" y="1563840"/>
              <a:ext cx="55800" cy="65160"/>
            </a:xfrm>
            <a:custGeom>
              <a:avLst/>
              <a:gdLst/>
              <a:ahLst/>
              <a:cxnLst/>
              <a:rect l="l" t="t" r="r" b="b"/>
              <a:pathLst>
                <a:path w="2240" h="262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38"/>
            <p:cNvSpPr/>
            <p:nvPr/>
          </p:nvSpPr>
          <p:spPr>
            <a:xfrm>
              <a:off x="3323160" y="1329840"/>
              <a:ext cx="103680" cy="120960"/>
            </a:xfrm>
            <a:custGeom>
              <a:avLst/>
              <a:gdLst/>
              <a:ahLst/>
              <a:cxnLst/>
              <a:rect l="l" t="t" r="r" b="b"/>
              <a:pathLst>
                <a:path w="4157" h="4859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39"/>
            <p:cNvSpPr/>
            <p:nvPr/>
          </p:nvSpPr>
          <p:spPr>
            <a:xfrm>
              <a:off x="2959560" y="1416960"/>
              <a:ext cx="209520" cy="244080"/>
            </a:xfrm>
            <a:custGeom>
              <a:avLst/>
              <a:gdLst/>
              <a:ahLst/>
              <a:cxnLst/>
              <a:rect l="l" t="t" r="r" b="b"/>
              <a:pathLst>
                <a:path w="8395" h="9776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40"/>
            <p:cNvSpPr/>
            <p:nvPr/>
          </p:nvSpPr>
          <p:spPr>
            <a:xfrm>
              <a:off x="2235960" y="2233440"/>
              <a:ext cx="103680" cy="120960"/>
            </a:xfrm>
            <a:custGeom>
              <a:avLst/>
              <a:gdLst/>
              <a:ahLst/>
              <a:cxnLst/>
              <a:rect l="l" t="t" r="r" b="b"/>
              <a:pathLst>
                <a:path w="4156" h="4859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41"/>
            <p:cNvSpPr/>
            <p:nvPr/>
          </p:nvSpPr>
          <p:spPr>
            <a:xfrm>
              <a:off x="2064240" y="2013120"/>
              <a:ext cx="55440" cy="64800"/>
            </a:xfrm>
            <a:custGeom>
              <a:avLst/>
              <a:gdLst/>
              <a:ahLst/>
              <a:cxnLst/>
              <a:rect l="l" t="t" r="r" b="b"/>
              <a:pathLst>
                <a:path w="2227" h="2608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42"/>
            <p:cNvSpPr/>
            <p:nvPr/>
          </p:nvSpPr>
          <p:spPr>
            <a:xfrm>
              <a:off x="2259720" y="1385280"/>
              <a:ext cx="55800" cy="65160"/>
            </a:xfrm>
            <a:custGeom>
              <a:avLst/>
              <a:gdLst/>
              <a:ahLst/>
              <a:cxnLst/>
              <a:rect l="l" t="t" r="r" b="b"/>
              <a:pathLst>
                <a:path w="2252" h="2621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0" name="Group 43"/>
          <p:cNvGrpSpPr/>
          <p:nvPr/>
        </p:nvGrpSpPr>
        <p:grpSpPr>
          <a:xfrm>
            <a:off x="3679200" y="2810520"/>
            <a:ext cx="1900800" cy="1161000"/>
            <a:chOff x="3679200" y="2810520"/>
            <a:chExt cx="1900800" cy="1161000"/>
          </a:xfrm>
        </p:grpSpPr>
        <p:sp>
          <p:nvSpPr>
            <p:cNvPr id="411" name="CustomShape 44"/>
            <p:cNvSpPr/>
            <p:nvPr/>
          </p:nvSpPr>
          <p:spPr>
            <a:xfrm rot="5400000">
              <a:off x="4048920" y="2440440"/>
              <a:ext cx="1161000" cy="1900800"/>
            </a:xfrm>
            <a:custGeom>
              <a:avLst/>
              <a:gdLst/>
              <a:ahLst/>
              <a:cxnLst/>
              <a:rect l="l" t="t" r="r" b="b"/>
              <a:pathLst>
                <a:path w="2764" h="4194">
                  <a:moveTo>
                    <a:pt x="1" y="0"/>
                  </a:moveTo>
                  <a:lnTo>
                    <a:pt x="1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63" y="2123"/>
                    <a:pt x="2763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45"/>
            <p:cNvSpPr/>
            <p:nvPr/>
          </p:nvSpPr>
          <p:spPr>
            <a:xfrm>
              <a:off x="3960720" y="3057840"/>
              <a:ext cx="1337040" cy="47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91440" rIns="18288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200" b="0" strike="noStrike" spc="-1">
                  <a:solidFill>
                    <a:srgbClr val="000000"/>
                  </a:solidFill>
                  <a:latin typeface="Fira Sans"/>
                  <a:ea typeface="Fira Sans"/>
                </a:rPr>
                <a:t>Css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413" name="Group 46"/>
          <p:cNvGrpSpPr/>
          <p:nvPr/>
        </p:nvGrpSpPr>
        <p:grpSpPr>
          <a:xfrm>
            <a:off x="1217520" y="2798280"/>
            <a:ext cx="1920600" cy="1154520"/>
            <a:chOff x="1217520" y="2798280"/>
            <a:chExt cx="1920600" cy="1154520"/>
          </a:xfrm>
        </p:grpSpPr>
        <p:sp>
          <p:nvSpPr>
            <p:cNvPr id="414" name="CustomShape 47"/>
            <p:cNvSpPr/>
            <p:nvPr/>
          </p:nvSpPr>
          <p:spPr>
            <a:xfrm rot="5400000">
              <a:off x="1600560" y="2424960"/>
              <a:ext cx="1154520" cy="1900800"/>
            </a:xfrm>
            <a:custGeom>
              <a:avLst/>
              <a:gdLst/>
              <a:ahLst/>
              <a:cxnLst/>
              <a:rect l="l" t="t" r="r" b="b"/>
              <a:pathLst>
                <a:path w="2748" h="4194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48"/>
            <p:cNvSpPr/>
            <p:nvPr/>
          </p:nvSpPr>
          <p:spPr>
            <a:xfrm>
              <a:off x="1217520" y="3020400"/>
              <a:ext cx="1920600" cy="501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91440" rIns="18288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000000"/>
                  </a:solidFill>
                  <a:latin typeface="Fira Sans"/>
                  <a:ea typeface="Fira Sans"/>
                </a:rPr>
                <a:t>Html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416" name="Group 49"/>
          <p:cNvGrpSpPr/>
          <p:nvPr/>
        </p:nvGrpSpPr>
        <p:grpSpPr>
          <a:xfrm>
            <a:off x="6184440" y="2810520"/>
            <a:ext cx="1920600" cy="1155600"/>
            <a:chOff x="6184440" y="2810520"/>
            <a:chExt cx="1920600" cy="1155600"/>
          </a:xfrm>
        </p:grpSpPr>
        <p:sp>
          <p:nvSpPr>
            <p:cNvPr id="417" name="CustomShape 50"/>
            <p:cNvSpPr/>
            <p:nvPr/>
          </p:nvSpPr>
          <p:spPr>
            <a:xfrm rot="5400000">
              <a:off x="6570720" y="2437920"/>
              <a:ext cx="1155600" cy="1900800"/>
            </a:xfrm>
            <a:custGeom>
              <a:avLst/>
              <a:gdLst/>
              <a:ahLst/>
              <a:cxnLst/>
              <a:rect l="l" t="t" r="r" b="b"/>
              <a:pathLst>
                <a:path w="2751" h="4194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37" y="2531"/>
                    <a:pt x="2574" y="2368"/>
                  </a:cubicBezTo>
                  <a:lnTo>
                    <a:pt x="2708" y="2166"/>
                  </a:lnTo>
                  <a:cubicBezTo>
                    <a:pt x="2750" y="2123"/>
                    <a:pt x="2750" y="2055"/>
                    <a:pt x="2708" y="2016"/>
                  </a:cubicBezTo>
                  <a:lnTo>
                    <a:pt x="2574" y="1826"/>
                  </a:lnTo>
                  <a:cubicBezTo>
                    <a:pt x="2437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51"/>
            <p:cNvSpPr/>
            <p:nvPr/>
          </p:nvSpPr>
          <p:spPr>
            <a:xfrm>
              <a:off x="6184440" y="3033360"/>
              <a:ext cx="1920600" cy="501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91440" rIns="18288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200" b="0" strike="noStrike" spc="-1">
                  <a:solidFill>
                    <a:srgbClr val="000000"/>
                  </a:solidFill>
                  <a:latin typeface="Fira Sans"/>
                  <a:ea typeface="Fira Sans"/>
                </a:rPr>
                <a:t>JavaScript</a:t>
              </a:r>
              <a:endParaRPr lang="en-US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Как работи?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0" name="Group 2"/>
          <p:cNvGrpSpPr/>
          <p:nvPr/>
        </p:nvGrpSpPr>
        <p:grpSpPr>
          <a:xfrm>
            <a:off x="470520" y="1150920"/>
            <a:ext cx="4370040" cy="3805560"/>
            <a:chOff x="470520" y="1150920"/>
            <a:chExt cx="4370040" cy="3805560"/>
          </a:xfrm>
        </p:grpSpPr>
        <p:sp>
          <p:nvSpPr>
            <p:cNvPr id="421" name="CustomShape 3"/>
            <p:cNvSpPr/>
            <p:nvPr/>
          </p:nvSpPr>
          <p:spPr>
            <a:xfrm>
              <a:off x="555120" y="1564560"/>
              <a:ext cx="4024080" cy="2990160"/>
            </a:xfrm>
            <a:custGeom>
              <a:avLst/>
              <a:gdLst/>
              <a:ahLst/>
              <a:cxnLst/>
              <a:rect l="l" t="t" r="r" b="b"/>
              <a:pathLst>
                <a:path w="108312" h="80484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4"/>
            <p:cNvSpPr/>
            <p:nvPr/>
          </p:nvSpPr>
          <p:spPr>
            <a:xfrm>
              <a:off x="1114200" y="1578240"/>
              <a:ext cx="545760" cy="545400"/>
            </a:xfrm>
            <a:custGeom>
              <a:avLst/>
              <a:gdLst/>
              <a:ahLst/>
              <a:cxnLst/>
              <a:rect l="l" t="t" r="r" b="b"/>
              <a:pathLst>
                <a:path w="14694" h="14693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5"/>
            <p:cNvSpPr/>
            <p:nvPr/>
          </p:nvSpPr>
          <p:spPr>
            <a:xfrm>
              <a:off x="860760" y="1728360"/>
              <a:ext cx="76680" cy="76320"/>
            </a:xfrm>
            <a:custGeom>
              <a:avLst/>
              <a:gdLst/>
              <a:ahLst/>
              <a:cxnLst/>
              <a:rect l="l" t="t" r="r" b="b"/>
              <a:pathLst>
                <a:path w="2073" h="2061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6"/>
            <p:cNvSpPr/>
            <p:nvPr/>
          </p:nvSpPr>
          <p:spPr>
            <a:xfrm>
              <a:off x="4404600" y="1862640"/>
              <a:ext cx="161280" cy="161280"/>
            </a:xfrm>
            <a:custGeom>
              <a:avLst/>
              <a:gdLst/>
              <a:ahLst/>
              <a:cxnLst/>
              <a:rect l="l" t="t" r="r" b="b"/>
              <a:pathLst>
                <a:path w="4347" h="4347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7"/>
            <p:cNvSpPr/>
            <p:nvPr/>
          </p:nvSpPr>
          <p:spPr>
            <a:xfrm>
              <a:off x="4408200" y="1597320"/>
              <a:ext cx="45720" cy="46080"/>
            </a:xfrm>
            <a:custGeom>
              <a:avLst/>
              <a:gdLst/>
              <a:ahLst/>
              <a:cxnLst/>
              <a:rect l="l" t="t" r="r" b="b"/>
              <a:pathLst>
                <a:path w="1239" h="1251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8"/>
            <p:cNvSpPr/>
            <p:nvPr/>
          </p:nvSpPr>
          <p:spPr>
            <a:xfrm>
              <a:off x="1756080" y="4314960"/>
              <a:ext cx="268920" cy="268560"/>
            </a:xfrm>
            <a:custGeom>
              <a:avLst/>
              <a:gdLst/>
              <a:ahLst/>
              <a:cxnLst/>
              <a:rect l="l" t="t" r="r" b="b"/>
              <a:pathLst>
                <a:path w="7252" h="724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9"/>
            <p:cNvSpPr/>
            <p:nvPr/>
          </p:nvSpPr>
          <p:spPr>
            <a:xfrm>
              <a:off x="745200" y="3845880"/>
              <a:ext cx="237960" cy="237960"/>
            </a:xfrm>
            <a:custGeom>
              <a:avLst/>
              <a:gdLst/>
              <a:ahLst/>
              <a:cxnLst/>
              <a:rect l="l" t="t" r="r" b="b"/>
              <a:pathLst>
                <a:path w="6419" h="6419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10"/>
            <p:cNvSpPr/>
            <p:nvPr/>
          </p:nvSpPr>
          <p:spPr>
            <a:xfrm>
              <a:off x="710640" y="4226400"/>
              <a:ext cx="61200" cy="61200"/>
            </a:xfrm>
            <a:custGeom>
              <a:avLst/>
              <a:gdLst/>
              <a:ahLst/>
              <a:cxnLst/>
              <a:rect l="l" t="t" r="r" b="b"/>
              <a:pathLst>
                <a:path w="1656" h="1656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11"/>
            <p:cNvSpPr/>
            <p:nvPr/>
          </p:nvSpPr>
          <p:spPr>
            <a:xfrm>
              <a:off x="3487320" y="2075400"/>
              <a:ext cx="1026360" cy="991080"/>
            </a:xfrm>
            <a:custGeom>
              <a:avLst/>
              <a:gdLst/>
              <a:ahLst/>
              <a:cxnLst/>
              <a:rect l="l" t="t" r="r" b="b"/>
              <a:pathLst>
                <a:path w="27635" h="26687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12"/>
            <p:cNvSpPr/>
            <p:nvPr/>
          </p:nvSpPr>
          <p:spPr>
            <a:xfrm>
              <a:off x="3643920" y="2206800"/>
              <a:ext cx="700920" cy="831600"/>
            </a:xfrm>
            <a:custGeom>
              <a:avLst/>
              <a:gdLst/>
              <a:ahLst/>
              <a:cxnLst/>
              <a:rect l="l" t="t" r="r" b="b"/>
              <a:pathLst>
                <a:path w="18873" h="22394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13"/>
            <p:cNvSpPr/>
            <p:nvPr/>
          </p:nvSpPr>
          <p:spPr>
            <a:xfrm>
              <a:off x="599040" y="2398320"/>
              <a:ext cx="1054440" cy="1012320"/>
            </a:xfrm>
            <a:custGeom>
              <a:avLst/>
              <a:gdLst/>
              <a:ahLst/>
              <a:cxnLst/>
              <a:rect l="l" t="t" r="r" b="b"/>
              <a:pathLst>
                <a:path w="28386" h="27255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4"/>
            <p:cNvSpPr/>
            <p:nvPr/>
          </p:nvSpPr>
          <p:spPr>
            <a:xfrm>
              <a:off x="714240" y="2701440"/>
              <a:ext cx="1037160" cy="526680"/>
            </a:xfrm>
            <a:custGeom>
              <a:avLst/>
              <a:gdLst/>
              <a:ahLst/>
              <a:cxnLst/>
              <a:rect l="l" t="t" r="r" b="b"/>
              <a:pathLst>
                <a:path w="27926" h="14181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15"/>
            <p:cNvSpPr/>
            <p:nvPr/>
          </p:nvSpPr>
          <p:spPr>
            <a:xfrm>
              <a:off x="3791520" y="3535920"/>
              <a:ext cx="795600" cy="767520"/>
            </a:xfrm>
            <a:custGeom>
              <a:avLst/>
              <a:gdLst/>
              <a:ahLst/>
              <a:cxnLst/>
              <a:rect l="l" t="t" r="r" b="b"/>
              <a:pathLst>
                <a:path w="21420" h="20671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16"/>
            <p:cNvSpPr/>
            <p:nvPr/>
          </p:nvSpPr>
          <p:spPr>
            <a:xfrm>
              <a:off x="3725640" y="3677040"/>
              <a:ext cx="775800" cy="399960"/>
            </a:xfrm>
            <a:custGeom>
              <a:avLst/>
              <a:gdLst/>
              <a:ahLst/>
              <a:cxnLst/>
              <a:rect l="l" t="t" r="r" b="b"/>
              <a:pathLst>
                <a:path w="20888" h="10776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17"/>
            <p:cNvSpPr/>
            <p:nvPr/>
          </p:nvSpPr>
          <p:spPr>
            <a:xfrm>
              <a:off x="3663720" y="2925360"/>
              <a:ext cx="950760" cy="365040"/>
            </a:xfrm>
            <a:custGeom>
              <a:avLst/>
              <a:gdLst/>
              <a:ahLst/>
              <a:cxnLst/>
              <a:rect l="l" t="t" r="r" b="b"/>
              <a:pathLst>
                <a:path w="25599" h="9838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18"/>
            <p:cNvSpPr/>
            <p:nvPr/>
          </p:nvSpPr>
          <p:spPr>
            <a:xfrm>
              <a:off x="3663720" y="3080880"/>
              <a:ext cx="827280" cy="38520"/>
            </a:xfrm>
            <a:custGeom>
              <a:avLst/>
              <a:gdLst/>
              <a:ahLst/>
              <a:cxnLst/>
              <a:rect l="l" t="t" r="r" b="b"/>
              <a:pathLst>
                <a:path w="22278" h="1046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19"/>
            <p:cNvSpPr/>
            <p:nvPr/>
          </p:nvSpPr>
          <p:spPr>
            <a:xfrm>
              <a:off x="3779640" y="3105360"/>
              <a:ext cx="58680" cy="85680"/>
            </a:xfrm>
            <a:custGeom>
              <a:avLst/>
              <a:gdLst/>
              <a:ahLst/>
              <a:cxnLst/>
              <a:rect l="l" t="t" r="r" b="b"/>
              <a:pathLst>
                <a:path w="1585" h="2311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0"/>
            <p:cNvSpPr/>
            <p:nvPr/>
          </p:nvSpPr>
          <p:spPr>
            <a:xfrm>
              <a:off x="3888360" y="3106440"/>
              <a:ext cx="71280" cy="133200"/>
            </a:xfrm>
            <a:custGeom>
              <a:avLst/>
              <a:gdLst/>
              <a:ahLst/>
              <a:cxnLst/>
              <a:rect l="l" t="t" r="r" b="b"/>
              <a:pathLst>
                <a:path w="1930" h="3597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21"/>
            <p:cNvSpPr/>
            <p:nvPr/>
          </p:nvSpPr>
          <p:spPr>
            <a:xfrm>
              <a:off x="4026600" y="3105000"/>
              <a:ext cx="61920" cy="153720"/>
            </a:xfrm>
            <a:custGeom>
              <a:avLst/>
              <a:gdLst/>
              <a:ahLst/>
              <a:cxnLst/>
              <a:rect l="l" t="t" r="r" b="b"/>
              <a:pathLst>
                <a:path w="1680" h="4144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22"/>
            <p:cNvSpPr/>
            <p:nvPr/>
          </p:nvSpPr>
          <p:spPr>
            <a:xfrm>
              <a:off x="4185720" y="3105720"/>
              <a:ext cx="60480" cy="143640"/>
            </a:xfrm>
            <a:custGeom>
              <a:avLst/>
              <a:gdLst/>
              <a:ahLst/>
              <a:cxnLst/>
              <a:rect l="l" t="t" r="r" b="b"/>
              <a:pathLst>
                <a:path w="1633" h="3871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23"/>
            <p:cNvSpPr/>
            <p:nvPr/>
          </p:nvSpPr>
          <p:spPr>
            <a:xfrm>
              <a:off x="4314960" y="3103920"/>
              <a:ext cx="42120" cy="98280"/>
            </a:xfrm>
            <a:custGeom>
              <a:avLst/>
              <a:gdLst/>
              <a:ahLst/>
              <a:cxnLst/>
              <a:rect l="l" t="t" r="r" b="b"/>
              <a:pathLst>
                <a:path w="1144" h="2656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24"/>
            <p:cNvSpPr/>
            <p:nvPr/>
          </p:nvSpPr>
          <p:spPr>
            <a:xfrm>
              <a:off x="4425120" y="3105360"/>
              <a:ext cx="26640" cy="77040"/>
            </a:xfrm>
            <a:custGeom>
              <a:avLst/>
              <a:gdLst/>
              <a:ahLst/>
              <a:cxnLst/>
              <a:rect l="l" t="t" r="r" b="b"/>
              <a:pathLst>
                <a:path w="727" h="2085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25"/>
            <p:cNvSpPr/>
            <p:nvPr/>
          </p:nvSpPr>
          <p:spPr>
            <a:xfrm>
              <a:off x="3778560" y="3006720"/>
              <a:ext cx="59400" cy="84960"/>
            </a:xfrm>
            <a:custGeom>
              <a:avLst/>
              <a:gdLst/>
              <a:ahLst/>
              <a:cxnLst/>
              <a:rect l="l" t="t" r="r" b="b"/>
              <a:pathLst>
                <a:path w="1608" h="2299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26"/>
            <p:cNvSpPr/>
            <p:nvPr/>
          </p:nvSpPr>
          <p:spPr>
            <a:xfrm>
              <a:off x="3887640" y="2959920"/>
              <a:ext cx="72360" cy="133560"/>
            </a:xfrm>
            <a:custGeom>
              <a:avLst/>
              <a:gdLst/>
              <a:ahLst/>
              <a:cxnLst/>
              <a:rect l="l" t="t" r="r" b="b"/>
              <a:pathLst>
                <a:path w="1953" h="3608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27"/>
            <p:cNvSpPr/>
            <p:nvPr/>
          </p:nvSpPr>
          <p:spPr>
            <a:xfrm>
              <a:off x="4025520" y="2943000"/>
              <a:ext cx="63360" cy="153360"/>
            </a:xfrm>
            <a:custGeom>
              <a:avLst/>
              <a:gdLst/>
              <a:ahLst/>
              <a:cxnLst/>
              <a:rect l="l" t="t" r="r" b="b"/>
              <a:pathLst>
                <a:path w="1716" h="4136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28"/>
            <p:cNvSpPr/>
            <p:nvPr/>
          </p:nvSpPr>
          <p:spPr>
            <a:xfrm>
              <a:off x="4184280" y="2954880"/>
              <a:ext cx="61920" cy="143280"/>
            </a:xfrm>
            <a:custGeom>
              <a:avLst/>
              <a:gdLst/>
              <a:ahLst/>
              <a:cxnLst/>
              <a:rect l="l" t="t" r="r" b="b"/>
              <a:pathLst>
                <a:path w="1679" h="3867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29"/>
            <p:cNvSpPr/>
            <p:nvPr/>
          </p:nvSpPr>
          <p:spPr>
            <a:xfrm>
              <a:off x="4313520" y="3003840"/>
              <a:ext cx="43560" cy="98280"/>
            </a:xfrm>
            <a:custGeom>
              <a:avLst/>
              <a:gdLst/>
              <a:ahLst/>
              <a:cxnLst/>
              <a:rect l="l" t="t" r="r" b="b"/>
              <a:pathLst>
                <a:path w="1180" h="2656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30"/>
            <p:cNvSpPr/>
            <p:nvPr/>
          </p:nvSpPr>
          <p:spPr>
            <a:xfrm>
              <a:off x="4424040" y="3025800"/>
              <a:ext cx="27720" cy="77040"/>
            </a:xfrm>
            <a:custGeom>
              <a:avLst/>
              <a:gdLst/>
              <a:ahLst/>
              <a:cxnLst/>
              <a:rect l="l" t="t" r="r" b="b"/>
              <a:pathLst>
                <a:path w="751" h="2084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31"/>
            <p:cNvSpPr/>
            <p:nvPr/>
          </p:nvSpPr>
          <p:spPr>
            <a:xfrm>
              <a:off x="1177920" y="2025000"/>
              <a:ext cx="770040" cy="1093320"/>
            </a:xfrm>
            <a:custGeom>
              <a:avLst/>
              <a:gdLst/>
              <a:ahLst/>
              <a:cxnLst/>
              <a:rect l="l" t="t" r="r" b="b"/>
              <a:pathLst>
                <a:path w="20730" h="29433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32"/>
            <p:cNvSpPr/>
            <p:nvPr/>
          </p:nvSpPr>
          <p:spPr>
            <a:xfrm>
              <a:off x="1273680" y="2171880"/>
              <a:ext cx="592560" cy="946440"/>
            </a:xfrm>
            <a:custGeom>
              <a:avLst/>
              <a:gdLst/>
              <a:ahLst/>
              <a:cxnLst/>
              <a:rect l="l" t="t" r="r" b="b"/>
              <a:pathLst>
                <a:path w="15956" h="2548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33"/>
            <p:cNvSpPr/>
            <p:nvPr/>
          </p:nvSpPr>
          <p:spPr>
            <a:xfrm>
              <a:off x="1780560" y="2895840"/>
              <a:ext cx="92160" cy="86760"/>
            </a:xfrm>
            <a:custGeom>
              <a:avLst/>
              <a:gdLst/>
              <a:ahLst/>
              <a:cxnLst/>
              <a:rect l="l" t="t" r="r" b="b"/>
              <a:pathLst>
                <a:path w="2489" h="2346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34"/>
            <p:cNvSpPr/>
            <p:nvPr/>
          </p:nvSpPr>
          <p:spPr>
            <a:xfrm>
              <a:off x="1692720" y="2737440"/>
              <a:ext cx="155880" cy="120240"/>
            </a:xfrm>
            <a:custGeom>
              <a:avLst/>
              <a:gdLst/>
              <a:ahLst/>
              <a:cxnLst/>
              <a:rect l="l" t="t" r="r" b="b"/>
              <a:pathLst>
                <a:path w="4204" h="3248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35"/>
            <p:cNvSpPr/>
            <p:nvPr/>
          </p:nvSpPr>
          <p:spPr>
            <a:xfrm>
              <a:off x="1596240" y="2561760"/>
              <a:ext cx="169920" cy="138600"/>
            </a:xfrm>
            <a:custGeom>
              <a:avLst/>
              <a:gdLst/>
              <a:ahLst/>
              <a:cxnLst/>
              <a:rect l="l" t="t" r="r" b="b"/>
              <a:pathLst>
                <a:path w="4585" h="374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36"/>
            <p:cNvSpPr/>
            <p:nvPr/>
          </p:nvSpPr>
          <p:spPr>
            <a:xfrm>
              <a:off x="1479240" y="2385720"/>
              <a:ext cx="160560" cy="133200"/>
            </a:xfrm>
            <a:custGeom>
              <a:avLst/>
              <a:gdLst/>
              <a:ahLst/>
              <a:cxnLst/>
              <a:rect l="l" t="t" r="r" b="b"/>
              <a:pathLst>
                <a:path w="4335" h="3593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37"/>
            <p:cNvSpPr/>
            <p:nvPr/>
          </p:nvSpPr>
          <p:spPr>
            <a:xfrm>
              <a:off x="1390680" y="2277720"/>
              <a:ext cx="105840" cy="96480"/>
            </a:xfrm>
            <a:custGeom>
              <a:avLst/>
              <a:gdLst/>
              <a:ahLst/>
              <a:cxnLst/>
              <a:rect l="l" t="t" r="r" b="b"/>
              <a:pathLst>
                <a:path w="2858" h="2609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8"/>
            <p:cNvSpPr/>
            <p:nvPr/>
          </p:nvSpPr>
          <p:spPr>
            <a:xfrm>
              <a:off x="1313640" y="2182320"/>
              <a:ext cx="89640" cy="65520"/>
            </a:xfrm>
            <a:custGeom>
              <a:avLst/>
              <a:gdLst/>
              <a:ahLst/>
              <a:cxnLst/>
              <a:rect l="l" t="t" r="r" b="b"/>
              <a:pathLst>
                <a:path w="2418" h="1776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39"/>
            <p:cNvSpPr/>
            <p:nvPr/>
          </p:nvSpPr>
          <p:spPr>
            <a:xfrm>
              <a:off x="1663200" y="2974680"/>
              <a:ext cx="111600" cy="56880"/>
            </a:xfrm>
            <a:custGeom>
              <a:avLst/>
              <a:gdLst/>
              <a:ahLst/>
              <a:cxnLst/>
              <a:rect l="l" t="t" r="r" b="b"/>
              <a:pathLst>
                <a:path w="3013" h="1541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40"/>
            <p:cNvSpPr/>
            <p:nvPr/>
          </p:nvSpPr>
          <p:spPr>
            <a:xfrm>
              <a:off x="1529280" y="2838960"/>
              <a:ext cx="167760" cy="100080"/>
            </a:xfrm>
            <a:custGeom>
              <a:avLst/>
              <a:gdLst/>
              <a:ahLst/>
              <a:cxnLst/>
              <a:rect l="l" t="t" r="r" b="b"/>
              <a:pathLst>
                <a:path w="4526" h="2704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41"/>
            <p:cNvSpPr/>
            <p:nvPr/>
          </p:nvSpPr>
          <p:spPr>
            <a:xfrm>
              <a:off x="1406160" y="2685240"/>
              <a:ext cx="192600" cy="102600"/>
            </a:xfrm>
            <a:custGeom>
              <a:avLst/>
              <a:gdLst/>
              <a:ahLst/>
              <a:cxnLst/>
              <a:rect l="l" t="t" r="r" b="b"/>
              <a:pathLst>
                <a:path w="5193" h="2769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42"/>
            <p:cNvSpPr/>
            <p:nvPr/>
          </p:nvSpPr>
          <p:spPr>
            <a:xfrm>
              <a:off x="1303920" y="2497680"/>
              <a:ext cx="181440" cy="99720"/>
            </a:xfrm>
            <a:custGeom>
              <a:avLst/>
              <a:gdLst/>
              <a:ahLst/>
              <a:cxnLst/>
              <a:rect l="l" t="t" r="r" b="b"/>
              <a:pathLst>
                <a:path w="4895" h="2689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43"/>
            <p:cNvSpPr/>
            <p:nvPr/>
          </p:nvSpPr>
          <p:spPr>
            <a:xfrm>
              <a:off x="1269720" y="2358720"/>
              <a:ext cx="128880" cy="61920"/>
            </a:xfrm>
            <a:custGeom>
              <a:avLst/>
              <a:gdLst/>
              <a:ahLst/>
              <a:cxnLst/>
              <a:rect l="l" t="t" r="r" b="b"/>
              <a:pathLst>
                <a:path w="3478" h="168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44"/>
            <p:cNvSpPr/>
            <p:nvPr/>
          </p:nvSpPr>
          <p:spPr>
            <a:xfrm>
              <a:off x="1224720" y="2238480"/>
              <a:ext cx="94680" cy="56880"/>
            </a:xfrm>
            <a:custGeom>
              <a:avLst/>
              <a:gdLst/>
              <a:ahLst/>
              <a:cxnLst/>
              <a:rect l="l" t="t" r="r" b="b"/>
              <a:pathLst>
                <a:path w="2561" h="1537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45"/>
            <p:cNvSpPr/>
            <p:nvPr/>
          </p:nvSpPr>
          <p:spPr>
            <a:xfrm>
              <a:off x="968760" y="3817800"/>
              <a:ext cx="883080" cy="636120"/>
            </a:xfrm>
            <a:custGeom>
              <a:avLst/>
              <a:gdLst/>
              <a:ahLst/>
              <a:cxnLst/>
              <a:rect l="l" t="t" r="r" b="b"/>
              <a:pathLst>
                <a:path w="23778" h="17132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46"/>
            <p:cNvSpPr/>
            <p:nvPr/>
          </p:nvSpPr>
          <p:spPr>
            <a:xfrm>
              <a:off x="1087920" y="3833640"/>
              <a:ext cx="763560" cy="546120"/>
            </a:xfrm>
            <a:custGeom>
              <a:avLst/>
              <a:gdLst/>
              <a:ahLst/>
              <a:cxnLst/>
              <a:rect l="l" t="t" r="r" b="b"/>
              <a:pathLst>
                <a:path w="20563" h="14705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7"/>
            <p:cNvSpPr/>
            <p:nvPr/>
          </p:nvSpPr>
          <p:spPr>
            <a:xfrm>
              <a:off x="1653120" y="3839760"/>
              <a:ext cx="88560" cy="74160"/>
            </a:xfrm>
            <a:custGeom>
              <a:avLst/>
              <a:gdLst/>
              <a:ahLst/>
              <a:cxnLst/>
              <a:rect l="l" t="t" r="r" b="b"/>
              <a:pathLst>
                <a:path w="2394" h="2002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48"/>
            <p:cNvSpPr/>
            <p:nvPr/>
          </p:nvSpPr>
          <p:spPr>
            <a:xfrm>
              <a:off x="1530360" y="3868200"/>
              <a:ext cx="110880" cy="126360"/>
            </a:xfrm>
            <a:custGeom>
              <a:avLst/>
              <a:gdLst/>
              <a:ahLst/>
              <a:cxnLst/>
              <a:rect l="l" t="t" r="r" b="b"/>
              <a:pathLst>
                <a:path w="2990" h="3407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49"/>
            <p:cNvSpPr/>
            <p:nvPr/>
          </p:nvSpPr>
          <p:spPr>
            <a:xfrm>
              <a:off x="1389240" y="3946320"/>
              <a:ext cx="124560" cy="136440"/>
            </a:xfrm>
            <a:custGeom>
              <a:avLst/>
              <a:gdLst/>
              <a:ahLst/>
              <a:cxnLst/>
              <a:rect l="l" t="t" r="r" b="b"/>
              <a:pathLst>
                <a:path w="3359" h="368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50"/>
            <p:cNvSpPr/>
            <p:nvPr/>
          </p:nvSpPr>
          <p:spPr>
            <a:xfrm>
              <a:off x="1247760" y="4061520"/>
              <a:ext cx="119520" cy="129600"/>
            </a:xfrm>
            <a:custGeom>
              <a:avLst/>
              <a:gdLst/>
              <a:ahLst/>
              <a:cxnLst/>
              <a:rect l="l" t="t" r="r" b="b"/>
              <a:pathLst>
                <a:path w="3228" h="3502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51"/>
            <p:cNvSpPr/>
            <p:nvPr/>
          </p:nvSpPr>
          <p:spPr>
            <a:xfrm>
              <a:off x="1164960" y="4187520"/>
              <a:ext cx="86040" cy="84960"/>
            </a:xfrm>
            <a:custGeom>
              <a:avLst/>
              <a:gdLst/>
              <a:ahLst/>
              <a:cxnLst/>
              <a:rect l="l" t="t" r="r" b="b"/>
              <a:pathLst>
                <a:path w="2322" h="2299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52"/>
            <p:cNvSpPr/>
            <p:nvPr/>
          </p:nvSpPr>
          <p:spPr>
            <a:xfrm>
              <a:off x="1089720" y="4270680"/>
              <a:ext cx="59040" cy="72360"/>
            </a:xfrm>
            <a:custGeom>
              <a:avLst/>
              <a:gdLst/>
              <a:ahLst/>
              <a:cxnLst/>
              <a:rect l="l" t="t" r="r" b="b"/>
              <a:pathLst>
                <a:path w="1597" h="1954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53"/>
            <p:cNvSpPr/>
            <p:nvPr/>
          </p:nvSpPr>
          <p:spPr>
            <a:xfrm>
              <a:off x="1730880" y="3916800"/>
              <a:ext cx="58320" cy="91800"/>
            </a:xfrm>
            <a:custGeom>
              <a:avLst/>
              <a:gdLst/>
              <a:ahLst/>
              <a:cxnLst/>
              <a:rect l="l" t="t" r="r" b="b"/>
              <a:pathLst>
                <a:path w="1584" h="2478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54"/>
            <p:cNvSpPr/>
            <p:nvPr/>
          </p:nvSpPr>
          <p:spPr>
            <a:xfrm>
              <a:off x="1626840" y="3988800"/>
              <a:ext cx="91800" cy="137160"/>
            </a:xfrm>
            <a:custGeom>
              <a:avLst/>
              <a:gdLst/>
              <a:ahLst/>
              <a:cxnLst/>
              <a:rect l="l" t="t" r="r" b="b"/>
              <a:pathLst>
                <a:path w="2477" h="3704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55"/>
            <p:cNvSpPr/>
            <p:nvPr/>
          </p:nvSpPr>
          <p:spPr>
            <a:xfrm>
              <a:off x="1497600" y="4079160"/>
              <a:ext cx="100440" cy="157680"/>
            </a:xfrm>
            <a:custGeom>
              <a:avLst/>
              <a:gdLst/>
              <a:ahLst/>
              <a:cxnLst/>
              <a:rect l="l" t="t" r="r" b="b"/>
              <a:pathLst>
                <a:path w="2716" h="4251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56"/>
            <p:cNvSpPr/>
            <p:nvPr/>
          </p:nvSpPr>
          <p:spPr>
            <a:xfrm>
              <a:off x="1346760" y="4183560"/>
              <a:ext cx="96480" cy="149040"/>
            </a:xfrm>
            <a:custGeom>
              <a:avLst/>
              <a:gdLst/>
              <a:ahLst/>
              <a:cxnLst/>
              <a:rect l="l" t="t" r="r" b="b"/>
              <a:pathLst>
                <a:path w="2608" h="4025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57"/>
            <p:cNvSpPr/>
            <p:nvPr/>
          </p:nvSpPr>
          <p:spPr>
            <a:xfrm>
              <a:off x="1238760" y="4264560"/>
              <a:ext cx="57960" cy="105840"/>
            </a:xfrm>
            <a:custGeom>
              <a:avLst/>
              <a:gdLst/>
              <a:ahLst/>
              <a:cxnLst/>
              <a:rect l="l" t="t" r="r" b="b"/>
              <a:pathLst>
                <a:path w="1572" h="2859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58"/>
            <p:cNvSpPr/>
            <p:nvPr/>
          </p:nvSpPr>
          <p:spPr>
            <a:xfrm>
              <a:off x="1141560" y="4337640"/>
              <a:ext cx="52200" cy="77040"/>
            </a:xfrm>
            <a:custGeom>
              <a:avLst/>
              <a:gdLst/>
              <a:ahLst/>
              <a:cxnLst/>
              <a:rect l="l" t="t" r="r" b="b"/>
              <a:pathLst>
                <a:path w="1418" h="2084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59"/>
            <p:cNvSpPr/>
            <p:nvPr/>
          </p:nvSpPr>
          <p:spPr>
            <a:xfrm>
              <a:off x="671040" y="3474000"/>
              <a:ext cx="1328760" cy="538560"/>
            </a:xfrm>
            <a:custGeom>
              <a:avLst/>
              <a:gdLst/>
              <a:ahLst/>
              <a:cxnLst/>
              <a:rect l="l" t="t" r="r" b="b"/>
              <a:pathLst>
                <a:path w="35768" h="14507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60"/>
            <p:cNvSpPr/>
            <p:nvPr/>
          </p:nvSpPr>
          <p:spPr>
            <a:xfrm>
              <a:off x="841680" y="3669120"/>
              <a:ext cx="1157760" cy="180000"/>
            </a:xfrm>
            <a:custGeom>
              <a:avLst/>
              <a:gdLst/>
              <a:ahLst/>
              <a:cxnLst/>
              <a:rect l="l" t="t" r="r" b="b"/>
              <a:pathLst>
                <a:path w="31172" h="4852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61"/>
            <p:cNvSpPr/>
            <p:nvPr/>
          </p:nvSpPr>
          <p:spPr>
            <a:xfrm>
              <a:off x="1766520" y="3689280"/>
              <a:ext cx="71640" cy="123480"/>
            </a:xfrm>
            <a:custGeom>
              <a:avLst/>
              <a:gdLst/>
              <a:ahLst/>
              <a:cxnLst/>
              <a:rect l="l" t="t" r="r" b="b"/>
              <a:pathLst>
                <a:path w="1942" h="3335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62"/>
            <p:cNvSpPr/>
            <p:nvPr/>
          </p:nvSpPr>
          <p:spPr>
            <a:xfrm>
              <a:off x="1599840" y="3598200"/>
              <a:ext cx="86760" cy="190800"/>
            </a:xfrm>
            <a:custGeom>
              <a:avLst/>
              <a:gdLst/>
              <a:ahLst/>
              <a:cxnLst/>
              <a:rect l="l" t="t" r="r" b="b"/>
              <a:pathLst>
                <a:path w="2347" h="5144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63"/>
            <p:cNvSpPr/>
            <p:nvPr/>
          </p:nvSpPr>
          <p:spPr>
            <a:xfrm>
              <a:off x="1425240" y="3543120"/>
              <a:ext cx="67680" cy="218160"/>
            </a:xfrm>
            <a:custGeom>
              <a:avLst/>
              <a:gdLst/>
              <a:ahLst/>
              <a:cxnLst/>
              <a:rect l="l" t="t" r="r" b="b"/>
              <a:pathLst>
                <a:path w="1835" h="5883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64"/>
            <p:cNvSpPr/>
            <p:nvPr/>
          </p:nvSpPr>
          <p:spPr>
            <a:xfrm>
              <a:off x="1205640" y="3523320"/>
              <a:ext cx="65160" cy="204480"/>
            </a:xfrm>
            <a:custGeom>
              <a:avLst/>
              <a:gdLst/>
              <a:ahLst/>
              <a:cxnLst/>
              <a:rect l="l" t="t" r="r" b="b"/>
              <a:pathLst>
                <a:path w="1763" h="5511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65"/>
            <p:cNvSpPr/>
            <p:nvPr/>
          </p:nvSpPr>
          <p:spPr>
            <a:xfrm>
              <a:off x="1041480" y="3563640"/>
              <a:ext cx="47520" cy="142560"/>
            </a:xfrm>
            <a:custGeom>
              <a:avLst/>
              <a:gdLst/>
              <a:ahLst/>
              <a:cxnLst/>
              <a:rect l="l" t="t" r="r" b="b"/>
              <a:pathLst>
                <a:path w="1287" h="3847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66"/>
            <p:cNvSpPr/>
            <p:nvPr/>
          </p:nvSpPr>
          <p:spPr>
            <a:xfrm>
              <a:off x="907200" y="3572640"/>
              <a:ext cx="30960" cy="109440"/>
            </a:xfrm>
            <a:custGeom>
              <a:avLst/>
              <a:gdLst/>
              <a:ahLst/>
              <a:cxnLst/>
              <a:rect l="l" t="t" r="r" b="b"/>
              <a:pathLst>
                <a:path w="846" h="2954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67"/>
            <p:cNvSpPr/>
            <p:nvPr/>
          </p:nvSpPr>
          <p:spPr>
            <a:xfrm>
              <a:off x="1743120" y="3831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537" h="3109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68"/>
            <p:cNvSpPr/>
            <p:nvPr/>
          </p:nvSpPr>
          <p:spPr>
            <a:xfrm>
              <a:off x="1569960" y="3802320"/>
              <a:ext cx="115200" cy="187560"/>
            </a:xfrm>
            <a:custGeom>
              <a:avLst/>
              <a:gdLst/>
              <a:ahLst/>
              <a:cxnLst/>
              <a:rect l="l" t="t" r="r" b="b"/>
              <a:pathLst>
                <a:path w="3108" h="5061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69"/>
            <p:cNvSpPr/>
            <p:nvPr/>
          </p:nvSpPr>
          <p:spPr>
            <a:xfrm>
              <a:off x="1384200" y="3771360"/>
              <a:ext cx="107640" cy="212760"/>
            </a:xfrm>
            <a:custGeom>
              <a:avLst/>
              <a:gdLst/>
              <a:ahLst/>
              <a:cxnLst/>
              <a:rect l="l" t="t" r="r" b="b"/>
              <a:pathLst>
                <a:path w="2906" h="574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70"/>
            <p:cNvSpPr/>
            <p:nvPr/>
          </p:nvSpPr>
          <p:spPr>
            <a:xfrm>
              <a:off x="1163880" y="3736800"/>
              <a:ext cx="106200" cy="198720"/>
            </a:xfrm>
            <a:custGeom>
              <a:avLst/>
              <a:gdLst/>
              <a:ahLst/>
              <a:cxnLst/>
              <a:rect l="l" t="t" r="r" b="b"/>
              <a:pathLst>
                <a:path w="2870" h="536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71"/>
            <p:cNvSpPr/>
            <p:nvPr/>
          </p:nvSpPr>
          <p:spPr>
            <a:xfrm>
              <a:off x="1017000" y="3708720"/>
              <a:ext cx="73080" cy="132840"/>
            </a:xfrm>
            <a:custGeom>
              <a:avLst/>
              <a:gdLst/>
              <a:ahLst/>
              <a:cxnLst/>
              <a:rect l="l" t="t" r="r" b="b"/>
              <a:pathLst>
                <a:path w="1977" h="3585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72"/>
            <p:cNvSpPr/>
            <p:nvPr/>
          </p:nvSpPr>
          <p:spPr>
            <a:xfrm>
              <a:off x="886680" y="3683520"/>
              <a:ext cx="48240" cy="108360"/>
            </a:xfrm>
            <a:custGeom>
              <a:avLst/>
              <a:gdLst/>
              <a:ahLst/>
              <a:cxnLst/>
              <a:rect l="l" t="t" r="r" b="b"/>
              <a:pathLst>
                <a:path w="1311" h="293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73"/>
            <p:cNvSpPr/>
            <p:nvPr/>
          </p:nvSpPr>
          <p:spPr>
            <a:xfrm>
              <a:off x="3661560" y="3440160"/>
              <a:ext cx="838800" cy="546480"/>
            </a:xfrm>
            <a:custGeom>
              <a:avLst/>
              <a:gdLst/>
              <a:ahLst/>
              <a:cxnLst/>
              <a:rect l="l" t="t" r="r" b="b"/>
              <a:pathLst>
                <a:path w="22588" h="1472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74"/>
            <p:cNvSpPr/>
            <p:nvPr/>
          </p:nvSpPr>
          <p:spPr>
            <a:xfrm>
              <a:off x="3661560" y="3502440"/>
              <a:ext cx="725760" cy="463320"/>
            </a:xfrm>
            <a:custGeom>
              <a:avLst/>
              <a:gdLst/>
              <a:ahLst/>
              <a:cxnLst/>
              <a:rect l="l" t="t" r="r" b="b"/>
              <a:pathLst>
                <a:path w="19540" h="12479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75"/>
            <p:cNvSpPr/>
            <p:nvPr/>
          </p:nvSpPr>
          <p:spPr>
            <a:xfrm>
              <a:off x="3765960" y="3898800"/>
              <a:ext cx="80640" cy="70560"/>
            </a:xfrm>
            <a:custGeom>
              <a:avLst/>
              <a:gdLst/>
              <a:ahLst/>
              <a:cxnLst/>
              <a:rect l="l" t="t" r="r" b="b"/>
              <a:pathLst>
                <a:path w="2180" h="1906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76"/>
            <p:cNvSpPr/>
            <p:nvPr/>
          </p:nvSpPr>
          <p:spPr>
            <a:xfrm>
              <a:off x="3861360" y="3830040"/>
              <a:ext cx="100440" cy="119160"/>
            </a:xfrm>
            <a:custGeom>
              <a:avLst/>
              <a:gdLst/>
              <a:ahLst/>
              <a:cxnLst/>
              <a:rect l="l" t="t" r="r" b="b"/>
              <a:pathLst>
                <a:path w="2716" h="3216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77"/>
            <p:cNvSpPr/>
            <p:nvPr/>
          </p:nvSpPr>
          <p:spPr>
            <a:xfrm>
              <a:off x="3982320" y="3754800"/>
              <a:ext cx="108000" cy="129600"/>
            </a:xfrm>
            <a:custGeom>
              <a:avLst/>
              <a:gdLst/>
              <a:ahLst/>
              <a:cxnLst/>
              <a:rect l="l" t="t" r="r" b="b"/>
              <a:pathLst>
                <a:path w="2918" h="3502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78"/>
            <p:cNvSpPr/>
            <p:nvPr/>
          </p:nvSpPr>
          <p:spPr>
            <a:xfrm>
              <a:off x="4121640" y="3663000"/>
              <a:ext cx="107280" cy="123120"/>
            </a:xfrm>
            <a:custGeom>
              <a:avLst/>
              <a:gdLst/>
              <a:ahLst/>
              <a:cxnLst/>
              <a:rect l="l" t="t" r="r" b="b"/>
              <a:pathLst>
                <a:path w="2894" h="3323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79"/>
            <p:cNvSpPr/>
            <p:nvPr/>
          </p:nvSpPr>
          <p:spPr>
            <a:xfrm>
              <a:off x="4232160" y="3593520"/>
              <a:ext cx="75240" cy="81000"/>
            </a:xfrm>
            <a:custGeom>
              <a:avLst/>
              <a:gdLst/>
              <a:ahLst/>
              <a:cxnLst/>
              <a:rect l="l" t="t" r="r" b="b"/>
              <a:pathLst>
                <a:path w="2036" h="2191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80"/>
            <p:cNvSpPr/>
            <p:nvPr/>
          </p:nvSpPr>
          <p:spPr>
            <a:xfrm>
              <a:off x="4329360" y="3533760"/>
              <a:ext cx="51120" cy="68400"/>
            </a:xfrm>
            <a:custGeom>
              <a:avLst/>
              <a:gdLst/>
              <a:ahLst/>
              <a:cxnLst/>
              <a:rect l="l" t="t" r="r" b="b"/>
              <a:pathLst>
                <a:path w="1382" h="1847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81"/>
            <p:cNvSpPr/>
            <p:nvPr/>
          </p:nvSpPr>
          <p:spPr>
            <a:xfrm>
              <a:off x="3727080" y="3808440"/>
              <a:ext cx="53280" cy="85680"/>
            </a:xfrm>
            <a:custGeom>
              <a:avLst/>
              <a:gdLst/>
              <a:ahLst/>
              <a:cxnLst/>
              <a:rect l="l" t="t" r="r" b="b"/>
              <a:pathLst>
                <a:path w="1441" h="2311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82"/>
            <p:cNvSpPr/>
            <p:nvPr/>
          </p:nvSpPr>
          <p:spPr>
            <a:xfrm>
              <a:off x="3797280" y="3704400"/>
              <a:ext cx="81000" cy="128520"/>
            </a:xfrm>
            <a:custGeom>
              <a:avLst/>
              <a:gdLst/>
              <a:ahLst/>
              <a:cxnLst/>
              <a:rect l="l" t="t" r="r" b="b"/>
              <a:pathLst>
                <a:path w="2191" h="3466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83"/>
            <p:cNvSpPr/>
            <p:nvPr/>
          </p:nvSpPr>
          <p:spPr>
            <a:xfrm>
              <a:off x="3913200" y="3608280"/>
              <a:ext cx="86760" cy="148320"/>
            </a:xfrm>
            <a:custGeom>
              <a:avLst/>
              <a:gdLst/>
              <a:ahLst/>
              <a:cxnLst/>
              <a:rect l="l" t="t" r="r" b="b"/>
              <a:pathLst>
                <a:path w="2347" h="4002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84"/>
            <p:cNvSpPr/>
            <p:nvPr/>
          </p:nvSpPr>
          <p:spPr>
            <a:xfrm>
              <a:off x="4059720" y="3528360"/>
              <a:ext cx="83160" cy="139320"/>
            </a:xfrm>
            <a:custGeom>
              <a:avLst/>
              <a:gdLst/>
              <a:ahLst/>
              <a:cxnLst/>
              <a:rect l="l" t="t" r="r" b="b"/>
              <a:pathLst>
                <a:path w="2251" h="3764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85"/>
            <p:cNvSpPr/>
            <p:nvPr/>
          </p:nvSpPr>
          <p:spPr>
            <a:xfrm>
              <a:off x="4195440" y="3500640"/>
              <a:ext cx="48960" cy="99360"/>
            </a:xfrm>
            <a:custGeom>
              <a:avLst/>
              <a:gdLst/>
              <a:ahLst/>
              <a:cxnLst/>
              <a:rect l="l" t="t" r="r" b="b"/>
              <a:pathLst>
                <a:path w="1323" h="268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86"/>
            <p:cNvSpPr/>
            <p:nvPr/>
          </p:nvSpPr>
          <p:spPr>
            <a:xfrm>
              <a:off x="4291920" y="3465000"/>
              <a:ext cx="44280" cy="72720"/>
            </a:xfrm>
            <a:custGeom>
              <a:avLst/>
              <a:gdLst/>
              <a:ahLst/>
              <a:cxnLst/>
              <a:rect l="l" t="t" r="r" b="b"/>
              <a:pathLst>
                <a:path w="1203" h="1965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87"/>
            <p:cNvSpPr/>
            <p:nvPr/>
          </p:nvSpPr>
          <p:spPr>
            <a:xfrm>
              <a:off x="3764520" y="4103640"/>
              <a:ext cx="461160" cy="420120"/>
            </a:xfrm>
            <a:custGeom>
              <a:avLst/>
              <a:gdLst/>
              <a:ahLst/>
              <a:cxnLst/>
              <a:rect l="l" t="t" r="r" b="b"/>
              <a:pathLst>
                <a:path w="12419" h="1132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88"/>
            <p:cNvSpPr/>
            <p:nvPr/>
          </p:nvSpPr>
          <p:spPr>
            <a:xfrm>
              <a:off x="3774960" y="4104360"/>
              <a:ext cx="394920" cy="361440"/>
            </a:xfrm>
            <a:custGeom>
              <a:avLst/>
              <a:gdLst/>
              <a:ahLst/>
              <a:cxnLst/>
              <a:rect l="l" t="t" r="r" b="b"/>
              <a:pathLst>
                <a:path w="10634" h="9741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89"/>
            <p:cNvSpPr/>
            <p:nvPr/>
          </p:nvSpPr>
          <p:spPr>
            <a:xfrm>
              <a:off x="3800520" y="4156920"/>
              <a:ext cx="34560" cy="49320"/>
            </a:xfrm>
            <a:custGeom>
              <a:avLst/>
              <a:gdLst/>
              <a:ahLst/>
              <a:cxnLst/>
              <a:rect l="l" t="t" r="r" b="b"/>
              <a:pathLst>
                <a:path w="942" h="1335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90"/>
            <p:cNvSpPr/>
            <p:nvPr/>
          </p:nvSpPr>
          <p:spPr>
            <a:xfrm>
              <a:off x="3832200" y="4204800"/>
              <a:ext cx="59760" cy="73080"/>
            </a:xfrm>
            <a:custGeom>
              <a:avLst/>
              <a:gdLst/>
              <a:ahLst/>
              <a:cxnLst/>
              <a:rect l="l" t="t" r="r" b="b"/>
              <a:pathLst>
                <a:path w="1621" h="1977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91"/>
            <p:cNvSpPr/>
            <p:nvPr/>
          </p:nvSpPr>
          <p:spPr>
            <a:xfrm>
              <a:off x="3892320" y="4264920"/>
              <a:ext cx="64080" cy="83880"/>
            </a:xfrm>
            <a:custGeom>
              <a:avLst/>
              <a:gdLst/>
              <a:ahLst/>
              <a:cxnLst/>
              <a:rect l="l" t="t" r="r" b="b"/>
              <a:pathLst>
                <a:path w="1739" h="2263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92"/>
            <p:cNvSpPr/>
            <p:nvPr/>
          </p:nvSpPr>
          <p:spPr>
            <a:xfrm>
              <a:off x="3973680" y="4334400"/>
              <a:ext cx="61200" cy="79200"/>
            </a:xfrm>
            <a:custGeom>
              <a:avLst/>
              <a:gdLst/>
              <a:ahLst/>
              <a:cxnLst/>
              <a:rect l="l" t="t" r="r" b="b"/>
              <a:pathLst>
                <a:path w="1656" h="2144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93"/>
            <p:cNvSpPr/>
            <p:nvPr/>
          </p:nvSpPr>
          <p:spPr>
            <a:xfrm>
              <a:off x="4053960" y="4388760"/>
              <a:ext cx="39240" cy="56880"/>
            </a:xfrm>
            <a:custGeom>
              <a:avLst/>
              <a:gdLst/>
              <a:ahLst/>
              <a:cxnLst/>
              <a:rect l="l" t="t" r="r" b="b"/>
              <a:pathLst>
                <a:path w="1061" h="1537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94"/>
            <p:cNvSpPr/>
            <p:nvPr/>
          </p:nvSpPr>
          <p:spPr>
            <a:xfrm>
              <a:off x="4109040" y="4437360"/>
              <a:ext cx="34200" cy="40320"/>
            </a:xfrm>
            <a:custGeom>
              <a:avLst/>
              <a:gdLst/>
              <a:ahLst/>
              <a:cxnLst/>
              <a:rect l="l" t="t" r="r" b="b"/>
              <a:pathLst>
                <a:path w="929" h="1096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95"/>
            <p:cNvSpPr/>
            <p:nvPr/>
          </p:nvSpPr>
          <p:spPr>
            <a:xfrm>
              <a:off x="3833640" y="4118400"/>
              <a:ext cx="50400" cy="37800"/>
            </a:xfrm>
            <a:custGeom>
              <a:avLst/>
              <a:gdLst/>
              <a:ahLst/>
              <a:cxnLst/>
              <a:rect l="l" t="t" r="r" b="b"/>
              <a:pathLst>
                <a:path w="1370" h="1025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96"/>
            <p:cNvSpPr/>
            <p:nvPr/>
          </p:nvSpPr>
          <p:spPr>
            <a:xfrm>
              <a:off x="3885480" y="4144320"/>
              <a:ext cx="68760" cy="65160"/>
            </a:xfrm>
            <a:custGeom>
              <a:avLst/>
              <a:gdLst/>
              <a:ahLst/>
              <a:cxnLst/>
              <a:rect l="l" t="t" r="r" b="b"/>
              <a:pathLst>
                <a:path w="1858" h="1763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97"/>
            <p:cNvSpPr/>
            <p:nvPr/>
          </p:nvSpPr>
          <p:spPr>
            <a:xfrm>
              <a:off x="3951360" y="4197960"/>
              <a:ext cx="78840" cy="69480"/>
            </a:xfrm>
            <a:custGeom>
              <a:avLst/>
              <a:gdLst/>
              <a:ahLst/>
              <a:cxnLst/>
              <a:rect l="l" t="t" r="r" b="b"/>
              <a:pathLst>
                <a:path w="2132" h="1883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98"/>
            <p:cNvSpPr/>
            <p:nvPr/>
          </p:nvSpPr>
          <p:spPr>
            <a:xfrm>
              <a:off x="4026960" y="4273200"/>
              <a:ext cx="74880" cy="66600"/>
            </a:xfrm>
            <a:custGeom>
              <a:avLst/>
              <a:gdLst/>
              <a:ahLst/>
              <a:cxnLst/>
              <a:rect l="l" t="t" r="r" b="b"/>
              <a:pathLst>
                <a:path w="2025" h="1799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99"/>
            <p:cNvSpPr/>
            <p:nvPr/>
          </p:nvSpPr>
          <p:spPr>
            <a:xfrm>
              <a:off x="4086000" y="4350240"/>
              <a:ext cx="54000" cy="43560"/>
            </a:xfrm>
            <a:custGeom>
              <a:avLst/>
              <a:gdLst/>
              <a:ahLst/>
              <a:cxnLst/>
              <a:rect l="l" t="t" r="r" b="b"/>
              <a:pathLst>
                <a:path w="1466" h="118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00"/>
            <p:cNvSpPr/>
            <p:nvPr/>
          </p:nvSpPr>
          <p:spPr>
            <a:xfrm>
              <a:off x="4139280" y="4402800"/>
              <a:ext cx="37800" cy="37440"/>
            </a:xfrm>
            <a:custGeom>
              <a:avLst/>
              <a:gdLst/>
              <a:ahLst/>
              <a:cxnLst/>
              <a:rect l="l" t="t" r="r" b="b"/>
              <a:pathLst>
                <a:path w="1025" h="1013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01"/>
            <p:cNvSpPr/>
            <p:nvPr/>
          </p:nvSpPr>
          <p:spPr>
            <a:xfrm>
              <a:off x="991080" y="4617360"/>
              <a:ext cx="3388320" cy="137160"/>
            </a:xfrm>
            <a:custGeom>
              <a:avLst/>
              <a:gdLst/>
              <a:ahLst/>
              <a:cxnLst/>
              <a:rect l="l" t="t" r="r" b="b"/>
              <a:pathLst>
                <a:path w="91203" h="3703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02"/>
            <p:cNvSpPr/>
            <p:nvPr/>
          </p:nvSpPr>
          <p:spPr>
            <a:xfrm>
              <a:off x="2326320" y="4316760"/>
              <a:ext cx="718200" cy="325800"/>
            </a:xfrm>
            <a:custGeom>
              <a:avLst/>
              <a:gdLst/>
              <a:ahLst/>
              <a:cxnLst/>
              <a:rect l="l" t="t" r="r" b="b"/>
              <a:pathLst>
                <a:path w="19337" h="8776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03"/>
            <p:cNvSpPr/>
            <p:nvPr/>
          </p:nvSpPr>
          <p:spPr>
            <a:xfrm>
              <a:off x="2392560" y="4316760"/>
              <a:ext cx="585360" cy="85680"/>
            </a:xfrm>
            <a:custGeom>
              <a:avLst/>
              <a:gdLst/>
              <a:ahLst/>
              <a:cxnLst/>
              <a:rect l="l" t="t" r="r" b="b"/>
              <a:pathLst>
                <a:path w="15765" h="2311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04"/>
            <p:cNvSpPr/>
            <p:nvPr/>
          </p:nvSpPr>
          <p:spPr>
            <a:xfrm>
              <a:off x="2326320" y="4579200"/>
              <a:ext cx="718200" cy="63360"/>
            </a:xfrm>
            <a:custGeom>
              <a:avLst/>
              <a:gdLst/>
              <a:ahLst/>
              <a:cxnLst/>
              <a:rect l="l" t="t" r="r" b="b"/>
              <a:pathLst>
                <a:path w="19337" h="1715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05"/>
            <p:cNvSpPr/>
            <p:nvPr/>
          </p:nvSpPr>
          <p:spPr>
            <a:xfrm>
              <a:off x="2223720" y="4620960"/>
              <a:ext cx="920160" cy="49680"/>
            </a:xfrm>
            <a:custGeom>
              <a:avLst/>
              <a:gdLst/>
              <a:ahLst/>
              <a:cxnLst/>
              <a:rect l="l" t="t" r="r" b="b"/>
              <a:pathLst>
                <a:path w="24778" h="1346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06"/>
            <p:cNvSpPr/>
            <p:nvPr/>
          </p:nvSpPr>
          <p:spPr>
            <a:xfrm>
              <a:off x="1339920" y="4101840"/>
              <a:ext cx="2691720" cy="237600"/>
            </a:xfrm>
            <a:custGeom>
              <a:avLst/>
              <a:gdLst/>
              <a:ahLst/>
              <a:cxnLst/>
              <a:rect l="l" t="t" r="r" b="b"/>
              <a:pathLst>
                <a:path w="72451" h="6406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07"/>
            <p:cNvSpPr/>
            <p:nvPr/>
          </p:nvSpPr>
          <p:spPr>
            <a:xfrm>
              <a:off x="1339200" y="2498760"/>
              <a:ext cx="2691360" cy="1602360"/>
            </a:xfrm>
            <a:custGeom>
              <a:avLst/>
              <a:gdLst/>
              <a:ahLst/>
              <a:cxnLst/>
              <a:rect l="l" t="t" r="r" b="b"/>
              <a:pathLst>
                <a:path w="72450" h="43137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08"/>
            <p:cNvSpPr/>
            <p:nvPr/>
          </p:nvSpPr>
          <p:spPr>
            <a:xfrm>
              <a:off x="1433880" y="2594520"/>
              <a:ext cx="2499120" cy="1409040"/>
            </a:xfrm>
            <a:custGeom>
              <a:avLst/>
              <a:gdLst/>
              <a:ahLst/>
              <a:cxnLst/>
              <a:rect l="l" t="t" r="r" b="b"/>
              <a:pathLst>
                <a:path w="67271" h="37935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09"/>
            <p:cNvSpPr/>
            <p:nvPr/>
          </p:nvSpPr>
          <p:spPr>
            <a:xfrm>
              <a:off x="2647800" y="4171680"/>
              <a:ext cx="84960" cy="85680"/>
            </a:xfrm>
            <a:custGeom>
              <a:avLst/>
              <a:gdLst/>
              <a:ahLst/>
              <a:cxnLst/>
              <a:rect l="l" t="t" r="r" b="b"/>
              <a:pathLst>
                <a:path w="2299" h="2311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10"/>
            <p:cNvSpPr/>
            <p:nvPr/>
          </p:nvSpPr>
          <p:spPr>
            <a:xfrm>
              <a:off x="1443600" y="2597760"/>
              <a:ext cx="2499120" cy="1386000"/>
            </a:xfrm>
            <a:custGeom>
              <a:avLst/>
              <a:gdLst/>
              <a:ahLst/>
              <a:cxnLst/>
              <a:rect l="l" t="t" r="r" b="b"/>
              <a:pathLst>
                <a:path w="71903" h="3997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11"/>
            <p:cNvSpPr/>
            <p:nvPr/>
          </p:nvSpPr>
          <p:spPr>
            <a:xfrm>
              <a:off x="1830960" y="2499480"/>
              <a:ext cx="1708560" cy="1165320"/>
            </a:xfrm>
            <a:custGeom>
              <a:avLst/>
              <a:gdLst/>
              <a:ahLst/>
              <a:cxnLst/>
              <a:rect l="l" t="t" r="r" b="b"/>
              <a:pathLst>
                <a:path w="45995" h="31373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12"/>
            <p:cNvSpPr/>
            <p:nvPr/>
          </p:nvSpPr>
          <p:spPr>
            <a:xfrm>
              <a:off x="1790640" y="1550520"/>
              <a:ext cx="1789560" cy="1933200"/>
            </a:xfrm>
            <a:custGeom>
              <a:avLst/>
              <a:gdLst/>
              <a:ahLst/>
              <a:cxnLst/>
              <a:rect l="l" t="t" r="r" b="b"/>
              <a:pathLst>
                <a:path w="48174" h="52043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13"/>
            <p:cNvSpPr/>
            <p:nvPr/>
          </p:nvSpPr>
          <p:spPr>
            <a:xfrm>
              <a:off x="1838520" y="1614960"/>
              <a:ext cx="1693440" cy="1803600"/>
            </a:xfrm>
            <a:custGeom>
              <a:avLst/>
              <a:gdLst/>
              <a:ahLst/>
              <a:cxnLst/>
              <a:rect l="l" t="t" r="r" b="b"/>
              <a:pathLst>
                <a:path w="45590" h="48555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8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14"/>
            <p:cNvSpPr/>
            <p:nvPr/>
          </p:nvSpPr>
          <p:spPr>
            <a:xfrm>
              <a:off x="1790640" y="1550520"/>
              <a:ext cx="894600" cy="1933200"/>
            </a:xfrm>
            <a:custGeom>
              <a:avLst/>
              <a:gdLst/>
              <a:ahLst/>
              <a:cxnLst/>
              <a:rect l="l" t="t" r="r" b="b"/>
              <a:pathLst>
                <a:path w="24087" h="52043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15"/>
            <p:cNvSpPr/>
            <p:nvPr/>
          </p:nvSpPr>
          <p:spPr>
            <a:xfrm>
              <a:off x="1906560" y="1566720"/>
              <a:ext cx="21960" cy="21960"/>
            </a:xfrm>
            <a:custGeom>
              <a:avLst/>
              <a:gdLst/>
              <a:ahLst/>
              <a:cxnLst/>
              <a:rect l="l" t="t" r="r" b="b"/>
              <a:pathLst>
                <a:path w="597" h="597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116"/>
            <p:cNvSpPr/>
            <p:nvPr/>
          </p:nvSpPr>
          <p:spPr>
            <a:xfrm>
              <a:off x="3436200" y="1566720"/>
              <a:ext cx="21960" cy="21960"/>
            </a:xfrm>
            <a:custGeom>
              <a:avLst/>
              <a:gdLst/>
              <a:ahLst/>
              <a:cxnLst/>
              <a:rect l="l" t="t" r="r" b="b"/>
              <a:pathLst>
                <a:path w="596" h="597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17"/>
            <p:cNvSpPr/>
            <p:nvPr/>
          </p:nvSpPr>
          <p:spPr>
            <a:xfrm>
              <a:off x="1514520" y="1933200"/>
              <a:ext cx="72720" cy="73080"/>
            </a:xfrm>
            <a:custGeom>
              <a:avLst/>
              <a:gdLst/>
              <a:ahLst/>
              <a:cxnLst/>
              <a:rect l="l" t="t" r="r" b="b"/>
              <a:pathLst>
                <a:path w="1966" h="1977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18"/>
            <p:cNvSpPr/>
            <p:nvPr/>
          </p:nvSpPr>
          <p:spPr>
            <a:xfrm>
              <a:off x="1343880" y="1891080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01" h="502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19"/>
            <p:cNvSpPr/>
            <p:nvPr/>
          </p:nvSpPr>
          <p:spPr>
            <a:xfrm>
              <a:off x="1020960" y="2187000"/>
              <a:ext cx="45360" cy="45360"/>
            </a:xfrm>
            <a:custGeom>
              <a:avLst/>
              <a:gdLst/>
              <a:ahLst/>
              <a:cxnLst/>
              <a:rect l="l" t="t" r="r" b="b"/>
              <a:pathLst>
                <a:path w="1227" h="1227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20"/>
            <p:cNvSpPr/>
            <p:nvPr/>
          </p:nvSpPr>
          <p:spPr>
            <a:xfrm>
              <a:off x="884160" y="2302920"/>
              <a:ext cx="26640" cy="26640"/>
            </a:xfrm>
            <a:custGeom>
              <a:avLst/>
              <a:gdLst/>
              <a:ahLst/>
              <a:cxnLst/>
              <a:rect l="l" t="t" r="r" b="b"/>
              <a:pathLst>
                <a:path w="727" h="727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1"/>
            <p:cNvSpPr/>
            <p:nvPr/>
          </p:nvSpPr>
          <p:spPr>
            <a:xfrm>
              <a:off x="633600" y="3342240"/>
              <a:ext cx="45360" cy="45360"/>
            </a:xfrm>
            <a:custGeom>
              <a:avLst/>
              <a:gdLst/>
              <a:ahLst/>
              <a:cxnLst/>
              <a:rect l="l" t="t" r="r" b="b"/>
              <a:pathLst>
                <a:path w="1227" h="1227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22"/>
            <p:cNvSpPr/>
            <p:nvPr/>
          </p:nvSpPr>
          <p:spPr>
            <a:xfrm>
              <a:off x="538560" y="3190680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54" h="453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23"/>
            <p:cNvSpPr/>
            <p:nvPr/>
          </p:nvSpPr>
          <p:spPr>
            <a:xfrm>
              <a:off x="470520" y="3607200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01" h="501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24"/>
            <p:cNvSpPr/>
            <p:nvPr/>
          </p:nvSpPr>
          <p:spPr>
            <a:xfrm>
              <a:off x="870120" y="4043880"/>
              <a:ext cx="30600" cy="30600"/>
            </a:xfrm>
            <a:custGeom>
              <a:avLst/>
              <a:gdLst/>
              <a:ahLst/>
              <a:cxnLst/>
              <a:rect l="l" t="t" r="r" b="b"/>
              <a:pathLst>
                <a:path w="834" h="835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25"/>
            <p:cNvSpPr/>
            <p:nvPr/>
          </p:nvSpPr>
          <p:spPr>
            <a:xfrm>
              <a:off x="617400" y="4132800"/>
              <a:ext cx="22320" cy="22320"/>
            </a:xfrm>
            <a:custGeom>
              <a:avLst/>
              <a:gdLst/>
              <a:ahLst/>
              <a:cxnLst/>
              <a:rect l="l" t="t" r="r" b="b"/>
              <a:pathLst>
                <a:path w="608" h="608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26"/>
            <p:cNvSpPr/>
            <p:nvPr/>
          </p:nvSpPr>
          <p:spPr>
            <a:xfrm>
              <a:off x="813960" y="4393080"/>
              <a:ext cx="28800" cy="28800"/>
            </a:xfrm>
            <a:custGeom>
              <a:avLst/>
              <a:gdLst/>
              <a:ahLst/>
              <a:cxnLst/>
              <a:rect l="l" t="t" r="r" b="b"/>
              <a:pathLst>
                <a:path w="787" h="787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27"/>
            <p:cNvSpPr/>
            <p:nvPr/>
          </p:nvSpPr>
          <p:spPr>
            <a:xfrm>
              <a:off x="4672800" y="3340440"/>
              <a:ext cx="28080" cy="28080"/>
            </a:xfrm>
            <a:custGeom>
              <a:avLst/>
              <a:gdLst/>
              <a:ahLst/>
              <a:cxnLst/>
              <a:rect l="l" t="t" r="r" b="b"/>
              <a:pathLst>
                <a:path w="763" h="763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28"/>
            <p:cNvSpPr/>
            <p:nvPr/>
          </p:nvSpPr>
          <p:spPr>
            <a:xfrm>
              <a:off x="4696200" y="3654720"/>
              <a:ext cx="51480" cy="51120"/>
            </a:xfrm>
            <a:custGeom>
              <a:avLst/>
              <a:gdLst/>
              <a:ahLst/>
              <a:cxnLst/>
              <a:rect l="l" t="t" r="r" b="b"/>
              <a:pathLst>
                <a:path w="1394" h="1382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29"/>
            <p:cNvSpPr/>
            <p:nvPr/>
          </p:nvSpPr>
          <p:spPr>
            <a:xfrm>
              <a:off x="4672800" y="1919520"/>
              <a:ext cx="28080" cy="28080"/>
            </a:xfrm>
            <a:custGeom>
              <a:avLst/>
              <a:gdLst/>
              <a:ahLst/>
              <a:cxnLst/>
              <a:rect l="l" t="t" r="r" b="b"/>
              <a:pathLst>
                <a:path w="763" h="763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30"/>
            <p:cNvSpPr/>
            <p:nvPr/>
          </p:nvSpPr>
          <p:spPr>
            <a:xfrm>
              <a:off x="3828600" y="1844640"/>
              <a:ext cx="56160" cy="55800"/>
            </a:xfrm>
            <a:custGeom>
              <a:avLst/>
              <a:gdLst/>
              <a:ahLst/>
              <a:cxnLst/>
              <a:rect l="l" t="t" r="r" b="b"/>
              <a:pathLst>
                <a:path w="1525" h="1513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31"/>
            <p:cNvSpPr/>
            <p:nvPr/>
          </p:nvSpPr>
          <p:spPr>
            <a:xfrm>
              <a:off x="4293360" y="1417680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63" h="1263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32"/>
            <p:cNvSpPr/>
            <p:nvPr/>
          </p:nvSpPr>
          <p:spPr>
            <a:xfrm>
              <a:off x="1115640" y="4878720"/>
              <a:ext cx="14760" cy="77760"/>
            </a:xfrm>
            <a:custGeom>
              <a:avLst/>
              <a:gdLst/>
              <a:ahLst/>
              <a:cxnLst/>
              <a:rect l="l" t="t" r="r" b="b"/>
              <a:pathLst>
                <a:path w="453" h="2322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33"/>
            <p:cNvSpPr/>
            <p:nvPr/>
          </p:nvSpPr>
          <p:spPr>
            <a:xfrm>
              <a:off x="1084320" y="4909680"/>
              <a:ext cx="77400" cy="14760"/>
            </a:xfrm>
            <a:custGeom>
              <a:avLst/>
              <a:gdLst/>
              <a:ahLst/>
              <a:cxnLst/>
              <a:rect l="l" t="t" r="r" b="b"/>
              <a:pathLst>
                <a:path w="2311" h="454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34"/>
            <p:cNvSpPr/>
            <p:nvPr/>
          </p:nvSpPr>
          <p:spPr>
            <a:xfrm>
              <a:off x="4423320" y="4679280"/>
              <a:ext cx="16560" cy="86040"/>
            </a:xfrm>
            <a:custGeom>
              <a:avLst/>
              <a:gdLst/>
              <a:ahLst/>
              <a:cxnLst/>
              <a:rect l="l" t="t" r="r" b="b"/>
              <a:pathLst>
                <a:path w="453" h="2323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35"/>
            <p:cNvSpPr/>
            <p:nvPr/>
          </p:nvSpPr>
          <p:spPr>
            <a:xfrm>
              <a:off x="4388400" y="4713840"/>
              <a:ext cx="86040" cy="16560"/>
            </a:xfrm>
            <a:custGeom>
              <a:avLst/>
              <a:gdLst/>
              <a:ahLst/>
              <a:cxnLst/>
              <a:rect l="l" t="t" r="r" b="b"/>
              <a:pathLst>
                <a:path w="2323" h="45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36"/>
            <p:cNvSpPr/>
            <p:nvPr/>
          </p:nvSpPr>
          <p:spPr>
            <a:xfrm>
              <a:off x="1923120" y="1251360"/>
              <a:ext cx="16560" cy="86040"/>
            </a:xfrm>
            <a:custGeom>
              <a:avLst/>
              <a:gdLst/>
              <a:ahLst/>
              <a:cxnLst/>
              <a:rect l="l" t="t" r="r" b="b"/>
              <a:pathLst>
                <a:path w="453" h="2322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37"/>
            <p:cNvSpPr/>
            <p:nvPr/>
          </p:nvSpPr>
          <p:spPr>
            <a:xfrm>
              <a:off x="1888200" y="1286280"/>
              <a:ext cx="86040" cy="16560"/>
            </a:xfrm>
            <a:custGeom>
              <a:avLst/>
              <a:gdLst/>
              <a:ahLst/>
              <a:cxnLst/>
              <a:rect l="l" t="t" r="r" b="b"/>
              <a:pathLst>
                <a:path w="2323" h="454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38"/>
            <p:cNvSpPr/>
            <p:nvPr/>
          </p:nvSpPr>
          <p:spPr>
            <a:xfrm>
              <a:off x="3097800" y="1150920"/>
              <a:ext cx="16560" cy="85320"/>
            </a:xfrm>
            <a:custGeom>
              <a:avLst/>
              <a:gdLst/>
              <a:ahLst/>
              <a:cxnLst/>
              <a:rect l="l" t="t" r="r" b="b"/>
              <a:pathLst>
                <a:path w="453" h="231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39"/>
            <p:cNvSpPr/>
            <p:nvPr/>
          </p:nvSpPr>
          <p:spPr>
            <a:xfrm>
              <a:off x="3062880" y="1185120"/>
              <a:ext cx="86040" cy="16560"/>
            </a:xfrm>
            <a:custGeom>
              <a:avLst/>
              <a:gdLst/>
              <a:ahLst/>
              <a:cxnLst/>
              <a:rect l="l" t="t" r="r" b="b"/>
              <a:pathLst>
                <a:path w="2323" h="454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40"/>
            <p:cNvSpPr/>
            <p:nvPr/>
          </p:nvSpPr>
          <p:spPr>
            <a:xfrm>
              <a:off x="4456080" y="1713600"/>
              <a:ext cx="29880" cy="154080"/>
            </a:xfrm>
            <a:custGeom>
              <a:avLst/>
              <a:gdLst/>
              <a:ahLst/>
              <a:cxnLst/>
              <a:rect l="l" t="t" r="r" b="b"/>
              <a:pathLst>
                <a:path w="811" h="4156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41"/>
            <p:cNvSpPr/>
            <p:nvPr/>
          </p:nvSpPr>
          <p:spPr>
            <a:xfrm>
              <a:off x="4393440" y="1776240"/>
              <a:ext cx="154080" cy="29880"/>
            </a:xfrm>
            <a:custGeom>
              <a:avLst/>
              <a:gdLst/>
              <a:ahLst/>
              <a:cxnLst/>
              <a:rect l="l" t="t" r="r" b="b"/>
              <a:pathLst>
                <a:path w="4157" h="81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42"/>
            <p:cNvSpPr/>
            <p:nvPr/>
          </p:nvSpPr>
          <p:spPr>
            <a:xfrm>
              <a:off x="4790160" y="4308120"/>
              <a:ext cx="16200" cy="84600"/>
            </a:xfrm>
            <a:custGeom>
              <a:avLst/>
              <a:gdLst/>
              <a:ahLst/>
              <a:cxnLst/>
              <a:rect l="l" t="t" r="r" b="b"/>
              <a:pathLst>
                <a:path w="442" h="2287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43"/>
            <p:cNvSpPr/>
            <p:nvPr/>
          </p:nvSpPr>
          <p:spPr>
            <a:xfrm>
              <a:off x="4755600" y="4342320"/>
              <a:ext cx="84960" cy="16560"/>
            </a:xfrm>
            <a:custGeom>
              <a:avLst/>
              <a:gdLst/>
              <a:ahLst/>
              <a:cxnLst/>
              <a:rect l="l" t="t" r="r" b="b"/>
              <a:pathLst>
                <a:path w="2299" h="454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44"/>
            <p:cNvSpPr/>
            <p:nvPr/>
          </p:nvSpPr>
          <p:spPr>
            <a:xfrm>
              <a:off x="696960" y="1448640"/>
              <a:ext cx="29880" cy="154080"/>
            </a:xfrm>
            <a:custGeom>
              <a:avLst/>
              <a:gdLst/>
              <a:ahLst/>
              <a:cxnLst/>
              <a:rect l="l" t="t" r="r" b="b"/>
              <a:pathLst>
                <a:path w="810" h="4156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45"/>
            <p:cNvSpPr/>
            <p:nvPr/>
          </p:nvSpPr>
          <p:spPr>
            <a:xfrm>
              <a:off x="635040" y="1510560"/>
              <a:ext cx="154080" cy="29880"/>
            </a:xfrm>
            <a:custGeom>
              <a:avLst/>
              <a:gdLst/>
              <a:ahLst/>
              <a:cxnLst/>
              <a:rect l="l" t="t" r="r" b="b"/>
              <a:pathLst>
                <a:path w="4156" h="811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46"/>
            <p:cNvSpPr/>
            <p:nvPr/>
          </p:nvSpPr>
          <p:spPr>
            <a:xfrm>
              <a:off x="2382840" y="2258640"/>
              <a:ext cx="624240" cy="502560"/>
            </a:xfrm>
            <a:custGeom>
              <a:avLst/>
              <a:gdLst/>
              <a:ahLst/>
              <a:cxnLst/>
              <a:rect l="l" t="t" r="r" b="b"/>
              <a:pathLst>
                <a:path w="16813" h="13538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47"/>
            <p:cNvSpPr/>
            <p:nvPr/>
          </p:nvSpPr>
          <p:spPr>
            <a:xfrm>
              <a:off x="2295720" y="2061000"/>
              <a:ext cx="820440" cy="820440"/>
            </a:xfrm>
            <a:custGeom>
              <a:avLst/>
              <a:gdLst/>
              <a:ahLst/>
              <a:cxnLst/>
              <a:rect l="l" t="t" r="r" b="b"/>
              <a:pathLst>
                <a:path w="22087" h="22087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9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6" name="CustomShape 148"/>
          <p:cNvSpPr/>
          <p:nvPr/>
        </p:nvSpPr>
        <p:spPr>
          <a:xfrm>
            <a:off x="4964760" y="1540800"/>
            <a:ext cx="32716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За потребителя са предоставени няколко лесни и удобни функции , чрез които може да генерира , запазва , променя и проверява свойте данни(пароли).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Процесът на работа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977040" y="1760760"/>
            <a:ext cx="2880" cy="69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3"/>
          <p:cNvSpPr/>
          <p:nvPr/>
        </p:nvSpPr>
        <p:spPr>
          <a:xfrm>
            <a:off x="844200" y="1760760"/>
            <a:ext cx="1034640" cy="30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Montserrat Medium"/>
                <a:ea typeface="Montserrat Medium"/>
              </a:rPr>
              <a:t>08.03</a:t>
            </a:r>
            <a:r>
              <a:rPr lang="bg" sz="1600" b="0" strike="noStrike" spc="-1">
                <a:solidFill>
                  <a:srgbClr val="FFFFFF"/>
                </a:solidFill>
                <a:latin typeface="Montserrat Medium"/>
                <a:ea typeface="Montserrat Medium"/>
              </a:rPr>
              <a:t>8.03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 flipH="1">
            <a:off x="6338880" y="1760760"/>
            <a:ext cx="21600" cy="69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5"/>
          <p:cNvSpPr/>
          <p:nvPr/>
        </p:nvSpPr>
        <p:spPr>
          <a:xfrm>
            <a:off x="515160" y="2451960"/>
            <a:ext cx="1914840" cy="3844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6"/>
          <p:cNvSpPr/>
          <p:nvPr/>
        </p:nvSpPr>
        <p:spPr>
          <a:xfrm>
            <a:off x="2377800" y="2451960"/>
            <a:ext cx="2759760" cy="38448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7"/>
          <p:cNvSpPr/>
          <p:nvPr/>
        </p:nvSpPr>
        <p:spPr>
          <a:xfrm>
            <a:off x="5055120" y="2451960"/>
            <a:ext cx="2664720" cy="3844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8"/>
          <p:cNvSpPr/>
          <p:nvPr/>
        </p:nvSpPr>
        <p:spPr>
          <a:xfrm>
            <a:off x="7657200" y="2451960"/>
            <a:ext cx="1207800" cy="38448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9"/>
          <p:cNvSpPr/>
          <p:nvPr/>
        </p:nvSpPr>
        <p:spPr>
          <a:xfrm flipH="1">
            <a:off x="3120120" y="2836800"/>
            <a:ext cx="432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0"/>
          <p:cNvSpPr/>
          <p:nvPr/>
        </p:nvSpPr>
        <p:spPr>
          <a:xfrm>
            <a:off x="3100320" y="3247560"/>
            <a:ext cx="11030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bg" sz="1600" b="0" strike="noStrike" spc="-1">
                <a:solidFill>
                  <a:srgbClr val="FFFFFF"/>
                </a:solidFill>
                <a:latin typeface="Montserrat Medium"/>
                <a:ea typeface="Montserrat Medium"/>
              </a:rPr>
              <a:t>09.</a:t>
            </a:r>
            <a:r>
              <a:rPr lang="en-US" sz="1600" b="0" strike="noStrike" spc="-1">
                <a:solidFill>
                  <a:srgbClr val="000000"/>
                </a:solidFill>
                <a:latin typeface="Montserrat Medium"/>
                <a:ea typeface="Montserrat Medium"/>
              </a:rPr>
              <a:t>09.03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7" name="CustomShape 11"/>
          <p:cNvSpPr/>
          <p:nvPr/>
        </p:nvSpPr>
        <p:spPr>
          <a:xfrm>
            <a:off x="7259040" y="3247560"/>
            <a:ext cx="1034640" cy="66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Montserrat Medium"/>
                <a:ea typeface="Montserrat Medium"/>
              </a:rPr>
              <a:t>11</a:t>
            </a:r>
            <a:r>
              <a:rPr lang="en-US" sz="1600" b="0" strike="noStrike" spc="-1">
                <a:solidFill>
                  <a:srgbClr val="000000"/>
                </a:solidFill>
                <a:latin typeface="Montserrat Medium"/>
                <a:ea typeface="Montserrat Medium"/>
              </a:rPr>
              <a:t>11.03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578" name="CustomShape 12"/>
          <p:cNvSpPr/>
          <p:nvPr/>
        </p:nvSpPr>
        <p:spPr>
          <a:xfrm>
            <a:off x="5257800" y="1742400"/>
            <a:ext cx="103464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bg" sz="1600" b="0" strike="noStrike" spc="-1">
                <a:solidFill>
                  <a:srgbClr val="000000"/>
                </a:solidFill>
                <a:latin typeface="Montserrat Medium"/>
                <a:ea typeface="Montserrat Medium"/>
              </a:rPr>
              <a:t>10.03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9" name="CustomShape 13"/>
          <p:cNvSpPr/>
          <p:nvPr/>
        </p:nvSpPr>
        <p:spPr>
          <a:xfrm flipH="1">
            <a:off x="8384760" y="2836800"/>
            <a:ext cx="432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Line 14"/>
          <p:cNvSpPr/>
          <p:nvPr/>
        </p:nvSpPr>
        <p:spPr>
          <a:xfrm>
            <a:off x="1234800" y="1957680"/>
            <a:ext cx="0" cy="494280"/>
          </a:xfrm>
          <a:prstGeom prst="line">
            <a:avLst/>
          </a:prstGeom>
          <a:ln>
            <a:solidFill>
              <a:srgbClr val="2B27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Line 15"/>
          <p:cNvSpPr/>
          <p:nvPr/>
        </p:nvSpPr>
        <p:spPr>
          <a:xfrm>
            <a:off x="3651840" y="2857320"/>
            <a:ext cx="0" cy="389880"/>
          </a:xfrm>
          <a:prstGeom prst="line">
            <a:avLst/>
          </a:prstGeom>
          <a:ln>
            <a:solidFill>
              <a:srgbClr val="2B27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Line 16"/>
          <p:cNvSpPr/>
          <p:nvPr/>
        </p:nvSpPr>
        <p:spPr>
          <a:xfrm>
            <a:off x="5987520" y="2110680"/>
            <a:ext cx="0" cy="341280"/>
          </a:xfrm>
          <a:prstGeom prst="line">
            <a:avLst/>
          </a:prstGeom>
          <a:ln>
            <a:solidFill>
              <a:srgbClr val="2B27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Line 17"/>
          <p:cNvSpPr/>
          <p:nvPr/>
        </p:nvSpPr>
        <p:spPr>
          <a:xfrm>
            <a:off x="7931520" y="2836800"/>
            <a:ext cx="0" cy="410400"/>
          </a:xfrm>
          <a:prstGeom prst="line">
            <a:avLst/>
          </a:prstGeom>
          <a:ln>
            <a:solidFill>
              <a:srgbClr val="2B27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18"/>
          <p:cNvSpPr/>
          <p:nvPr/>
        </p:nvSpPr>
        <p:spPr>
          <a:xfrm>
            <a:off x="591480" y="2826720"/>
            <a:ext cx="15836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Обсъждане на идеи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5" name="CustomShape 19"/>
          <p:cNvSpPr/>
          <p:nvPr/>
        </p:nvSpPr>
        <p:spPr>
          <a:xfrm>
            <a:off x="2448720" y="1741680"/>
            <a:ext cx="24757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Запознаване с технологиите и изграждане скелета на проекта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0"/>
          <p:cNvSpPr/>
          <p:nvPr/>
        </p:nvSpPr>
        <p:spPr>
          <a:xfrm>
            <a:off x="5282280" y="2868480"/>
            <a:ext cx="20671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В процес на усилена работа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7" name="CustomShape 21"/>
          <p:cNvSpPr/>
          <p:nvPr/>
        </p:nvSpPr>
        <p:spPr>
          <a:xfrm>
            <a:off x="7719840" y="1915200"/>
            <a:ext cx="1145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Последни детайли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Live demo</a:t>
            </a:r>
            <a:br/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9" name="Picture 588"/>
          <p:cNvPicPr/>
          <p:nvPr/>
        </p:nvPicPr>
        <p:blipFill>
          <a:blip r:embed="rId2"/>
          <a:srcRect l="3994" t="8885"/>
          <a:stretch/>
        </p:blipFill>
        <p:spPr>
          <a:xfrm>
            <a:off x="1371600" y="865080"/>
            <a:ext cx="6309360" cy="336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457200" y="29268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000000"/>
                </a:solidFill>
                <a:latin typeface="Fira Sans"/>
                <a:ea typeface="Fira Sans"/>
              </a:rPr>
              <a:t>Нашето преживяване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1" name="Group 2"/>
          <p:cNvGrpSpPr/>
          <p:nvPr/>
        </p:nvGrpSpPr>
        <p:grpSpPr>
          <a:xfrm>
            <a:off x="783000" y="1463400"/>
            <a:ext cx="2496960" cy="3336840"/>
            <a:chOff x="783000" y="1463400"/>
            <a:chExt cx="2496960" cy="3336840"/>
          </a:xfrm>
        </p:grpSpPr>
        <p:sp>
          <p:nvSpPr>
            <p:cNvPr id="592" name="CustomShape 3"/>
            <p:cNvSpPr/>
            <p:nvPr/>
          </p:nvSpPr>
          <p:spPr>
            <a:xfrm>
              <a:off x="1356120" y="4562640"/>
              <a:ext cx="1332000" cy="237600"/>
            </a:xfrm>
            <a:custGeom>
              <a:avLst/>
              <a:gdLst/>
              <a:ahLst/>
              <a:cxnLst/>
              <a:rect l="l" t="t" r="r" b="b"/>
              <a:pathLst>
                <a:path w="40363" h="7205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4"/>
            <p:cNvSpPr/>
            <p:nvPr/>
          </p:nvSpPr>
          <p:spPr>
            <a:xfrm>
              <a:off x="1057320" y="1686960"/>
              <a:ext cx="1878120" cy="2460240"/>
            </a:xfrm>
            <a:custGeom>
              <a:avLst/>
              <a:gdLst/>
              <a:ahLst/>
              <a:cxnLst/>
              <a:rect l="l" t="t" r="r" b="b"/>
              <a:pathLst>
                <a:path w="56901" h="7454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5"/>
            <p:cNvSpPr/>
            <p:nvPr/>
          </p:nvSpPr>
          <p:spPr>
            <a:xfrm>
              <a:off x="1043280" y="1503360"/>
              <a:ext cx="545040" cy="2913840"/>
            </a:xfrm>
            <a:custGeom>
              <a:avLst/>
              <a:gdLst/>
              <a:ahLst/>
              <a:cxnLst/>
              <a:rect l="l" t="t" r="r" b="b"/>
              <a:pathLst>
                <a:path w="16527" h="88281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6"/>
            <p:cNvSpPr/>
            <p:nvPr/>
          </p:nvSpPr>
          <p:spPr>
            <a:xfrm>
              <a:off x="2354760" y="1483200"/>
              <a:ext cx="636480" cy="2839320"/>
            </a:xfrm>
            <a:custGeom>
              <a:avLst/>
              <a:gdLst/>
              <a:ahLst/>
              <a:cxnLst/>
              <a:rect l="l" t="t" r="r" b="b"/>
              <a:pathLst>
                <a:path w="19289" h="86028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7"/>
            <p:cNvSpPr/>
            <p:nvPr/>
          </p:nvSpPr>
          <p:spPr>
            <a:xfrm>
              <a:off x="2347560" y="3581640"/>
              <a:ext cx="349200" cy="980640"/>
            </a:xfrm>
            <a:custGeom>
              <a:avLst/>
              <a:gdLst/>
              <a:ahLst/>
              <a:cxnLst/>
              <a:rect l="l" t="t" r="r" b="b"/>
              <a:pathLst>
                <a:path w="10591" h="29723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8"/>
            <p:cNvSpPr/>
            <p:nvPr/>
          </p:nvSpPr>
          <p:spPr>
            <a:xfrm>
              <a:off x="2492640" y="3581640"/>
              <a:ext cx="76680" cy="980640"/>
            </a:xfrm>
            <a:custGeom>
              <a:avLst/>
              <a:gdLst/>
              <a:ahLst/>
              <a:cxnLst/>
              <a:rect l="l" t="t" r="r" b="b"/>
              <a:pathLst>
                <a:path w="2335" h="29719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960" cap="rnd">
              <a:solidFill>
                <a:srgbClr val="06060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9"/>
            <p:cNvSpPr/>
            <p:nvPr/>
          </p:nvSpPr>
          <p:spPr>
            <a:xfrm>
              <a:off x="2250000" y="4249440"/>
              <a:ext cx="677160" cy="388800"/>
            </a:xfrm>
            <a:custGeom>
              <a:avLst/>
              <a:gdLst/>
              <a:ahLst/>
              <a:cxnLst/>
              <a:rect l="l" t="t" r="r" b="b"/>
              <a:pathLst>
                <a:path w="20527" h="11791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rgbClr val="06060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0"/>
            <p:cNvSpPr/>
            <p:nvPr/>
          </p:nvSpPr>
          <p:spPr>
            <a:xfrm>
              <a:off x="1187640" y="3741840"/>
              <a:ext cx="257760" cy="852480"/>
            </a:xfrm>
            <a:custGeom>
              <a:avLst/>
              <a:gdLst/>
              <a:ahLst/>
              <a:cxnLst/>
              <a:rect l="l" t="t" r="r" b="b"/>
              <a:pathLst>
                <a:path w="7821" h="25838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1"/>
            <p:cNvSpPr/>
            <p:nvPr/>
          </p:nvSpPr>
          <p:spPr>
            <a:xfrm>
              <a:off x="1272240" y="3741840"/>
              <a:ext cx="132840" cy="852480"/>
            </a:xfrm>
            <a:custGeom>
              <a:avLst/>
              <a:gdLst/>
              <a:ahLst/>
              <a:cxnLst/>
              <a:rect l="l" t="t" r="r" b="b"/>
              <a:pathLst>
                <a:path w="4037" h="25838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960" cap="rnd">
              <a:solidFill>
                <a:srgbClr val="06060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2"/>
            <p:cNvSpPr/>
            <p:nvPr/>
          </p:nvSpPr>
          <p:spPr>
            <a:xfrm>
              <a:off x="1430280" y="3713760"/>
              <a:ext cx="348120" cy="866160"/>
            </a:xfrm>
            <a:custGeom>
              <a:avLst/>
              <a:gdLst/>
              <a:ahLst/>
              <a:cxnLst/>
              <a:rect l="l" t="t" r="r" b="b"/>
              <a:pathLst>
                <a:path w="10562" h="26253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3"/>
            <p:cNvSpPr/>
            <p:nvPr/>
          </p:nvSpPr>
          <p:spPr>
            <a:xfrm>
              <a:off x="1468800" y="3726000"/>
              <a:ext cx="251280" cy="854280"/>
            </a:xfrm>
            <a:custGeom>
              <a:avLst/>
              <a:gdLst/>
              <a:ahLst/>
              <a:cxnLst/>
              <a:rect l="l" t="t" r="r" b="b"/>
              <a:pathLst>
                <a:path w="7621" h="25885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960" cap="rnd">
              <a:solidFill>
                <a:srgbClr val="06060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4"/>
            <p:cNvSpPr/>
            <p:nvPr/>
          </p:nvSpPr>
          <p:spPr>
            <a:xfrm>
              <a:off x="1189440" y="4356000"/>
              <a:ext cx="622440" cy="306720"/>
            </a:xfrm>
            <a:custGeom>
              <a:avLst/>
              <a:gdLst/>
              <a:ahLst/>
              <a:cxnLst/>
              <a:rect l="l" t="t" r="r" b="b"/>
              <a:pathLst>
                <a:path w="18872" h="9304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rgbClr val="06060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5"/>
            <p:cNvSpPr/>
            <p:nvPr/>
          </p:nvSpPr>
          <p:spPr>
            <a:xfrm>
              <a:off x="1698120" y="2906640"/>
              <a:ext cx="591480" cy="1353240"/>
            </a:xfrm>
            <a:custGeom>
              <a:avLst/>
              <a:gdLst/>
              <a:ahLst/>
              <a:cxnLst/>
              <a:rect l="l" t="t" r="r" b="b"/>
              <a:pathLst>
                <a:path w="17931" h="41009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6"/>
            <p:cNvSpPr/>
            <p:nvPr/>
          </p:nvSpPr>
          <p:spPr>
            <a:xfrm>
              <a:off x="1793160" y="4244040"/>
              <a:ext cx="170280" cy="173520"/>
            </a:xfrm>
            <a:custGeom>
              <a:avLst/>
              <a:gdLst/>
              <a:ahLst/>
              <a:cxnLst/>
              <a:rect l="l" t="t" r="r" b="b"/>
              <a:pathLst>
                <a:path w="5168" h="5264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rgbClr val="06060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"/>
            <p:cNvSpPr/>
            <p:nvPr/>
          </p:nvSpPr>
          <p:spPr>
            <a:xfrm>
              <a:off x="2102400" y="4240440"/>
              <a:ext cx="166320" cy="146520"/>
            </a:xfrm>
            <a:custGeom>
              <a:avLst/>
              <a:gdLst/>
              <a:ahLst/>
              <a:cxnLst/>
              <a:rect l="l" t="t" r="r" b="b"/>
              <a:pathLst>
                <a:path w="5049" h="4454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rgbClr val="06060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8"/>
            <p:cNvSpPr/>
            <p:nvPr/>
          </p:nvSpPr>
          <p:spPr>
            <a:xfrm>
              <a:off x="1922400" y="3260520"/>
              <a:ext cx="140760" cy="176040"/>
            </a:xfrm>
            <a:custGeom>
              <a:avLst/>
              <a:gdLst/>
              <a:ahLst/>
              <a:cxnLst/>
              <a:rect l="l" t="t" r="r" b="b"/>
              <a:pathLst>
                <a:path w="4275" h="534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9"/>
            <p:cNvSpPr/>
            <p:nvPr/>
          </p:nvSpPr>
          <p:spPr>
            <a:xfrm>
              <a:off x="2041920" y="4348800"/>
              <a:ext cx="291240" cy="336240"/>
            </a:xfrm>
            <a:custGeom>
              <a:avLst/>
              <a:gdLst/>
              <a:ahLst/>
              <a:cxnLst/>
              <a:rect l="l" t="t" r="r" b="b"/>
              <a:pathLst>
                <a:path w="8835" h="10192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20"/>
            <p:cNvSpPr/>
            <p:nvPr/>
          </p:nvSpPr>
          <p:spPr>
            <a:xfrm>
              <a:off x="2050560" y="4635360"/>
              <a:ext cx="280440" cy="49680"/>
            </a:xfrm>
            <a:custGeom>
              <a:avLst/>
              <a:gdLst/>
              <a:ahLst/>
              <a:cxnLst/>
              <a:rect l="l" t="t" r="r" b="b"/>
              <a:pathLst>
                <a:path w="8502" h="1513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21"/>
            <p:cNvSpPr/>
            <p:nvPr/>
          </p:nvSpPr>
          <p:spPr>
            <a:xfrm>
              <a:off x="2122560" y="4413240"/>
              <a:ext cx="180360" cy="76680"/>
            </a:xfrm>
            <a:custGeom>
              <a:avLst/>
              <a:gdLst/>
              <a:ahLst/>
              <a:cxnLst/>
              <a:rect l="l" t="t" r="r" b="b"/>
              <a:pathLst>
                <a:path w="5478" h="2331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22"/>
            <p:cNvSpPr/>
            <p:nvPr/>
          </p:nvSpPr>
          <p:spPr>
            <a:xfrm>
              <a:off x="1698480" y="2905920"/>
              <a:ext cx="525600" cy="93240"/>
            </a:xfrm>
            <a:custGeom>
              <a:avLst/>
              <a:gdLst/>
              <a:ahLst/>
              <a:cxnLst/>
              <a:rect l="l" t="t" r="r" b="b"/>
              <a:pathLst>
                <a:path w="15931" h="2831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23"/>
            <p:cNvSpPr/>
            <p:nvPr/>
          </p:nvSpPr>
          <p:spPr>
            <a:xfrm>
              <a:off x="1996920" y="3583440"/>
              <a:ext cx="129240" cy="672120"/>
            </a:xfrm>
            <a:custGeom>
              <a:avLst/>
              <a:gdLst/>
              <a:ahLst/>
              <a:cxnLst/>
              <a:rect l="l" t="t" r="r" b="b"/>
              <a:pathLst>
                <a:path w="3930" h="20373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4"/>
            <p:cNvSpPr/>
            <p:nvPr/>
          </p:nvSpPr>
          <p:spPr>
            <a:xfrm>
              <a:off x="1910880" y="3256200"/>
              <a:ext cx="156600" cy="21960"/>
            </a:xfrm>
            <a:custGeom>
              <a:avLst/>
              <a:gdLst/>
              <a:ahLst/>
              <a:cxnLst/>
              <a:rect l="l" t="t" r="r" b="b"/>
              <a:pathLst>
                <a:path w="4751" h="681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5"/>
            <p:cNvSpPr/>
            <p:nvPr/>
          </p:nvSpPr>
          <p:spPr>
            <a:xfrm>
              <a:off x="1984680" y="3255840"/>
              <a:ext cx="16200" cy="331560"/>
            </a:xfrm>
            <a:custGeom>
              <a:avLst/>
              <a:gdLst/>
              <a:ahLst/>
              <a:cxnLst/>
              <a:rect l="l" t="t" r="r" b="b"/>
              <a:pathLst>
                <a:path w="501" h="1005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6"/>
            <p:cNvSpPr/>
            <p:nvPr/>
          </p:nvSpPr>
          <p:spPr>
            <a:xfrm>
              <a:off x="1935360" y="2945160"/>
              <a:ext cx="35640" cy="198000"/>
            </a:xfrm>
            <a:custGeom>
              <a:avLst/>
              <a:gdLst/>
              <a:ahLst/>
              <a:cxnLst/>
              <a:rect l="l" t="t" r="r" b="b"/>
              <a:pathLst>
                <a:path w="1096" h="6004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7"/>
            <p:cNvSpPr/>
            <p:nvPr/>
          </p:nvSpPr>
          <p:spPr>
            <a:xfrm>
              <a:off x="1702800" y="2920320"/>
              <a:ext cx="71640" cy="192240"/>
            </a:xfrm>
            <a:custGeom>
              <a:avLst/>
              <a:gdLst/>
              <a:ahLst/>
              <a:cxnLst/>
              <a:rect l="l" t="t" r="r" b="b"/>
              <a:pathLst>
                <a:path w="2180" h="5835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8"/>
            <p:cNvSpPr/>
            <p:nvPr/>
          </p:nvSpPr>
          <p:spPr>
            <a:xfrm>
              <a:off x="2151720" y="2926080"/>
              <a:ext cx="83160" cy="170640"/>
            </a:xfrm>
            <a:custGeom>
              <a:avLst/>
              <a:gdLst/>
              <a:ahLst/>
              <a:cxnLst/>
              <a:rect l="l" t="t" r="r" b="b"/>
              <a:pathLst>
                <a:path w="2526" h="518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9"/>
            <p:cNvSpPr/>
            <p:nvPr/>
          </p:nvSpPr>
          <p:spPr>
            <a:xfrm>
              <a:off x="1596240" y="4362120"/>
              <a:ext cx="397080" cy="322560"/>
            </a:xfrm>
            <a:custGeom>
              <a:avLst/>
              <a:gdLst/>
              <a:ahLst/>
              <a:cxnLst/>
              <a:rect l="l" t="t" r="r" b="b"/>
              <a:pathLst>
                <a:path w="12038" h="9782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30"/>
            <p:cNvSpPr/>
            <p:nvPr/>
          </p:nvSpPr>
          <p:spPr>
            <a:xfrm>
              <a:off x="1613520" y="4622760"/>
              <a:ext cx="373320" cy="61560"/>
            </a:xfrm>
            <a:custGeom>
              <a:avLst/>
              <a:gdLst/>
              <a:ahLst/>
              <a:cxnLst/>
              <a:rect l="l" t="t" r="r" b="b"/>
              <a:pathLst>
                <a:path w="11324" h="188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31"/>
            <p:cNvSpPr/>
            <p:nvPr/>
          </p:nvSpPr>
          <p:spPr>
            <a:xfrm>
              <a:off x="1718280" y="4413240"/>
              <a:ext cx="202320" cy="76680"/>
            </a:xfrm>
            <a:custGeom>
              <a:avLst/>
              <a:gdLst/>
              <a:ahLst/>
              <a:cxnLst/>
              <a:rect l="l" t="t" r="r" b="b"/>
              <a:pathLst>
                <a:path w="6142" h="2338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32"/>
            <p:cNvSpPr/>
            <p:nvPr/>
          </p:nvSpPr>
          <p:spPr>
            <a:xfrm>
              <a:off x="1815840" y="1625040"/>
              <a:ext cx="273960" cy="341640"/>
            </a:xfrm>
            <a:custGeom>
              <a:avLst/>
              <a:gdLst/>
              <a:ahLst/>
              <a:cxnLst/>
              <a:rect l="l" t="t" r="r" b="b"/>
              <a:pathLst>
                <a:path w="8311" h="10363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33"/>
            <p:cNvSpPr/>
            <p:nvPr/>
          </p:nvSpPr>
          <p:spPr>
            <a:xfrm>
              <a:off x="1708200" y="1467360"/>
              <a:ext cx="463320" cy="336240"/>
            </a:xfrm>
            <a:custGeom>
              <a:avLst/>
              <a:gdLst/>
              <a:ahLst/>
              <a:cxnLst/>
              <a:rect l="l" t="t" r="r" b="b"/>
              <a:pathLst>
                <a:path w="14051" h="10199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34"/>
            <p:cNvSpPr/>
            <p:nvPr/>
          </p:nvSpPr>
          <p:spPr>
            <a:xfrm>
              <a:off x="1775160" y="1765800"/>
              <a:ext cx="48600" cy="80640"/>
            </a:xfrm>
            <a:custGeom>
              <a:avLst/>
              <a:gdLst/>
              <a:ahLst/>
              <a:cxnLst/>
              <a:rect l="l" t="t" r="r" b="b"/>
              <a:pathLst>
                <a:path w="1480" h="2449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35"/>
            <p:cNvSpPr/>
            <p:nvPr/>
          </p:nvSpPr>
          <p:spPr>
            <a:xfrm>
              <a:off x="2088720" y="1766160"/>
              <a:ext cx="41400" cy="79920"/>
            </a:xfrm>
            <a:custGeom>
              <a:avLst/>
              <a:gdLst/>
              <a:ahLst/>
              <a:cxnLst/>
              <a:rect l="l" t="t" r="r" b="b"/>
              <a:pathLst>
                <a:path w="1263" h="2437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CustomShape 36"/>
            <p:cNvSpPr/>
            <p:nvPr/>
          </p:nvSpPr>
          <p:spPr>
            <a:xfrm>
              <a:off x="1874520" y="1739880"/>
              <a:ext cx="29880" cy="50760"/>
            </a:xfrm>
            <a:custGeom>
              <a:avLst/>
              <a:gdLst/>
              <a:ahLst/>
              <a:cxnLst/>
              <a:rect l="l" t="t" r="r" b="b"/>
              <a:pathLst>
                <a:path w="917" h="1549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37"/>
            <p:cNvSpPr/>
            <p:nvPr/>
          </p:nvSpPr>
          <p:spPr>
            <a:xfrm>
              <a:off x="2002320" y="1739880"/>
              <a:ext cx="29880" cy="50760"/>
            </a:xfrm>
            <a:custGeom>
              <a:avLst/>
              <a:gdLst/>
              <a:ahLst/>
              <a:cxnLst/>
              <a:rect l="l" t="t" r="r" b="b"/>
              <a:pathLst>
                <a:path w="918" h="1549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38"/>
            <p:cNvSpPr/>
            <p:nvPr/>
          </p:nvSpPr>
          <p:spPr>
            <a:xfrm>
              <a:off x="1925640" y="1729440"/>
              <a:ext cx="29520" cy="103320"/>
            </a:xfrm>
            <a:custGeom>
              <a:avLst/>
              <a:gdLst/>
              <a:ahLst/>
              <a:cxnLst/>
              <a:rect l="l" t="t" r="r" b="b"/>
              <a:pathLst>
                <a:path w="906" h="3145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39"/>
            <p:cNvSpPr/>
            <p:nvPr/>
          </p:nvSpPr>
          <p:spPr>
            <a:xfrm>
              <a:off x="1904040" y="1858680"/>
              <a:ext cx="102600" cy="15120"/>
            </a:xfrm>
            <a:custGeom>
              <a:avLst/>
              <a:gdLst/>
              <a:ahLst/>
              <a:cxnLst/>
              <a:rect l="l" t="t" r="r" b="b"/>
              <a:pathLst>
                <a:path w="3121" h="468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CustomShape 40"/>
            <p:cNvSpPr/>
            <p:nvPr/>
          </p:nvSpPr>
          <p:spPr>
            <a:xfrm>
              <a:off x="1849680" y="1702440"/>
              <a:ext cx="67680" cy="16920"/>
            </a:xfrm>
            <a:custGeom>
              <a:avLst/>
              <a:gdLst/>
              <a:ahLst/>
              <a:cxnLst/>
              <a:rect l="l" t="t" r="r" b="b"/>
              <a:pathLst>
                <a:path w="2061" h="519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CustomShape 41"/>
            <p:cNvSpPr/>
            <p:nvPr/>
          </p:nvSpPr>
          <p:spPr>
            <a:xfrm>
              <a:off x="1987560" y="1702440"/>
              <a:ext cx="67680" cy="16920"/>
            </a:xfrm>
            <a:custGeom>
              <a:avLst/>
              <a:gdLst/>
              <a:ahLst/>
              <a:cxnLst/>
              <a:rect l="l" t="t" r="r" b="b"/>
              <a:pathLst>
                <a:path w="2060" h="519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CustomShape 42"/>
            <p:cNvSpPr/>
            <p:nvPr/>
          </p:nvSpPr>
          <p:spPr>
            <a:xfrm>
              <a:off x="1920960" y="1726560"/>
              <a:ext cx="55080" cy="17640"/>
            </a:xfrm>
            <a:custGeom>
              <a:avLst/>
              <a:gdLst/>
              <a:ahLst/>
              <a:cxnLst/>
              <a:rect l="l" t="t" r="r" b="b"/>
              <a:pathLst>
                <a:path w="1680" h="549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CustomShape 43"/>
            <p:cNvSpPr/>
            <p:nvPr/>
          </p:nvSpPr>
          <p:spPr>
            <a:xfrm>
              <a:off x="1856160" y="1913040"/>
              <a:ext cx="217800" cy="294840"/>
            </a:xfrm>
            <a:custGeom>
              <a:avLst/>
              <a:gdLst/>
              <a:ahLst/>
              <a:cxnLst/>
              <a:rect l="l" t="t" r="r" b="b"/>
              <a:pathLst>
                <a:path w="6614" h="8941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CustomShape 44"/>
            <p:cNvSpPr/>
            <p:nvPr/>
          </p:nvSpPr>
          <p:spPr>
            <a:xfrm>
              <a:off x="1883520" y="1923840"/>
              <a:ext cx="140760" cy="99000"/>
            </a:xfrm>
            <a:custGeom>
              <a:avLst/>
              <a:gdLst/>
              <a:ahLst/>
              <a:cxnLst/>
              <a:rect l="l" t="t" r="r" b="b"/>
              <a:pathLst>
                <a:path w="4276" h="3013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CustomShape 45"/>
            <p:cNvSpPr/>
            <p:nvPr/>
          </p:nvSpPr>
          <p:spPr>
            <a:xfrm>
              <a:off x="1641960" y="2059200"/>
              <a:ext cx="748440" cy="891000"/>
            </a:xfrm>
            <a:custGeom>
              <a:avLst/>
              <a:gdLst/>
              <a:ahLst/>
              <a:cxnLst/>
              <a:rect l="l" t="t" r="r" b="b"/>
              <a:pathLst>
                <a:path w="22682" h="27006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CustomShape 46"/>
            <p:cNvSpPr/>
            <p:nvPr/>
          </p:nvSpPr>
          <p:spPr>
            <a:xfrm>
              <a:off x="1641960" y="2108520"/>
              <a:ext cx="97560" cy="567720"/>
            </a:xfrm>
            <a:custGeom>
              <a:avLst/>
              <a:gdLst/>
              <a:ahLst/>
              <a:cxnLst/>
              <a:rect l="l" t="t" r="r" b="b"/>
              <a:pathLst>
                <a:path w="2966" h="17205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47"/>
            <p:cNvSpPr/>
            <p:nvPr/>
          </p:nvSpPr>
          <p:spPr>
            <a:xfrm>
              <a:off x="2236320" y="2347200"/>
              <a:ext cx="72720" cy="169200"/>
            </a:xfrm>
            <a:custGeom>
              <a:avLst/>
              <a:gdLst/>
              <a:ahLst/>
              <a:cxnLst/>
              <a:rect l="l" t="t" r="r" b="b"/>
              <a:pathLst>
                <a:path w="2216" h="5133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48"/>
            <p:cNvSpPr/>
            <p:nvPr/>
          </p:nvSpPr>
          <p:spPr>
            <a:xfrm>
              <a:off x="2110680" y="2784600"/>
              <a:ext cx="115200" cy="141120"/>
            </a:xfrm>
            <a:custGeom>
              <a:avLst/>
              <a:gdLst/>
              <a:ahLst/>
              <a:cxnLst/>
              <a:rect l="l" t="t" r="r" b="b"/>
              <a:pathLst>
                <a:path w="3502" h="4287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CustomShape 49"/>
            <p:cNvSpPr/>
            <p:nvPr/>
          </p:nvSpPr>
          <p:spPr>
            <a:xfrm>
              <a:off x="1516320" y="1819080"/>
              <a:ext cx="267480" cy="734040"/>
            </a:xfrm>
            <a:custGeom>
              <a:avLst/>
              <a:gdLst/>
              <a:ahLst/>
              <a:cxnLst/>
              <a:rect l="l" t="t" r="r" b="b"/>
              <a:pathLst>
                <a:path w="8116" h="22253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CustomShape 50"/>
            <p:cNvSpPr/>
            <p:nvPr/>
          </p:nvSpPr>
          <p:spPr>
            <a:xfrm>
              <a:off x="2231640" y="2342160"/>
              <a:ext cx="24840" cy="178560"/>
            </a:xfrm>
            <a:custGeom>
              <a:avLst/>
              <a:gdLst/>
              <a:ahLst/>
              <a:cxnLst/>
              <a:rect l="l" t="t" r="r" b="b"/>
              <a:pathLst>
                <a:path w="763" h="5419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CustomShape 51"/>
            <p:cNvSpPr/>
            <p:nvPr/>
          </p:nvSpPr>
          <p:spPr>
            <a:xfrm>
              <a:off x="2236320" y="2341800"/>
              <a:ext cx="59040" cy="120960"/>
            </a:xfrm>
            <a:custGeom>
              <a:avLst/>
              <a:gdLst/>
              <a:ahLst/>
              <a:cxnLst/>
              <a:rect l="l" t="t" r="r" b="b"/>
              <a:pathLst>
                <a:path w="1799" h="3677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CustomShape 52"/>
            <p:cNvSpPr/>
            <p:nvPr/>
          </p:nvSpPr>
          <p:spPr>
            <a:xfrm>
              <a:off x="1720440" y="1925280"/>
              <a:ext cx="52920" cy="10800"/>
            </a:xfrm>
            <a:custGeom>
              <a:avLst/>
              <a:gdLst/>
              <a:ahLst/>
              <a:cxnLst/>
              <a:rect l="l" t="t" r="r" b="b"/>
              <a:pathLst>
                <a:path w="1609" h="334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960">
              <a:solidFill>
                <a:srgbClr val="06060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53"/>
            <p:cNvSpPr/>
            <p:nvPr/>
          </p:nvSpPr>
          <p:spPr>
            <a:xfrm>
              <a:off x="1732320" y="1951200"/>
              <a:ext cx="47160" cy="10800"/>
            </a:xfrm>
            <a:custGeom>
              <a:avLst/>
              <a:gdLst/>
              <a:ahLst/>
              <a:cxnLst/>
              <a:rect l="l" t="t" r="r" b="b"/>
              <a:pathLst>
                <a:path w="1442" h="335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960">
              <a:solidFill>
                <a:srgbClr val="06060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54"/>
            <p:cNvSpPr/>
            <p:nvPr/>
          </p:nvSpPr>
          <p:spPr>
            <a:xfrm>
              <a:off x="2087640" y="2397240"/>
              <a:ext cx="538560" cy="416520"/>
            </a:xfrm>
            <a:custGeom>
              <a:avLst/>
              <a:gdLst/>
              <a:ahLst/>
              <a:cxnLst/>
              <a:rect l="l" t="t" r="r" b="b"/>
              <a:pathLst>
                <a:path w="16324" h="12634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55"/>
            <p:cNvSpPr/>
            <p:nvPr/>
          </p:nvSpPr>
          <p:spPr>
            <a:xfrm>
              <a:off x="2087640" y="2464200"/>
              <a:ext cx="538560" cy="349560"/>
            </a:xfrm>
            <a:custGeom>
              <a:avLst/>
              <a:gdLst/>
              <a:ahLst/>
              <a:cxnLst/>
              <a:rect l="l" t="t" r="r" b="b"/>
              <a:pathLst>
                <a:path w="16324" h="10598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56"/>
            <p:cNvSpPr/>
            <p:nvPr/>
          </p:nvSpPr>
          <p:spPr>
            <a:xfrm>
              <a:off x="2303640" y="255384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3275" h="3275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57"/>
            <p:cNvSpPr/>
            <p:nvPr/>
          </p:nvSpPr>
          <p:spPr>
            <a:xfrm>
              <a:off x="2273400" y="2626560"/>
              <a:ext cx="239760" cy="210600"/>
            </a:xfrm>
            <a:custGeom>
              <a:avLst/>
              <a:gdLst/>
              <a:ahLst/>
              <a:cxnLst/>
              <a:rect l="l" t="t" r="r" b="b"/>
              <a:pathLst>
                <a:path w="7276" h="6391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960">
              <a:solidFill>
                <a:schemeClr val="dk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58"/>
            <p:cNvSpPr/>
            <p:nvPr/>
          </p:nvSpPr>
          <p:spPr>
            <a:xfrm>
              <a:off x="1828440" y="1806840"/>
              <a:ext cx="63720" cy="45000"/>
            </a:xfrm>
            <a:custGeom>
              <a:avLst/>
              <a:gdLst/>
              <a:ahLst/>
              <a:cxnLst/>
              <a:rect l="l" t="t" r="r" b="b"/>
              <a:pathLst>
                <a:path w="1942" h="137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59"/>
            <p:cNvSpPr/>
            <p:nvPr/>
          </p:nvSpPr>
          <p:spPr>
            <a:xfrm>
              <a:off x="2013480" y="1806840"/>
              <a:ext cx="63720" cy="45000"/>
            </a:xfrm>
            <a:custGeom>
              <a:avLst/>
              <a:gdLst/>
              <a:ahLst/>
              <a:cxnLst/>
              <a:rect l="l" t="t" r="r" b="b"/>
              <a:pathLst>
                <a:path w="1942" h="137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CustomShape 60"/>
            <p:cNvSpPr/>
            <p:nvPr/>
          </p:nvSpPr>
          <p:spPr>
            <a:xfrm>
              <a:off x="1804320" y="1699560"/>
              <a:ext cx="131400" cy="131400"/>
            </a:xfrm>
            <a:custGeom>
              <a:avLst/>
              <a:gdLst/>
              <a:ahLst/>
              <a:cxnLst/>
              <a:rect l="l" t="t" r="r" b="b"/>
              <a:pathLst>
                <a:path w="3990" h="399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CustomShape 61"/>
            <p:cNvSpPr/>
            <p:nvPr/>
          </p:nvSpPr>
          <p:spPr>
            <a:xfrm>
              <a:off x="1962000" y="1699560"/>
              <a:ext cx="131400" cy="131400"/>
            </a:xfrm>
            <a:custGeom>
              <a:avLst/>
              <a:gdLst/>
              <a:ahLst/>
              <a:cxnLst/>
              <a:rect l="l" t="t" r="r" b="b"/>
              <a:pathLst>
                <a:path w="3989" h="399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62"/>
            <p:cNvSpPr/>
            <p:nvPr/>
          </p:nvSpPr>
          <p:spPr>
            <a:xfrm>
              <a:off x="2013120" y="1490760"/>
              <a:ext cx="48960" cy="42120"/>
            </a:xfrm>
            <a:custGeom>
              <a:avLst/>
              <a:gdLst/>
              <a:ahLst/>
              <a:cxnLst/>
              <a:rect l="l" t="t" r="r" b="b"/>
              <a:pathLst>
                <a:path w="1489" h="1292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63"/>
            <p:cNvSpPr/>
            <p:nvPr/>
          </p:nvSpPr>
          <p:spPr>
            <a:xfrm>
              <a:off x="2042640" y="1541880"/>
              <a:ext cx="34200" cy="25920"/>
            </a:xfrm>
            <a:custGeom>
              <a:avLst/>
              <a:gdLst/>
              <a:ahLst/>
              <a:cxnLst/>
              <a:rect l="l" t="t" r="r" b="b"/>
              <a:pathLst>
                <a:path w="1049" h="799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CustomShape 64"/>
            <p:cNvSpPr/>
            <p:nvPr/>
          </p:nvSpPr>
          <p:spPr>
            <a:xfrm>
              <a:off x="2107440" y="1594800"/>
              <a:ext cx="42840" cy="40680"/>
            </a:xfrm>
            <a:custGeom>
              <a:avLst/>
              <a:gdLst/>
              <a:ahLst/>
              <a:cxnLst/>
              <a:rect l="l" t="t" r="r" b="b"/>
              <a:pathLst>
                <a:path w="1311" h="1243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CustomShape 65"/>
            <p:cNvSpPr/>
            <p:nvPr/>
          </p:nvSpPr>
          <p:spPr>
            <a:xfrm>
              <a:off x="1895400" y="1522440"/>
              <a:ext cx="66600" cy="47880"/>
            </a:xfrm>
            <a:custGeom>
              <a:avLst/>
              <a:gdLst/>
              <a:ahLst/>
              <a:cxnLst/>
              <a:rect l="l" t="t" r="r" b="b"/>
              <a:pathLst>
                <a:path w="2025" h="1462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66"/>
            <p:cNvSpPr/>
            <p:nvPr/>
          </p:nvSpPr>
          <p:spPr>
            <a:xfrm>
              <a:off x="1185120" y="1598040"/>
              <a:ext cx="100800" cy="101160"/>
            </a:xfrm>
            <a:custGeom>
              <a:avLst/>
              <a:gdLst/>
              <a:ahLst/>
              <a:cxnLst/>
              <a:rect l="l" t="t" r="r" b="b"/>
              <a:pathLst>
                <a:path w="3061" h="3072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CustomShape 67"/>
            <p:cNvSpPr/>
            <p:nvPr/>
          </p:nvSpPr>
          <p:spPr>
            <a:xfrm>
              <a:off x="1356480" y="1804320"/>
              <a:ext cx="46800" cy="47160"/>
            </a:xfrm>
            <a:custGeom>
              <a:avLst/>
              <a:gdLst/>
              <a:ahLst/>
              <a:cxnLst/>
              <a:rect l="l" t="t" r="r" b="b"/>
              <a:pathLst>
                <a:path w="1430" h="1442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CustomShape 68"/>
            <p:cNvSpPr/>
            <p:nvPr/>
          </p:nvSpPr>
          <p:spPr>
            <a:xfrm>
              <a:off x="2554200" y="1670400"/>
              <a:ext cx="162720" cy="162720"/>
            </a:xfrm>
            <a:custGeom>
              <a:avLst/>
              <a:gdLst/>
              <a:ahLst/>
              <a:cxnLst/>
              <a:rect l="l" t="t" r="r" b="b"/>
              <a:pathLst>
                <a:path w="4942" h="4942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69"/>
            <p:cNvSpPr/>
            <p:nvPr/>
          </p:nvSpPr>
          <p:spPr>
            <a:xfrm>
              <a:off x="2955600" y="2715480"/>
              <a:ext cx="120960" cy="121680"/>
            </a:xfrm>
            <a:custGeom>
              <a:avLst/>
              <a:gdLst/>
              <a:ahLst/>
              <a:cxnLst/>
              <a:rect l="l" t="t" r="r" b="b"/>
              <a:pathLst>
                <a:path w="3680" h="3692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CustomShape 70"/>
            <p:cNvSpPr/>
            <p:nvPr/>
          </p:nvSpPr>
          <p:spPr>
            <a:xfrm>
              <a:off x="2834280" y="2432160"/>
              <a:ext cx="56520" cy="56520"/>
            </a:xfrm>
            <a:custGeom>
              <a:avLst/>
              <a:gdLst/>
              <a:ahLst/>
              <a:cxnLst/>
              <a:rect l="l" t="t" r="r" b="b"/>
              <a:pathLst>
                <a:path w="1727" h="1727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CustomShape 71"/>
            <p:cNvSpPr/>
            <p:nvPr/>
          </p:nvSpPr>
          <p:spPr>
            <a:xfrm>
              <a:off x="1093320" y="288432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4049" h="4049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72"/>
            <p:cNvSpPr/>
            <p:nvPr/>
          </p:nvSpPr>
          <p:spPr>
            <a:xfrm>
              <a:off x="783000" y="2277360"/>
              <a:ext cx="162720" cy="162720"/>
            </a:xfrm>
            <a:custGeom>
              <a:avLst/>
              <a:gdLst/>
              <a:ahLst/>
              <a:cxnLst/>
              <a:rect l="l" t="t" r="r" b="b"/>
              <a:pathLst>
                <a:path w="4942" h="4942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73"/>
            <p:cNvSpPr/>
            <p:nvPr/>
          </p:nvSpPr>
          <p:spPr>
            <a:xfrm>
              <a:off x="2954160" y="3503160"/>
              <a:ext cx="166680" cy="166680"/>
            </a:xfrm>
            <a:custGeom>
              <a:avLst/>
              <a:gdLst/>
              <a:ahLst/>
              <a:cxnLst/>
              <a:rect l="l" t="t" r="r" b="b"/>
              <a:pathLst>
                <a:path w="5061" h="5061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74"/>
            <p:cNvSpPr/>
            <p:nvPr/>
          </p:nvSpPr>
          <p:spPr>
            <a:xfrm>
              <a:off x="3203640" y="4586040"/>
              <a:ext cx="76320" cy="76320"/>
            </a:xfrm>
            <a:custGeom>
              <a:avLst/>
              <a:gdLst/>
              <a:ahLst/>
              <a:cxnLst/>
              <a:rect l="l" t="t" r="r" b="b"/>
              <a:pathLst>
                <a:path w="2322" h="2322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5"/>
            <p:cNvSpPr/>
            <p:nvPr/>
          </p:nvSpPr>
          <p:spPr>
            <a:xfrm>
              <a:off x="908280" y="2516760"/>
              <a:ext cx="89640" cy="122400"/>
            </a:xfrm>
            <a:custGeom>
              <a:avLst/>
              <a:gdLst/>
              <a:ahLst/>
              <a:cxnLst/>
              <a:rect l="l" t="t" r="r" b="b"/>
              <a:pathLst>
                <a:path w="2728" h="3715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76"/>
            <p:cNvSpPr/>
            <p:nvPr/>
          </p:nvSpPr>
          <p:spPr>
            <a:xfrm>
              <a:off x="3111840" y="4282200"/>
              <a:ext cx="129240" cy="161640"/>
            </a:xfrm>
            <a:custGeom>
              <a:avLst/>
              <a:gdLst/>
              <a:ahLst/>
              <a:cxnLst/>
              <a:rect l="l" t="t" r="r" b="b"/>
              <a:pathLst>
                <a:path w="3930" h="4907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7"/>
            <p:cNvSpPr/>
            <p:nvPr/>
          </p:nvSpPr>
          <p:spPr>
            <a:xfrm>
              <a:off x="2318760" y="1463400"/>
              <a:ext cx="128520" cy="161280"/>
            </a:xfrm>
            <a:custGeom>
              <a:avLst/>
              <a:gdLst/>
              <a:ahLst/>
              <a:cxnLst/>
              <a:rect l="l" t="t" r="r" b="b"/>
              <a:pathLst>
                <a:path w="3906" h="4894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7" name="CustomShape 78"/>
          <p:cNvSpPr/>
          <p:nvPr/>
        </p:nvSpPr>
        <p:spPr>
          <a:xfrm>
            <a:off x="3569760" y="1539720"/>
            <a:ext cx="4746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1400" b="0" strike="noStrike" spc="-1">
                <a:solidFill>
                  <a:srgbClr val="000000"/>
                </a:solidFill>
                <a:latin typeface="Arial"/>
                <a:ea typeface="Arial"/>
              </a:rPr>
              <a:t>По време на хакатона се научихме да работим в екип, да споделяме знания и идеи и да извличаме нужната информация, да правим компромиси, да се изслушваме, да уважаваме съотборниците и конкурентите си.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302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Fira Sans</vt:lpstr>
      <vt:lpstr>Montserrat Medium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Lizard pasword</dc:title>
  <dc:subject/>
  <dc:creator/>
  <dc:description/>
  <cp:lastModifiedBy>Анна Ерин Б. Михалкова</cp:lastModifiedBy>
  <cp:revision>19</cp:revision>
  <dcterms:modified xsi:type="dcterms:W3CDTF">2023-03-10T21:47:56Z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