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  <p:sldId id="258" r:id="rId6"/>
    <p:sldId id="263" r:id="rId7"/>
    <p:sldId id="264" r:id="rId8"/>
    <p:sldId id="265" r:id="rId9"/>
    <p:sldId id="271" r:id="rId10"/>
    <p:sldId id="261" r:id="rId11"/>
    <p:sldId id="262" r:id="rId12"/>
    <p:sldId id="266" r:id="rId13"/>
    <p:sldId id="267" r:id="rId14"/>
    <p:sldId id="268" r:id="rId15"/>
    <p:sldId id="272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E49-6035-4738-8538-F2C698AF7F24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4E3B-4D1D-4ED7-9567-090D7FF9A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bXgtxTrBY" TargetMode="External"/><Relationship Id="rId2" Type="http://schemas.openxmlformats.org/officeDocument/2006/relationships/hyperlink" Target="https://www.youtube.com/watch?v=XQ3T14SIlV4&amp;t=605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eydKbWgA6f0&amp;fbclid=IwAR3B4Ek2l7AfDJTiQJ6ev_ixkiN1bWf-YHdTmj1AfsTVjbttnNu7CyGEmA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/>
              <a:t>UNIVERSITETI I PRISHTINES </a:t>
            </a:r>
            <a:br>
              <a:rPr lang="en-US" sz="2400" b="0" dirty="0" smtClean="0"/>
            </a:br>
            <a:r>
              <a:rPr lang="en-US" sz="2400" b="0" dirty="0" smtClean="0"/>
              <a:t>FAKULTETI I INXHINIERISE ELEKTRIKE DHE KOMPJUTERIKE</a:t>
            </a:r>
            <a:endParaRPr lang="en-US" sz="24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572000"/>
            <a:ext cx="8305800" cy="198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                                                                                  </a:t>
            </a:r>
            <a:r>
              <a:rPr lang="en-US" sz="2000" b="1" dirty="0" smtClean="0"/>
              <a:t>PROJEKTI 2</a:t>
            </a:r>
            <a:endParaRPr lang="en-US" sz="2000" b="1" dirty="0"/>
          </a:p>
          <a:p>
            <a:r>
              <a:rPr lang="en-US" sz="2200" b="1" dirty="0" err="1" smtClean="0"/>
              <a:t>L</a:t>
            </a:r>
            <a:r>
              <a:rPr lang="en-US" sz="2200" b="1" dirty="0" err="1"/>
              <a:t>ë</a:t>
            </a:r>
            <a:r>
              <a:rPr lang="en-US" sz="2200" b="1" dirty="0" err="1" smtClean="0"/>
              <a:t>nda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Rrjeta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Kompjuterike</a:t>
            </a:r>
            <a:endParaRPr lang="en-US" sz="2000" b="1" dirty="0" smtClean="0"/>
          </a:p>
          <a:p>
            <a:r>
              <a:rPr lang="en-US" sz="2000" b="1" dirty="0" err="1" smtClean="0"/>
              <a:t>Tema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Dizajnimi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rrjet</a:t>
            </a:r>
            <a:r>
              <a:rPr lang="en-US" sz="2000" b="1" dirty="0" err="1"/>
              <a:t>ë</a:t>
            </a:r>
            <a:r>
              <a:rPr lang="en-US" sz="2000" b="1" dirty="0" err="1" smtClean="0"/>
              <a:t>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</a:t>
            </a:r>
            <a:r>
              <a:rPr lang="en-US" sz="2000" b="1" dirty="0" err="1"/>
              <a:t>ë</a:t>
            </a:r>
            <a:r>
              <a:rPr lang="en-US" sz="2000" b="1" dirty="0" err="1" smtClean="0"/>
              <a:t>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Universitetin</a:t>
            </a:r>
            <a:r>
              <a:rPr lang="en-US" sz="2000" b="1" dirty="0" smtClean="0"/>
              <a:t> e </a:t>
            </a:r>
            <a:r>
              <a:rPr lang="en-US" sz="2000" b="1" dirty="0" err="1" smtClean="0"/>
              <a:t>Pej</a:t>
            </a:r>
            <a:r>
              <a:rPr lang="en-US" sz="2000" b="1" dirty="0" err="1"/>
              <a:t>ë</a:t>
            </a:r>
            <a:r>
              <a:rPr lang="en-US" sz="2000" b="1" dirty="0" err="1" smtClean="0"/>
              <a:t>s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deg</a:t>
            </a:r>
            <a:r>
              <a:rPr lang="en-US" sz="2000" b="1" dirty="0" err="1"/>
              <a:t>ë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kryesore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dhe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gjasht</a:t>
            </a:r>
            <a:r>
              <a:rPr lang="en-US" sz="2000" b="1" dirty="0" err="1"/>
              <a:t>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deg</a:t>
            </a:r>
            <a:r>
              <a:rPr lang="en-US" sz="2000" b="1" dirty="0" err="1"/>
              <a:t>ë</a:t>
            </a:r>
            <a:r>
              <a:rPr lang="en-US" sz="2000" b="1" dirty="0" err="1" smtClean="0"/>
              <a:t>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tjera</a:t>
            </a:r>
            <a:r>
              <a:rPr lang="en-US" sz="2000" b="1" dirty="0" smtClean="0"/>
              <a:t> duke </a:t>
            </a:r>
            <a:r>
              <a:rPr lang="en-US" sz="2000" b="1" dirty="0" err="1" smtClean="0"/>
              <a:t>perdorë</a:t>
            </a:r>
            <a:r>
              <a:rPr lang="en-US" sz="2000" b="1" dirty="0" smtClean="0"/>
              <a:t>  Cisco Packet Tracer</a:t>
            </a:r>
          </a:p>
          <a:p>
            <a:endParaRPr lang="en-US" sz="2000" b="1" dirty="0"/>
          </a:p>
          <a:p>
            <a:r>
              <a:rPr lang="en-US" sz="2000" b="1" dirty="0" err="1" smtClean="0"/>
              <a:t>Mentori</a:t>
            </a:r>
            <a:r>
              <a:rPr lang="en-US" sz="2000" b="1" dirty="0" smtClean="0"/>
              <a:t>:                                                                    </a:t>
            </a:r>
            <a:r>
              <a:rPr lang="en-US" sz="2000" b="1" dirty="0" err="1" smtClean="0"/>
              <a:t>Studentet</a:t>
            </a:r>
            <a:r>
              <a:rPr lang="en-US" sz="2000" b="1" dirty="0" smtClean="0"/>
              <a:t>:</a:t>
            </a:r>
          </a:p>
          <a:p>
            <a:r>
              <a:rPr lang="en-US" sz="2000" b="1" dirty="0" err="1" smtClean="0"/>
              <a:t>Prof.Dr.Blerim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Rexha</a:t>
            </a:r>
            <a:r>
              <a:rPr lang="en-US" sz="2000" b="1" dirty="0" smtClean="0"/>
              <a:t>                                              </a:t>
            </a:r>
            <a:r>
              <a:rPr lang="en-US" sz="2000" b="1" dirty="0" err="1" smtClean="0"/>
              <a:t>Blerta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Jashari</a:t>
            </a:r>
            <a:endParaRPr lang="en-US" sz="2000" b="1" dirty="0" smtClean="0"/>
          </a:p>
          <a:p>
            <a:r>
              <a:rPr lang="en-US" sz="2000" b="1" dirty="0" smtClean="0"/>
              <a:t>Ass. </a:t>
            </a:r>
            <a:r>
              <a:rPr lang="en-US" sz="2000" b="1" dirty="0" err="1" smtClean="0"/>
              <a:t>Haxhi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Lajqi</a:t>
            </a:r>
            <a:r>
              <a:rPr lang="en-US" sz="2000" b="1" dirty="0" smtClean="0"/>
              <a:t>                                                        </a:t>
            </a:r>
            <a:r>
              <a:rPr lang="en-US" sz="2000" b="1" dirty="0" err="1" smtClean="0"/>
              <a:t>Dafina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Imeraj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                          Medina </a:t>
            </a:r>
            <a:r>
              <a:rPr lang="en-US" sz="2000" b="1" dirty="0" err="1" smtClean="0"/>
              <a:t>Krelani</a:t>
            </a: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0200"/>
            <a:ext cx="31241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3050"/>
            <a:ext cx="8610600" cy="641350"/>
          </a:xfrm>
        </p:spPr>
        <p:txBody>
          <a:bodyPr>
            <a:noAutofit/>
          </a:bodyPr>
          <a:lstStyle/>
          <a:p>
            <a:r>
              <a:rPr lang="en-US" sz="2800" b="0" dirty="0" err="1" smtClean="0"/>
              <a:t>Rjeta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kryesore</a:t>
            </a:r>
            <a:r>
              <a:rPr lang="en-US" sz="2800" b="0" dirty="0" smtClean="0"/>
              <a:t> – </a:t>
            </a:r>
            <a:r>
              <a:rPr lang="en-US" sz="2800" b="0" dirty="0" err="1" smtClean="0"/>
              <a:t>Dega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kryesore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Universiteti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i</a:t>
            </a:r>
            <a:r>
              <a:rPr lang="en-US" sz="2800" b="0" dirty="0" smtClean="0"/>
              <a:t> </a:t>
            </a:r>
            <a:r>
              <a:rPr lang="en-US" sz="2800" b="0" dirty="0" err="1" smtClean="0"/>
              <a:t>Pej</a:t>
            </a:r>
            <a:r>
              <a:rPr lang="en-US" sz="2800" b="0" dirty="0" err="1"/>
              <a:t>ë</a:t>
            </a:r>
            <a:r>
              <a:rPr lang="en-US" sz="2800" b="0" dirty="0" err="1" smtClean="0"/>
              <a:t>s</a:t>
            </a:r>
            <a:endParaRPr lang="en-US" sz="28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01000" cy="3810000"/>
          </a:xfrm>
        </p:spPr>
      </p:pic>
    </p:spTree>
    <p:extLst>
      <p:ext uri="{BB962C8B-B14F-4D97-AF65-F5344CB8AC3E}">
        <p14:creationId xmlns:p14="http://schemas.microsoft.com/office/powerpoint/2010/main" val="33027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 smtClean="0"/>
              <a:t>Konfigurimi</a:t>
            </a:r>
            <a:r>
              <a:rPr lang="en-US" sz="2800" dirty="0" smtClean="0"/>
              <a:t> </a:t>
            </a:r>
            <a:r>
              <a:rPr lang="en-US" sz="2800" dirty="0" err="1" smtClean="0"/>
              <a:t>Statik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DHCP </a:t>
            </a:r>
            <a:r>
              <a:rPr lang="en-US" sz="2800" dirty="0" err="1" smtClean="0"/>
              <a:t>konfigurimi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164065" cy="2772162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8001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8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 smtClean="0"/>
              <a:t>Routimi</a:t>
            </a:r>
            <a:r>
              <a:rPr lang="en-US" sz="2800" dirty="0" smtClean="0"/>
              <a:t> RIP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Routimi</a:t>
            </a:r>
            <a:r>
              <a:rPr lang="en-US" sz="2800" dirty="0" smtClean="0"/>
              <a:t> </a:t>
            </a:r>
            <a:r>
              <a:rPr lang="en-US" sz="2800" dirty="0" err="1" smtClean="0"/>
              <a:t>Statik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4876800" cy="5105400"/>
          </a:xfrm>
        </p:spPr>
      </p:pic>
    </p:spTree>
    <p:extLst>
      <p:ext uri="{BB962C8B-B14F-4D97-AF65-F5344CB8AC3E}">
        <p14:creationId xmlns:p14="http://schemas.microsoft.com/office/powerpoint/2010/main" val="315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DNS </a:t>
            </a:r>
            <a:r>
              <a:rPr lang="en-US" sz="2800" dirty="0" err="1" smtClean="0"/>
              <a:t>Serveri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Web </a:t>
            </a:r>
            <a:r>
              <a:rPr lang="en-US" sz="2800" dirty="0" err="1" smtClean="0"/>
              <a:t>Serveri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6320907" cy="5029200"/>
          </a:xfrm>
        </p:spPr>
      </p:pic>
    </p:spTree>
    <p:extLst>
      <p:ext uri="{BB962C8B-B14F-4D97-AF65-F5344CB8AC3E}">
        <p14:creationId xmlns:p14="http://schemas.microsoft.com/office/powerpoint/2010/main" val="14844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Switch-at, VLAN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Subinterfacet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4800600" cy="5105400"/>
          </a:xfrm>
        </p:spPr>
      </p:pic>
    </p:spTree>
    <p:extLst>
      <p:ext uri="{BB962C8B-B14F-4D97-AF65-F5344CB8AC3E}">
        <p14:creationId xmlns:p14="http://schemas.microsoft.com/office/powerpoint/2010/main" val="28885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7543800" cy="68897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/>
              <a:t>Konkluzionet</a:t>
            </a:r>
            <a:r>
              <a:rPr lang="en-US" sz="3600" dirty="0" smtClean="0"/>
              <a:t> </a:t>
            </a:r>
            <a:r>
              <a:rPr lang="en-US" sz="3600" dirty="0" err="1" smtClean="0"/>
              <a:t>tona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5181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Me </a:t>
            </a:r>
            <a:r>
              <a:rPr lang="en-US" sz="2400" dirty="0" err="1">
                <a:solidFill>
                  <a:schemeClr val="tx1"/>
                </a:solidFill>
              </a:rPr>
              <a:t>realizimin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projektit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për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konstruktimin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rrjetës</a:t>
            </a:r>
            <a:r>
              <a:rPr lang="en-US" sz="2400" dirty="0">
                <a:solidFill>
                  <a:schemeClr val="tx1"/>
                </a:solidFill>
              </a:rPr>
              <a:t> se </a:t>
            </a:r>
            <a:r>
              <a:rPr lang="en-US" sz="2400" dirty="0" err="1">
                <a:solidFill>
                  <a:schemeClr val="tx1"/>
                </a:solidFill>
              </a:rPr>
              <a:t>Universitetit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Pej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dhe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deg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err="1" smtClean="0">
                <a:solidFill>
                  <a:schemeClr val="tx1"/>
                </a:solidFill>
              </a:rPr>
              <a:t>ve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saj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përvec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përdorimit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një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vegle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të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fuqishme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</a:t>
            </a:r>
            <a:r>
              <a:rPr lang="en-US" sz="2400" dirty="0">
                <a:solidFill>
                  <a:schemeClr val="tx1"/>
                </a:solidFill>
              </a:rPr>
              <a:t> Cisco Packet Tracer </a:t>
            </a:r>
            <a:r>
              <a:rPr lang="en-US" sz="2400" dirty="0" smtClean="0">
                <a:solidFill>
                  <a:schemeClr val="tx1"/>
                </a:solidFill>
              </a:rPr>
              <a:t>ne </a:t>
            </a:r>
            <a:r>
              <a:rPr lang="en-US" sz="2400" dirty="0" err="1" smtClean="0">
                <a:solidFill>
                  <a:schemeClr val="tx1"/>
                </a:solidFill>
              </a:rPr>
              <a:t>avancuam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edhe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shum</a:t>
            </a:r>
            <a:r>
              <a:rPr lang="en-US" sz="2400" dirty="0" err="1" smtClean="0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njohurit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tona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rreth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rrjetave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reale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konfigurimeve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tyre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poashtu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funksionalitetin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 smtClean="0">
                <a:solidFill>
                  <a:schemeClr val="tx1"/>
                </a:solidFill>
              </a:rPr>
              <a:t>plot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tyre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</a:rPr>
              <a:t>Fal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err="1" smtClean="0">
                <a:solidFill>
                  <a:schemeClr val="tx1"/>
                </a:solidFill>
              </a:rPr>
              <a:t>tij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projekti</a:t>
            </a:r>
            <a:r>
              <a:rPr lang="en-US" sz="2400" dirty="0">
                <a:solidFill>
                  <a:schemeClr val="tx1"/>
                </a:solidFill>
              </a:rPr>
              <a:t> ne </a:t>
            </a:r>
            <a:r>
              <a:rPr lang="en-US" sz="2400" dirty="0" err="1">
                <a:solidFill>
                  <a:schemeClr val="tx1"/>
                </a:solidFill>
              </a:rPr>
              <a:t>jemi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gjendje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realizojm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nj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rrjet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reale</a:t>
            </a:r>
            <a:r>
              <a:rPr lang="en-US" sz="2400" dirty="0">
                <a:solidFill>
                  <a:schemeClr val="tx1"/>
                </a:solidFill>
              </a:rPr>
              <a:t> me </a:t>
            </a:r>
            <a:r>
              <a:rPr lang="en-US" sz="2400" dirty="0" err="1">
                <a:solidFill>
                  <a:schemeClr val="tx1"/>
                </a:solidFill>
              </a:rPr>
              <a:t>funksionalitet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plot</a:t>
            </a:r>
            <a:r>
              <a:rPr lang="en-US" sz="2400" dirty="0" err="1">
                <a:solidFill>
                  <a:schemeClr val="tx1"/>
                </a:solidFill>
              </a:rPr>
              <a:t>ë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5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1"/>
            <a:ext cx="7391400" cy="685799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/>
              <a:t>Referencat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</a:rPr>
              <a:t> </a:t>
            </a:r>
            <a:endParaRPr lang="en-US" sz="2400" dirty="0">
              <a:solidFill>
                <a:schemeClr val="tx1"/>
              </a:solidFill>
            </a:endParaRPr>
          </a:p>
          <a:p>
            <a:pPr lvl="0" algn="l"/>
            <a:r>
              <a:rPr lang="en-US" sz="2400" b="1" dirty="0">
                <a:solidFill>
                  <a:schemeClr val="tx1"/>
                </a:solidFill>
              </a:rPr>
              <a:t>Jim Kurose, Keith Ross. The Network Layer. Computer Networking A Top Down Approach. 6</a:t>
            </a:r>
            <a:r>
              <a:rPr lang="en-US" sz="2400" b="1" baseline="30000" dirty="0">
                <a:solidFill>
                  <a:schemeClr val="tx1"/>
                </a:solidFill>
              </a:rPr>
              <a:t>th</a:t>
            </a:r>
            <a:r>
              <a:rPr lang="en-US" sz="2400" b="1" dirty="0">
                <a:solidFill>
                  <a:schemeClr val="tx1"/>
                </a:solidFill>
              </a:rPr>
              <a:t> ed. 156 – 168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lvl="0" algn="l"/>
            <a:r>
              <a:rPr lang="en-US" sz="2400" b="1" dirty="0">
                <a:solidFill>
                  <a:schemeClr val="tx1"/>
                </a:solidFill>
              </a:rPr>
              <a:t>Jim Kurose, Keith Ross. The Link Layer: Links, Access Networks, and LANs. Computer Networking A Top Down Approach. 6</a:t>
            </a:r>
            <a:r>
              <a:rPr lang="en-US" sz="2400" b="1" baseline="30000" dirty="0">
                <a:solidFill>
                  <a:schemeClr val="tx1"/>
                </a:solidFill>
              </a:rPr>
              <a:t>th</a:t>
            </a:r>
            <a:r>
              <a:rPr lang="en-US" sz="2400" b="1" dirty="0">
                <a:solidFill>
                  <a:schemeClr val="tx1"/>
                </a:solidFill>
              </a:rPr>
              <a:t> ed. 433 – 500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lvl="0" algn="l"/>
            <a:r>
              <a:rPr lang="en-US" sz="2400" b="1" dirty="0">
                <a:solidFill>
                  <a:schemeClr val="tx1"/>
                </a:solidFill>
              </a:rPr>
              <a:t>Jacob Hess. Network IDs and Subnet Masks.  </a:t>
            </a:r>
            <a:r>
              <a:rPr lang="en-US" sz="2400" b="1" u="sng" dirty="0">
                <a:solidFill>
                  <a:schemeClr val="tx1"/>
                </a:solidFill>
                <a:hlinkClick r:id="rId2"/>
              </a:rPr>
              <a:t>https://www.youtube.com/watch?v=XQ3T14SIlV4&amp;t=605s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 lvl="0" algn="l"/>
            <a:r>
              <a:rPr lang="en-US" sz="2400" b="1" dirty="0">
                <a:solidFill>
                  <a:schemeClr val="tx1"/>
                </a:solidFill>
              </a:rPr>
              <a:t>Leeway Technologies. VLAN Configuration Cisco Packet Tracer. </a:t>
            </a:r>
            <a:r>
              <a:rPr lang="en-US" sz="2400" b="1" u="sng" dirty="0">
                <a:solidFill>
                  <a:schemeClr val="tx1"/>
                </a:solidFill>
                <a:hlinkClick r:id="rId3"/>
              </a:rPr>
              <a:t>https://www.youtube.com/watch?v=WMbXgtxTrBY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 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600" b="1" dirty="0">
                <a:solidFill>
                  <a:schemeClr val="tx1"/>
                </a:solidFill>
              </a:rPr>
              <a:t>Assign IP Address Using DHCP Server (Packet Tracer)</a:t>
            </a:r>
          </a:p>
          <a:p>
            <a:pPr algn="l"/>
            <a:r>
              <a:rPr lang="en-US" sz="2000" b="1" dirty="0" smtClean="0">
                <a:hlinkClick r:id="rId4"/>
              </a:rPr>
              <a:t>https</a:t>
            </a:r>
            <a:r>
              <a:rPr lang="en-US" sz="2000" b="1" dirty="0">
                <a:hlinkClick r:id="rId4"/>
              </a:rPr>
              <a:t>://www.youtube.com/watch?v=eydKbWgA6f0&amp;fbclid=IwAR3B4Ek2l7AfDJTiQJ6ev_ixkiN1bWf-YHdTmj1AfsTVjbttnNu7CyGEmA4</a:t>
            </a:r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6248400" cy="1295399"/>
          </a:xfrm>
        </p:spPr>
        <p:txBody>
          <a:bodyPr/>
          <a:lstStyle/>
          <a:p>
            <a:pPr algn="l"/>
            <a:r>
              <a:rPr lang="en-US" dirty="0" err="1" smtClean="0"/>
              <a:t>P</a:t>
            </a:r>
            <a:r>
              <a:rPr lang="en-US" dirty="0" err="1"/>
              <a:t>ë</a:t>
            </a:r>
            <a:r>
              <a:rPr lang="en-US" dirty="0" err="1" smtClean="0"/>
              <a:t>rmbajtja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382000" cy="4648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Cisco Packet Tracer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Pajisjet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perdorura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Rjeta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specifikat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saj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Konfigurimi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DHCP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konfigurimi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statik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Routimi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RIP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routimi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statik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DNS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WEB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Serveri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Switchat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VLAN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dhe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Subinterfacet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Konkluzionet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tona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Referencat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9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8001000" cy="91439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Cisco Packet Tracer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sz="2800" dirty="0" err="1"/>
              <a:t>ë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rshkrim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vegl</a:t>
            </a:r>
            <a:r>
              <a:rPr lang="en-US" sz="2800" dirty="0" err="1"/>
              <a:t>ë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sz="2800" dirty="0" err="1"/>
              <a:t>ë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rdorur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gjat</a:t>
            </a:r>
            <a:r>
              <a:rPr lang="en-US" sz="2800" dirty="0" err="1"/>
              <a:t>ë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projektit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Pajisjet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e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US" sz="2800" dirty="0" err="1"/>
              <a:t>ë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rdorura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US" sz="2800" dirty="0" err="1"/>
              <a:t>ë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projekt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             Router</a:t>
            </a:r>
          </a:p>
          <a:p>
            <a:pPr algn="l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             Switch</a:t>
            </a:r>
          </a:p>
          <a:p>
            <a:pPr algn="l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Pajisje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tjera</a:t>
            </a:r>
            <a:endParaRPr lang="en-US" sz="28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Rjeti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simuluar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me Packet Tracer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Implementimi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</a:rPr>
              <a:t>shtes</a:t>
            </a:r>
            <a:r>
              <a:rPr lang="en-US" sz="2800" dirty="0" err="1"/>
              <a:t>ë</a:t>
            </a:r>
            <a:endParaRPr lang="en-US" sz="28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  VLAN</a:t>
            </a:r>
          </a:p>
          <a:p>
            <a:pPr algn="l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 RIP</a:t>
            </a:r>
          </a:p>
          <a:p>
            <a:pPr algn="l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DHCP</a:t>
            </a:r>
          </a:p>
          <a:p>
            <a:pPr algn="l"/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</a:rPr>
              <a:t>      SUBINTERFACE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8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3050"/>
            <a:ext cx="8001000" cy="717550"/>
          </a:xfrm>
        </p:spPr>
        <p:txBody>
          <a:bodyPr>
            <a:normAutofit/>
          </a:bodyPr>
          <a:lstStyle/>
          <a:p>
            <a:r>
              <a:rPr lang="en-US" sz="3600" b="0" dirty="0" err="1" smtClean="0"/>
              <a:t>Pajisjet</a:t>
            </a:r>
            <a:r>
              <a:rPr lang="en-US" sz="3600" b="0" dirty="0" smtClean="0"/>
              <a:t> e </a:t>
            </a:r>
            <a:r>
              <a:rPr lang="en-US" sz="3600" b="0" dirty="0" err="1" smtClean="0"/>
              <a:t>përdorura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gjatë</a:t>
            </a:r>
            <a:r>
              <a:rPr lang="en-US" sz="3600" b="0" dirty="0" smtClean="0"/>
              <a:t> </a:t>
            </a:r>
            <a:r>
              <a:rPr lang="en-US" sz="3600" b="0" dirty="0" err="1" smtClean="0"/>
              <a:t>projektit</a:t>
            </a:r>
            <a:endParaRPr lang="en-US" sz="36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7800"/>
            <a:ext cx="4191000" cy="4678363"/>
          </a:xfrm>
        </p:spPr>
        <p:txBody>
          <a:bodyPr/>
          <a:lstStyle/>
          <a:p>
            <a:r>
              <a:rPr lang="en-US" sz="2000" b="1" dirty="0" smtClean="0"/>
              <a:t>- CISCO ROUTER 2911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162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304800"/>
            <a:ext cx="76200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err="1" smtClean="0"/>
              <a:t>Pajisjet</a:t>
            </a:r>
            <a:r>
              <a:rPr lang="en-US" sz="3900" dirty="0" smtClean="0"/>
              <a:t> e </a:t>
            </a:r>
            <a:r>
              <a:rPr lang="en-US" sz="3900" dirty="0" err="1" smtClean="0"/>
              <a:t>p</a:t>
            </a:r>
            <a:r>
              <a:rPr lang="en-US" sz="3900" dirty="0" err="1"/>
              <a:t>ë</a:t>
            </a:r>
            <a:r>
              <a:rPr lang="en-US" sz="3900" dirty="0" err="1" smtClean="0"/>
              <a:t>rdorura</a:t>
            </a:r>
            <a:r>
              <a:rPr lang="en-US" sz="3900" dirty="0" smtClean="0"/>
              <a:t> </a:t>
            </a:r>
            <a:r>
              <a:rPr lang="en-US" sz="3900" dirty="0" err="1" smtClean="0"/>
              <a:t>gjat</a:t>
            </a:r>
            <a:r>
              <a:rPr lang="en-US" sz="3900" dirty="0" err="1"/>
              <a:t>ë</a:t>
            </a:r>
            <a:r>
              <a:rPr lang="en-US" sz="3900" dirty="0" smtClean="0"/>
              <a:t> </a:t>
            </a:r>
            <a:r>
              <a:rPr lang="en-US" sz="3900" dirty="0" err="1" smtClean="0"/>
              <a:t>projektit</a:t>
            </a:r>
            <a:endParaRPr lang="en-US" sz="39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600" dirty="0" smtClean="0"/>
              <a:t>Wireless Router</a:t>
            </a:r>
            <a:endParaRPr lang="en-US" sz="2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4800600" cy="109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2743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Pajisjet</a:t>
            </a:r>
            <a:r>
              <a:rPr lang="en-US" sz="4000" dirty="0"/>
              <a:t> e </a:t>
            </a:r>
            <a:r>
              <a:rPr lang="en-US" sz="4000" dirty="0" err="1"/>
              <a:t>përdorura</a:t>
            </a:r>
            <a:r>
              <a:rPr lang="en-US" sz="4000" dirty="0"/>
              <a:t> </a:t>
            </a:r>
            <a:r>
              <a:rPr lang="en-US" sz="4000" dirty="0" err="1"/>
              <a:t>gjatë</a:t>
            </a:r>
            <a:r>
              <a:rPr lang="en-US" sz="4000" dirty="0"/>
              <a:t> </a:t>
            </a:r>
            <a:r>
              <a:rPr lang="en-US" sz="4000" dirty="0" err="1"/>
              <a:t>projektit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Switch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696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62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2773362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/>
              <a:t>Pajisjet</a:t>
            </a:r>
            <a:r>
              <a:rPr lang="en-US" sz="3600" dirty="0"/>
              <a:t> e </a:t>
            </a:r>
            <a:r>
              <a:rPr lang="en-US" sz="3600" dirty="0" err="1"/>
              <a:t>përdorura</a:t>
            </a:r>
            <a:r>
              <a:rPr lang="en-US" sz="3600" dirty="0"/>
              <a:t> </a:t>
            </a:r>
            <a:r>
              <a:rPr lang="en-US" sz="3600" dirty="0" err="1"/>
              <a:t>gjatë</a:t>
            </a:r>
            <a:r>
              <a:rPr lang="en-US" sz="3600" dirty="0"/>
              <a:t> </a:t>
            </a:r>
            <a:r>
              <a:rPr lang="en-US" sz="3600" dirty="0" err="1"/>
              <a:t>projektit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Server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5238096" cy="16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2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849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/>
              <a:t>Pajisjet</a:t>
            </a:r>
            <a:r>
              <a:rPr lang="en-US" sz="3600" dirty="0"/>
              <a:t> e </a:t>
            </a:r>
            <a:r>
              <a:rPr lang="en-US" sz="3600" dirty="0" err="1"/>
              <a:t>përdorura</a:t>
            </a:r>
            <a:r>
              <a:rPr lang="en-US" sz="3600" dirty="0"/>
              <a:t> </a:t>
            </a:r>
            <a:r>
              <a:rPr lang="en-US" sz="3600" dirty="0" err="1"/>
              <a:t>gjatë</a:t>
            </a:r>
            <a:r>
              <a:rPr lang="en-US" sz="3600" dirty="0"/>
              <a:t> </a:t>
            </a:r>
            <a:r>
              <a:rPr lang="en-US" sz="3600" dirty="0" err="1"/>
              <a:t>projektit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PC, Laptop, Printer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76731"/>
            <a:ext cx="1981200" cy="152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90899"/>
            <a:ext cx="20574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657600"/>
            <a:ext cx="25908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/>
              <a:t>Universiteti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 err="1" smtClean="0"/>
              <a:t>Pej</a:t>
            </a:r>
            <a:r>
              <a:rPr lang="en-US" sz="2800" dirty="0" err="1"/>
              <a:t>ë</a:t>
            </a:r>
            <a:r>
              <a:rPr lang="en-US" sz="2800" dirty="0" err="1" smtClean="0"/>
              <a:t>s</a:t>
            </a:r>
            <a:r>
              <a:rPr lang="en-US" sz="2800" dirty="0" smtClean="0"/>
              <a:t>, </a:t>
            </a:r>
            <a:r>
              <a:rPr lang="en-US" sz="2800" dirty="0" err="1" smtClean="0"/>
              <a:t>dega</a:t>
            </a:r>
            <a:r>
              <a:rPr lang="en-US" sz="2800" dirty="0" smtClean="0"/>
              <a:t> </a:t>
            </a:r>
            <a:r>
              <a:rPr lang="en-US" sz="2800" dirty="0" err="1" smtClean="0"/>
              <a:t>kryesore</a:t>
            </a:r>
            <a:r>
              <a:rPr lang="en-US" sz="2800" dirty="0" smtClean="0"/>
              <a:t> </a:t>
            </a:r>
            <a:r>
              <a:rPr lang="en-US" sz="2800" dirty="0" err="1" smtClean="0"/>
              <a:t>dhe</a:t>
            </a:r>
            <a:r>
              <a:rPr lang="en-US" sz="2800" dirty="0" smtClean="0"/>
              <a:t> </a:t>
            </a:r>
            <a:r>
              <a:rPr lang="en-US" sz="2800" dirty="0" err="1" smtClean="0"/>
              <a:t>gjashtë</a:t>
            </a:r>
            <a:r>
              <a:rPr lang="en-US" sz="2800" dirty="0" smtClean="0"/>
              <a:t> </a:t>
            </a:r>
            <a:r>
              <a:rPr lang="en-US" sz="2800" dirty="0" err="1" smtClean="0"/>
              <a:t>deg</a:t>
            </a:r>
            <a:r>
              <a:rPr lang="en-US" sz="2800" dirty="0" err="1"/>
              <a:t>ë</a:t>
            </a:r>
            <a:r>
              <a:rPr lang="en-US" sz="2800" dirty="0" smtClean="0"/>
              <a:t> </a:t>
            </a:r>
            <a:r>
              <a:rPr lang="en-US" sz="2800" dirty="0" err="1" smtClean="0"/>
              <a:t>t</a:t>
            </a:r>
            <a:r>
              <a:rPr lang="en-US" sz="2800" dirty="0" err="1"/>
              <a:t>ë</a:t>
            </a:r>
            <a:r>
              <a:rPr lang="en-US" sz="2800" dirty="0" smtClean="0"/>
              <a:t> </a:t>
            </a:r>
            <a:r>
              <a:rPr lang="en-US" sz="2800" dirty="0" err="1" smtClean="0"/>
              <a:t>tjera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1" y="1143000"/>
            <a:ext cx="7886377" cy="5334000"/>
          </a:xfrm>
        </p:spPr>
      </p:pic>
    </p:spTree>
    <p:extLst>
      <p:ext uri="{BB962C8B-B14F-4D97-AF65-F5344CB8AC3E}">
        <p14:creationId xmlns:p14="http://schemas.microsoft.com/office/powerpoint/2010/main" val="162005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264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UNIVERSITETI I PRISHTINES  FAKULTETI I INXHINIERISE ELEKTRIKE DHE KOMPJUTERIKE</vt:lpstr>
      <vt:lpstr>Përmbajtja:</vt:lpstr>
      <vt:lpstr>Cisco Packet Tracer</vt:lpstr>
      <vt:lpstr>Pajisjet e përdorura gjatë projektit</vt:lpstr>
      <vt:lpstr>PowerPoint Presentation</vt:lpstr>
      <vt:lpstr>Pajisjet e përdorura gjatë projektit   Switch  </vt:lpstr>
      <vt:lpstr>Pajisjet e përdorura gjatë projektit   Server</vt:lpstr>
      <vt:lpstr>Pajisjet e përdorura gjatë projektit    PC, Laptop, Printer </vt:lpstr>
      <vt:lpstr>Universiteti i Pejës, dega kryesore dhe gjashtë degë të tjera</vt:lpstr>
      <vt:lpstr>Rjeta kryesore – Dega kryesore Universiteti i Pejës</vt:lpstr>
      <vt:lpstr>Konfigurimi Statik dhe DHCP konfigurimi</vt:lpstr>
      <vt:lpstr>Routimi RIP dhe Routimi Statik</vt:lpstr>
      <vt:lpstr>DNS Serveri dhe Web Serveri</vt:lpstr>
      <vt:lpstr>Switch-at, VLAN dhe Subinterfacet</vt:lpstr>
      <vt:lpstr>Konkluzionet tona</vt:lpstr>
      <vt:lpstr>Referencat: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Medina Krelani</dc:creator>
  <cp:lastModifiedBy>Medina Krelani</cp:lastModifiedBy>
  <cp:revision>27</cp:revision>
  <dcterms:created xsi:type="dcterms:W3CDTF">2019-06-08T13:06:19Z</dcterms:created>
  <dcterms:modified xsi:type="dcterms:W3CDTF">2019-06-09T21:03:03Z</dcterms:modified>
</cp:coreProperties>
</file>