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9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3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2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71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66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7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4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6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4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4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3/15/2020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14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2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jenkins.io/" TargetMode="External"/><Relationship Id="rId3" Type="http://schemas.openxmlformats.org/officeDocument/2006/relationships/hyperlink" Target="https://www.appveyor.com/" TargetMode="External"/><Relationship Id="rId7" Type="http://schemas.openxmlformats.org/officeDocument/2006/relationships/hyperlink" Target="http://try.drone.io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ircleci.com/" TargetMode="External"/><Relationship Id="rId5" Type="http://schemas.openxmlformats.org/officeDocument/2006/relationships/hyperlink" Target="https://travis-ci.org/" TargetMode="External"/><Relationship Id="rId4" Type="http://schemas.openxmlformats.org/officeDocument/2006/relationships/hyperlink" Target="https://codeship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ppveyo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deshi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travis-ci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ircleci.com/docs/2.0/workflows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circleci.com/docs/2.0/caching/" TargetMode="External"/><Relationship Id="rId2" Type="http://schemas.openxmlformats.org/officeDocument/2006/relationships/hyperlink" Target="https://circleci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ircleci.com/docs/2.0/ssh-access-jobs/" TargetMode="External"/><Relationship Id="rId5" Type="http://schemas.openxmlformats.org/officeDocument/2006/relationships/hyperlink" Target="https://circleci.com/docs/2.0/configuration-reference/" TargetMode="External"/><Relationship Id="rId4" Type="http://schemas.openxmlformats.org/officeDocument/2006/relationships/hyperlink" Target="https://circleci.com/docs/2.0/parallelism-faster-job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try.drone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jenkins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7CC3BB4-8536-4DBC-A194-D8AAF56C4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9B8DF-26E5-48B7-B0FD-2DCE7C980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7125" y="619432"/>
            <a:ext cx="4056113" cy="3161994"/>
          </a:xfrm>
        </p:spPr>
        <p:txBody>
          <a:bodyPr>
            <a:normAutofit/>
          </a:bodyPr>
          <a:lstStyle/>
          <a:p>
            <a:r>
              <a:rPr lang="en-US" sz="5600" b="1" dirty="0"/>
              <a:t>Software Engineering</a:t>
            </a:r>
            <a:br>
              <a:rPr lang="en-US" sz="5600" b="1" dirty="0"/>
            </a:br>
            <a:endParaRPr lang="en-AU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C195D-DDB1-4E77-BFB8-4FC38D70D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0774" y="4152901"/>
            <a:ext cx="3372463" cy="1723512"/>
          </a:xfrm>
        </p:spPr>
        <p:txBody>
          <a:bodyPr>
            <a:normAutofit/>
          </a:bodyPr>
          <a:lstStyle/>
          <a:p>
            <a:endParaRPr lang="en-US" sz="2200" dirty="0">
              <a:solidFill>
                <a:srgbClr val="FFFFFF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FFFFFF"/>
                </a:solidFill>
              </a:rPr>
              <a:t>CI SYSTEMS</a:t>
            </a:r>
          </a:p>
          <a:p>
            <a:r>
              <a:rPr lang="en-US" sz="2200" dirty="0">
                <a:solidFill>
                  <a:srgbClr val="FFFFFF"/>
                </a:solidFill>
              </a:rPr>
              <a:t>Blerta Jashari</a:t>
            </a:r>
            <a:endParaRPr lang="en-AU" sz="2200" dirty="0">
              <a:solidFill>
                <a:srgbClr val="FFFFFF"/>
              </a:solidFill>
            </a:endParaRPr>
          </a:p>
          <a:p>
            <a:endParaRPr lang="en-AU" sz="2200" dirty="0">
              <a:solidFill>
                <a:srgbClr val="FFFFFF"/>
              </a:solidFill>
            </a:endParaRPr>
          </a:p>
        </p:txBody>
      </p:sp>
      <p:pic>
        <p:nvPicPr>
          <p:cNvPr id="5" name="Picture 4" descr="A picture containing holding, man&#10;&#10;Description automatically generated">
            <a:extLst>
              <a:ext uri="{FF2B5EF4-FFF2-40B4-BE49-F238E27FC236}">
                <a16:creationId xmlns:a16="http://schemas.microsoft.com/office/drawing/2014/main" id="{8155ABFA-8DDC-42AA-9FC2-6F79C2B20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8" r="1107" b="-2"/>
          <a:stretch/>
        </p:blipFill>
        <p:spPr>
          <a:xfrm>
            <a:off x="1370145" y="639905"/>
            <a:ext cx="5449202" cy="558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5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4010828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4" y="809244"/>
            <a:ext cx="3685032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3B579-FA4D-4B8A-A4A3-D1578EC02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2" y="1031634"/>
            <a:ext cx="3368431" cy="4844777"/>
          </a:xfrm>
        </p:spPr>
        <p:txBody>
          <a:bodyPr>
            <a:normAutofit/>
          </a:bodyPr>
          <a:lstStyle/>
          <a:p>
            <a:endParaRPr lang="en-AU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4E7DF-DB91-4D70-B349-097B831C5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791" y="1031634"/>
            <a:ext cx="6140590" cy="4746232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Thank you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666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2C021-9F7E-440E-B130-A4B77A7B2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310" y="499533"/>
            <a:ext cx="3706761" cy="165819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47919B"/>
                </a:solidFill>
              </a:rPr>
              <a:t>Ci systems</a:t>
            </a:r>
            <a:endParaRPr lang="en-AU" sz="4400">
              <a:solidFill>
                <a:srgbClr val="47919B"/>
              </a:solidFill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138959D-7CE0-4F4E-96A0-B0A4251CC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8" r="4" b="4"/>
          <a:stretch/>
        </p:blipFill>
        <p:spPr>
          <a:xfrm>
            <a:off x="633999" y="1171269"/>
            <a:ext cx="6912217" cy="45257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C56F8-BEFF-451E-985E-313FFB3D1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6310" y="2011680"/>
            <a:ext cx="3706761" cy="38647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AU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AU" sz="20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AppVeyor</a:t>
            </a:r>
            <a:endParaRPr lang="en-AU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AU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AU" sz="20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CodeShip</a:t>
            </a:r>
            <a:endParaRPr lang="en-AU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AU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Travis CI</a:t>
            </a:r>
            <a:endParaRPr lang="en-AU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AU" sz="20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Circle CI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AU" sz="20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Drone</a:t>
            </a:r>
            <a:endParaRPr lang="en-AU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AU" sz="20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Jenkins</a:t>
            </a:r>
            <a:endParaRPr lang="en-AU" sz="2000" dirty="0"/>
          </a:p>
          <a:p>
            <a:endParaRPr lang="en-US" sz="2000" b="1" dirty="0"/>
          </a:p>
          <a:p>
            <a:endParaRPr lang="en-AU" sz="2000" dirty="0"/>
          </a:p>
          <a:p>
            <a:pPr marL="0" indent="0"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27106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481E-6A1B-4A9A-90CE-20A69669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AppVeyor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FEC79-7926-4CF6-9B39-EA4E3528D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privately-held Canadian corporation founded in 2011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 provide continuous integration tools for Windows developers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 is offered for free to open-source projects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offer subscriptions for private projects and </a:t>
            </a:r>
            <a:r>
              <a:rPr lang="en-US" dirty="0" err="1"/>
              <a:t>AppVeyor</a:t>
            </a:r>
            <a:r>
              <a:rPr lang="en-US" dirty="0"/>
              <a:t> Enterprise installations on customer premises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is trusted by such companies as Microsoft, Google, Facebook, Mozilla, Slack, GitHub and many others.</a:t>
            </a:r>
            <a:endParaRPr lang="en-AU" dirty="0"/>
          </a:p>
        </p:txBody>
      </p:sp>
      <p:pic>
        <p:nvPicPr>
          <p:cNvPr id="5" name="Picture 4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53E862A0-5553-4825-9DF2-A42206AF1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49" y="413385"/>
            <a:ext cx="7334250" cy="13335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4984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3B6B-2F1C-4E2F-B040-99CCED35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25" y="499533"/>
            <a:ext cx="6562726" cy="1658198"/>
          </a:xfrm>
        </p:spPr>
        <p:txBody>
          <a:bodyPr>
            <a:normAutofit/>
          </a:bodyPr>
          <a:lstStyle/>
          <a:p>
            <a:r>
              <a:rPr lang="en-AU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CodeShip</a:t>
            </a:r>
            <a:endParaRPr lang="en-AU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7B472D-9F1B-4A2D-B483-9F5D8BBFE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85" y="3013866"/>
            <a:ext cx="3448478" cy="827635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25774-4DF7-4E1D-BC19-A659B6712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557" y="2011680"/>
            <a:ext cx="6428994" cy="37661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grow your projects over time to use more sophisticated workflows and setups.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lets you get your builds setup and working in just a few minutes with a simple UI and a turnkey environment.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you can grow your projects over time to use more sophisticated workflows and setups.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978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88FA-6729-42DC-A55A-4214861F8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65382E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Travis CI</a:t>
            </a:r>
            <a:br>
              <a:rPr lang="en-AU">
                <a:solidFill>
                  <a:srgbClr val="65382E"/>
                </a:solidFill>
              </a:rPr>
            </a:br>
            <a:endParaRPr lang="en-AU">
              <a:solidFill>
                <a:srgbClr val="65382E"/>
              </a:solidFill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DCDD9DB-A79E-4AD1-A6C7-677611286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57" y="3162300"/>
            <a:ext cx="4061630" cy="10864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AE8F7-26C5-4278-B61F-56DF07716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7961" y="1822449"/>
            <a:ext cx="6789044" cy="37661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Test and Deploy with Confidence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Testing your open source</a:t>
            </a:r>
            <a:br>
              <a:rPr lang="en-US" sz="2000" dirty="0"/>
            </a:br>
            <a:r>
              <a:rPr lang="en-US" sz="2000" dirty="0"/>
              <a:t>projects will always be free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Features to help you get the job done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2000" dirty="0"/>
              <a:t>Quick setup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AU" sz="2000" dirty="0"/>
              <a:t>Live build views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2000" dirty="0"/>
              <a:t> Pull request support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2000" dirty="0"/>
              <a:t> Pre-installed database services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2000" dirty="0"/>
              <a:t>Mac, Linux, and iOS support</a:t>
            </a:r>
          </a:p>
        </p:txBody>
      </p:sp>
    </p:spTree>
    <p:extLst>
      <p:ext uri="{BB962C8B-B14F-4D97-AF65-F5344CB8AC3E}">
        <p14:creationId xmlns:p14="http://schemas.microsoft.com/office/powerpoint/2010/main" val="356905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B9F0-4A7E-4116-981A-6C93F957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310" y="499533"/>
            <a:ext cx="3706761" cy="1658198"/>
          </a:xfrm>
        </p:spPr>
        <p:txBody>
          <a:bodyPr>
            <a:normAutofit/>
          </a:bodyPr>
          <a:lstStyle/>
          <a:p>
            <a:r>
              <a:rPr lang="en-AU" sz="4400">
                <a:solidFill>
                  <a:srgbClr val="64838A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Circle CI</a:t>
            </a:r>
            <a:br>
              <a:rPr lang="en-US" sz="4400" b="1">
                <a:solidFill>
                  <a:srgbClr val="64838A"/>
                </a:solidFill>
              </a:rPr>
            </a:br>
            <a:endParaRPr lang="en-AU" sz="4400">
              <a:solidFill>
                <a:srgbClr val="64838A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3EE771-39DD-4273-9218-79668E4DA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1749277"/>
            <a:ext cx="6912217" cy="336970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9288C-95A8-4532-B76A-1A51C89D7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6310" y="2011680"/>
            <a:ext cx="3706761" cy="38647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mission is to empower technology-driven organizations to do their best work.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make engineering teams more productive through intelligent automation.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provides enterprise-class support and services, with the flexibility of a startup.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work where you work: Linux, macOS, Android, and Windows - SaaS or behind your firewall.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set up </a:t>
            </a:r>
            <a:r>
              <a:rPr lang="en-US" sz="1400" dirty="0">
                <a:hlinkClick r:id="rId4"/>
              </a:rPr>
              <a:t>parallelism</a:t>
            </a:r>
            <a:r>
              <a:rPr lang="en-US" sz="1400" dirty="0"/>
              <a:t> in your </a:t>
            </a:r>
            <a:r>
              <a:rPr lang="en-US" sz="1400" dirty="0">
                <a:hlinkClick r:id="rId5"/>
              </a:rPr>
              <a:t>.</a:t>
            </a:r>
            <a:r>
              <a:rPr lang="en-US" sz="1400" dirty="0" err="1">
                <a:hlinkClick r:id="rId5"/>
              </a:rPr>
              <a:t>circleci</a:t>
            </a:r>
            <a:r>
              <a:rPr lang="en-US" sz="1400" dirty="0">
                <a:hlinkClick r:id="rId5"/>
              </a:rPr>
              <a:t>/</a:t>
            </a:r>
            <a:r>
              <a:rPr lang="en-US" sz="1400" dirty="0" err="1">
                <a:hlinkClick r:id="rId5"/>
              </a:rPr>
              <a:t>config.yml</a:t>
            </a:r>
            <a:r>
              <a:rPr lang="en-US" sz="1400" dirty="0"/>
              <a:t> file to run jobs faster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you can </a:t>
            </a:r>
            <a:r>
              <a:rPr lang="en-US" sz="1400" dirty="0">
                <a:hlinkClick r:id="rId6"/>
              </a:rPr>
              <a:t>SSH into any job</a:t>
            </a:r>
            <a:r>
              <a:rPr lang="en-US" sz="1400" dirty="0"/>
              <a:t> to debug your build issues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configure </a:t>
            </a:r>
            <a:r>
              <a:rPr lang="en-US" sz="1400" dirty="0">
                <a:hlinkClick r:id="rId7"/>
              </a:rPr>
              <a:t>caching</a:t>
            </a:r>
            <a:r>
              <a:rPr lang="en-US" sz="1400" dirty="0"/>
              <a:t> with two simple keys to reuse data from previous jobs in your </a:t>
            </a:r>
            <a:r>
              <a:rPr lang="en-US" sz="1400" dirty="0">
                <a:hlinkClick r:id="rId8"/>
              </a:rPr>
              <a:t>workflow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410513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6734-82FE-482F-8DD3-3A7DA86D9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310" y="499533"/>
            <a:ext cx="3706761" cy="1658198"/>
          </a:xfrm>
        </p:spPr>
        <p:txBody>
          <a:bodyPr>
            <a:normAutofit/>
          </a:bodyPr>
          <a:lstStyle/>
          <a:p>
            <a:r>
              <a:rPr lang="en-AU" sz="4400">
                <a:solidFill>
                  <a:srgbClr val="584F4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Drone</a:t>
            </a:r>
            <a:endParaRPr lang="en-AU" sz="4400">
              <a:solidFill>
                <a:srgbClr val="584F43"/>
              </a:solidFill>
            </a:endParaRPr>
          </a:p>
        </p:txBody>
      </p:sp>
      <p:pic>
        <p:nvPicPr>
          <p:cNvPr id="5" name="Picture 4" descr="A picture containing map&#10;&#10;Description automatically generated">
            <a:extLst>
              <a:ext uri="{FF2B5EF4-FFF2-40B4-BE49-F238E27FC236}">
                <a16:creationId xmlns:a16="http://schemas.microsoft.com/office/drawing/2014/main" id="{3FEC862D-AAB9-46D2-AB34-F5ED6B8A1E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08" b="3"/>
          <a:stretch/>
        </p:blipFill>
        <p:spPr>
          <a:xfrm>
            <a:off x="633999" y="1171257"/>
            <a:ext cx="6912217" cy="45257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AAD3D-129D-4FB4-9ED9-4F40B7D54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6310" y="2011680"/>
            <a:ext cx="3706761" cy="38647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modern Continuous Integration and Continuous Delivery platform that empowers busy teams to automate their build, test and release workflows.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2000" dirty="0"/>
              <a:t>Easy install &amp; maintenance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2000" dirty="0"/>
              <a:t>isolated builds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Works with any language, database or service that runs inside a Docker container.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will never dictate your build environment.</a:t>
            </a: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408961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D922-45E5-43D3-A77C-A2FACE649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499533"/>
            <a:ext cx="6587613" cy="1658198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4F415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Jenkins</a:t>
            </a:r>
            <a:endParaRPr lang="en-AU">
              <a:solidFill>
                <a:srgbClr val="4F4154"/>
              </a:solidFill>
            </a:endParaRPr>
          </a:p>
        </p:txBody>
      </p:sp>
      <p:pic>
        <p:nvPicPr>
          <p:cNvPr id="5" name="Picture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63A3A0E5-C231-4138-983A-A7337C716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2683884"/>
            <a:ext cx="4001315" cy="15004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64919-54CF-4AAA-B3F0-5B869C4A6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011680"/>
            <a:ext cx="6587613" cy="38647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 self-contained, open source automation server which can be used to automate all sorts of tasks related to building, testing, and delivering or deploying software.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leading open source automation server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provides hundreds of plugins to support building, deploying and automating any project.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highly extensible product whose functionality can be extended through the installation of plugins.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3795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2FE3A7B-DDFF-4F81-8AAE-11D96D138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6948"/>
            <a:ext cx="10744200" cy="5404104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B1F9A-9BE3-4CFE-8A1E-16D5E286C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503" y="4064626"/>
            <a:ext cx="9607159" cy="1476235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CI I would choose for my project!</a:t>
            </a:r>
            <a:endParaRPr lang="en-AU" sz="28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EA79C-731C-4463-94A7-EB43F05A3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503" y="1285196"/>
            <a:ext cx="9607160" cy="277942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+mn-lt"/>
              </a:rPr>
              <a:t>For my project I would like to use </a:t>
            </a:r>
            <a:r>
              <a:rPr lang="en-US" sz="4000" b="1" dirty="0">
                <a:latin typeface="+mn-lt"/>
              </a:rPr>
              <a:t>Jenkins</a:t>
            </a:r>
            <a:r>
              <a:rPr lang="en-US" sz="4000" dirty="0">
                <a:latin typeface="+mn-lt"/>
              </a:rPr>
              <a:t>, this because the pipeline integrates individual jobs for a bigger purpose,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dirty="0">
                <a:latin typeface="+mn-lt"/>
              </a:rPr>
              <a:t>keeps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dirty="0">
                <a:latin typeface="+mn-lt"/>
              </a:rPr>
              <a:t>people in Sync - especially in slack, project management has more accurate data support.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004768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249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 Light</vt:lpstr>
      <vt:lpstr>Wingdings</vt:lpstr>
      <vt:lpstr>Metropolitan</vt:lpstr>
      <vt:lpstr>Software Engineering </vt:lpstr>
      <vt:lpstr>Ci systems</vt:lpstr>
      <vt:lpstr>AppVeyor</vt:lpstr>
      <vt:lpstr>CodeShip</vt:lpstr>
      <vt:lpstr>Travis CI </vt:lpstr>
      <vt:lpstr>Circle CI </vt:lpstr>
      <vt:lpstr>Drone</vt:lpstr>
      <vt:lpstr>Jenkins</vt:lpstr>
      <vt:lpstr>For my project I would like to use Jenkins, this because the pipeline integrates individual jobs for a bigger purpose, keeps people in Sync - especially in slack, project management has more accurate data support.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</dc:title>
  <dc:creator>blerta jashari</dc:creator>
  <cp:lastModifiedBy>blerta jashari</cp:lastModifiedBy>
  <cp:revision>1</cp:revision>
  <dcterms:created xsi:type="dcterms:W3CDTF">2020-03-15T19:27:24Z</dcterms:created>
  <dcterms:modified xsi:type="dcterms:W3CDTF">2020-03-15T19:28:52Z</dcterms:modified>
</cp:coreProperties>
</file>