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6B4C-6E83-4F9A-BA09-967DF6F2D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81BE-C055-45E2-A3E0-7EAEAD27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FE0E-4E9B-4141-BA45-EE24A8F6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F642-1EBE-41DB-AC88-4207F3B2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9561-2545-4A45-91B3-BD1DF1C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7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3CA3-9A24-4F7E-A4FE-5BF848C2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C4879-B5EB-4DAC-8F8E-51D302A4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39AD-DB29-4AC5-BE9E-B921FD26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5AF1-4B1B-4706-9EC1-5BA42948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26A2-C619-4FEB-8895-90F5ECC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31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C23EE-23AB-407A-9D43-39E75CA1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C4EA-179C-41C9-A59F-1A0B5BC2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1665-E7C0-4388-B2AB-4D6C7EEE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99C1-EF4E-4670-96F4-DABABD32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07F4-ACA6-4E3D-AB33-1C077E68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84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0C9-9265-454D-99C4-0FB27CDF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B167-BD5B-49EF-9610-EF3B22CA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52D1-FAAE-4F0C-9F6D-BB080EA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F0EE-26E8-45CA-A7DF-C4A83C83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4051-FE6F-4B91-A3E3-5359A5D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0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34C3-A34A-4212-84CF-0588D6BB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3780E-B2CB-4BF3-AC94-654AF597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FEB1-E3B0-4334-A20B-81448AC1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0114-800A-41AE-8234-D8E0A8DF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E29A-56D4-43B9-AF8F-42D64AA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4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F828-A084-4A4E-BF61-C861AE65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C879-4321-49F0-BE20-47C5A040E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34EE-D270-410D-B793-E621B8E95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C823-F735-4116-9913-1C6C4633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30CEF-58AE-4C87-8C9A-856C6137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B4FC-68CB-419B-816A-2F320C30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1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D384-9913-47C2-AA5B-45AAAF16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CC5F-1D3C-4A52-BD67-230789C4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BF19-3BD9-4861-83DF-5D1EA896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ED049-BBF1-486F-919F-C1CD6A2DB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33F19-8FC3-43D7-90C0-17823E53F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CC683-AB68-414D-8907-A7126529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EF391-7DD7-48DD-965A-00B599D3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51F0E-8FF1-44E5-A368-4BC39D5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2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EFFD-EAEA-449C-8C9B-1B6D139C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DAAA4-4757-473E-8A96-0594BA73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6372-039C-495E-B1CB-21E75BCC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81FB-213A-482C-8544-7D008D40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507F0-FAB1-414A-96DB-7AE25AB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1E49B-8F5A-40AA-936B-E4C8D5AC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94C5-8868-4E3C-865D-A2C6B81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4169-550E-4DA1-9010-526275BD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3258-C702-44D8-8D66-26406065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A036-BCA6-4BC4-BB35-4BB320EBD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A604-7783-475E-9088-F6BAB2C6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6C27-6649-4F1A-AB1F-1D0C775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B3BD8-34E5-4658-AA15-9961C829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90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8351-D367-4B8F-8ACC-5F070699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34FD7-9D23-4A5D-89AE-6E9508809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732E-E6AB-46BD-812E-B98ABC860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357F-4869-47B8-9A5A-8A66E125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E93A-8059-4814-B4D5-390D2A1A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517C-5D02-4268-8874-D397C7AF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8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F132F-F3EE-4862-9E80-F2036D3B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42F2-B723-4C5E-9E27-03744339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183E-8117-41EE-B7B3-E1F13FEA4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C630-2C72-4BCF-9CA0-EDBC6922EDB8}" type="datetimeFigureOut">
              <a:rPr lang="en-AU" smtClean="0"/>
              <a:t>19/04/2020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65BB-EA9B-4CC4-9440-6FE899B67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E385-F7A1-4C97-8334-82C2FE965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9546-3179-4677-A102-4C67483EE3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6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21E9-5D78-4E9F-8F5E-5EE04B2A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Software Security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01FE0-F85E-4E6D-9EE0-E45080149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Blerta Jashari</a:t>
            </a:r>
            <a:endParaRPr lang="en-AU" sz="20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C0F5489D-8EBB-43E8-A056-30EC92DA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r="1107" b="-2"/>
          <a:stretch/>
        </p:blipFill>
        <p:spPr>
          <a:xfrm>
            <a:off x="419382" y="671715"/>
            <a:ext cx="4047843" cy="41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60CEB0-84F0-4BFC-B19A-040F0D7D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 baseline="30000">
                <a:solidFill>
                  <a:srgbClr val="FFFFFF"/>
                </a:solidFill>
              </a:rPr>
              <a:t>st</a:t>
            </a:r>
            <a:r>
              <a:rPr lang="en-US" sz="4000">
                <a:solidFill>
                  <a:srgbClr val="FFFFFF"/>
                </a:solidFill>
              </a:rPr>
              <a:t> vulnerability :</a:t>
            </a:r>
            <a:endParaRPr lang="en-AU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EE35-9CC5-441E-81BE-28587F39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Type : SQL injection</a:t>
            </a:r>
          </a:p>
          <a:p>
            <a:r>
              <a:rPr lang="en-US" sz="2400" dirty="0"/>
              <a:t>With SQL Injection the attacker insert a code, in which he/she can drop my database for the students or dump the database content.</a:t>
            </a:r>
          </a:p>
          <a:p>
            <a:r>
              <a:rPr lang="en-US" sz="2400" dirty="0"/>
              <a:t>I can prevent my database from the attacker with the code with using </a:t>
            </a:r>
            <a:r>
              <a:rPr lang="en-US" sz="2400" dirty="0" err="1"/>
              <a:t>RegEx</a:t>
            </a:r>
            <a:r>
              <a:rPr lang="en-US" sz="2400" dirty="0"/>
              <a:t> patterns.</a:t>
            </a:r>
          </a:p>
          <a:p>
            <a:endParaRPr lang="en-AU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7178C3-17DA-4D48-96A6-1D493E75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A75F7-33CD-4AFD-B5E0-BF39875A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2</a:t>
            </a:r>
            <a:r>
              <a:rPr lang="en-US" baseline="30000">
                <a:solidFill>
                  <a:srgbClr val="000000"/>
                </a:solidFill>
              </a:rPr>
              <a:t>nd</a:t>
            </a:r>
            <a:r>
              <a:rPr lang="en-US">
                <a:solidFill>
                  <a:srgbClr val="000000"/>
                </a:solidFill>
              </a:rPr>
              <a:t> vulnerability:</a:t>
            </a:r>
            <a:endParaRPr lang="en-AU">
              <a:solidFill>
                <a:srgbClr val="00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218BC6-5E9A-4FB2-BE3E-F9474BE8A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409210"/>
            <a:ext cx="3661831" cy="205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D963-0B44-4858-B23D-6C6287C5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Type : Missing authentication for critical function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 my login form, the attackers can act like they are someone else and stole data.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can prevent it by using the code for authentication, should look for the username and password if they match, or in another form with another character.</a:t>
            </a:r>
          </a:p>
          <a:p>
            <a:endParaRPr lang="en-A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EABC-358A-4280-BD4F-18FEC3F0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3</a:t>
            </a:r>
            <a:r>
              <a:rPr lang="en-US" sz="2800" baseline="30000"/>
              <a:t>rd</a:t>
            </a:r>
            <a:r>
              <a:rPr lang="en-US" sz="2800"/>
              <a:t> vulnerability:</a:t>
            </a:r>
            <a:endParaRPr lang="en-AU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0EEC-3D19-4208-8B28-03940F03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Type : Reliance on untrusted inputs in a </a:t>
            </a:r>
            <a:r>
              <a:rPr lang="en-US" sz="2000" b="1"/>
              <a:t>security</a:t>
            </a:r>
            <a:r>
              <a:rPr lang="en-US" sz="2000"/>
              <a:t> decision</a:t>
            </a:r>
          </a:p>
          <a:p>
            <a:r>
              <a:rPr lang="en-US" sz="2000"/>
              <a:t>Our data can be lost, by inputs that I have, username and passwords.</a:t>
            </a:r>
          </a:p>
          <a:p>
            <a:r>
              <a:rPr lang="en-US" sz="2000"/>
              <a:t>We should take care about the data type , or the input how it can be for my fields in my form.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50A755-D96C-48C5-8848-7775FF53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31032"/>
            <a:ext cx="6250769" cy="44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6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A5E2-DA5A-49E7-8917-0607E500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Conclusions: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3C63-459F-48FE-BCD5-AF9D621B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should be so careful when using the forms, or the parts of our applications that contain a part for input, this because there are so many attackers that can try to drop or take our data.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13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Software Security</vt:lpstr>
      <vt:lpstr>1st vulnerability :</vt:lpstr>
      <vt:lpstr>2nd vulnerability:</vt:lpstr>
      <vt:lpstr>3rd vulnerability: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dc:creator>blerta jashari</dc:creator>
  <cp:lastModifiedBy>blerta jashari</cp:lastModifiedBy>
  <cp:revision>4</cp:revision>
  <dcterms:created xsi:type="dcterms:W3CDTF">2020-04-19T17:02:24Z</dcterms:created>
  <dcterms:modified xsi:type="dcterms:W3CDTF">2020-04-19T17:03:39Z</dcterms:modified>
</cp:coreProperties>
</file>