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ream Avenue" charset="1" panose="02000503000000020004"/>
      <p:regular r:id="rId18"/>
    </p:embeddedFont>
    <p:embeddedFont>
      <p:font typeface="DM Sans" charset="1" panose="00000000000000000000"/>
      <p:regular r:id="rId19"/>
    </p:embeddedFont>
    <p:embeddedFont>
      <p:font typeface="DM Sans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560" y="0"/>
            <a:ext cx="5733440" cy="10287000"/>
            <a:chOff x="0" y="0"/>
            <a:chExt cx="193946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946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3946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30365" y="1028700"/>
            <a:ext cx="5449562" cy="7805159"/>
            <a:chOff x="0" y="0"/>
            <a:chExt cx="443357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335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33570">
                  <a:moveTo>
                    <a:pt x="4433570" y="0"/>
                  </a:moveTo>
                  <a:lnTo>
                    <a:pt x="4433570" y="0"/>
                  </a:lnTo>
                  <a:lnTo>
                    <a:pt x="4433570" y="0"/>
                  </a:lnTo>
                  <a:lnTo>
                    <a:pt x="4433570" y="6350000"/>
                  </a:lnTo>
                  <a:lnTo>
                    <a:pt x="4433570" y="6350000"/>
                  </a:lnTo>
                  <a:lnTo>
                    <a:pt x="0" y="6350000"/>
                  </a:lnTo>
                  <a:lnTo>
                    <a:pt x="0" y="6350000"/>
                  </a:lnTo>
                  <a:lnTo>
                    <a:pt x="0" y="4433570"/>
                  </a:lnTo>
                  <a:cubicBezTo>
                    <a:pt x="0" y="1985010"/>
                    <a:pt x="1985010" y="0"/>
                    <a:pt x="4433570" y="0"/>
                  </a:cubicBezTo>
                  <a:close/>
                </a:path>
              </a:pathLst>
            </a:custGeom>
            <a:blipFill>
              <a:blip r:embed="rId2"/>
              <a:stretch>
                <a:fillRect l="-88144" t="0" r="-26827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2427525" y="3556832"/>
            <a:ext cx="5607002" cy="153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38"/>
              </a:lnSpc>
            </a:pPr>
            <a:r>
              <a:rPr lang="en-US" sz="12084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Stash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7525" y="5057775"/>
            <a:ext cx="7165791" cy="164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5"/>
              </a:lnSpc>
            </a:pPr>
            <a:r>
              <a:rPr lang="en-US" sz="4754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Decentralized Money Saving App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01/12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560" y="0"/>
            <a:ext cx="5733440" cy="10287000"/>
            <a:chOff x="0" y="0"/>
            <a:chExt cx="193946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946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3946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284498" y="1863490"/>
            <a:ext cx="11974802" cy="5527025"/>
          </a:xfrm>
          <a:custGeom>
            <a:avLst/>
            <a:gdLst/>
            <a:ahLst/>
            <a:cxnLst/>
            <a:rect r="r" b="b" t="t" l="l"/>
            <a:pathLst>
              <a:path h="5527025" w="11974802">
                <a:moveTo>
                  <a:pt x="0" y="0"/>
                </a:moveTo>
                <a:lnTo>
                  <a:pt x="11974802" y="0"/>
                </a:lnTo>
                <a:lnTo>
                  <a:pt x="11974802" y="5527025"/>
                </a:lnTo>
                <a:lnTo>
                  <a:pt x="0" y="5527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0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324290"/>
            <a:ext cx="8115300" cy="160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126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10/12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560" y="0"/>
            <a:ext cx="5733440" cy="10287000"/>
            <a:chOff x="0" y="0"/>
            <a:chExt cx="193946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946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3946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210293" y="2350683"/>
            <a:ext cx="12049007" cy="4282481"/>
          </a:xfrm>
          <a:custGeom>
            <a:avLst/>
            <a:gdLst/>
            <a:ahLst/>
            <a:cxnLst/>
            <a:rect r="r" b="b" t="t" l="l"/>
            <a:pathLst>
              <a:path h="4282481" w="12049007">
                <a:moveTo>
                  <a:pt x="0" y="0"/>
                </a:moveTo>
                <a:lnTo>
                  <a:pt x="12049007" y="0"/>
                </a:lnTo>
                <a:lnTo>
                  <a:pt x="12049007" y="4282481"/>
                </a:lnTo>
                <a:lnTo>
                  <a:pt x="0" y="4282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67" t="0" r="-8319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324290"/>
            <a:ext cx="8115300" cy="160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126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11/12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560" y="0"/>
            <a:ext cx="5733440" cy="10287000"/>
            <a:chOff x="0" y="0"/>
            <a:chExt cx="193946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946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3946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12/12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51391" y="4834522"/>
            <a:ext cx="6352259" cy="1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8"/>
              </a:lnSpc>
            </a:pPr>
            <a:r>
              <a:rPr lang="en-US" sz="3587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blessan alex</a:t>
            </a:r>
          </a:p>
          <a:p>
            <a:pPr algn="l">
              <a:lnSpc>
                <a:spcPts val="4878"/>
              </a:lnSpc>
            </a:pPr>
            <a:r>
              <a:rPr lang="en-US" sz="3587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9188563150</a:t>
            </a:r>
          </a:p>
          <a:p>
            <a:pPr algn="l">
              <a:lnSpc>
                <a:spcPts val="4878"/>
              </a:lnSpc>
            </a:pPr>
            <a:r>
              <a:rPr lang="en-US" sz="3587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Team Deccan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90763" y="3575182"/>
            <a:ext cx="5356327" cy="1568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126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details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88469" y="0"/>
            <a:ext cx="5699531" cy="10287000"/>
            <a:chOff x="0" y="0"/>
            <a:chExt cx="192799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799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27990">
                  <a:moveTo>
                    <a:pt x="0" y="0"/>
                  </a:moveTo>
                  <a:lnTo>
                    <a:pt x="1927990" y="0"/>
                  </a:lnTo>
                  <a:lnTo>
                    <a:pt x="192799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465708" y="1923505"/>
            <a:ext cx="6245522" cy="6454566"/>
            <a:chOff x="0" y="0"/>
            <a:chExt cx="6362700" cy="65756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6350012" cy="6562979"/>
            </a:xfrm>
            <a:custGeom>
              <a:avLst/>
              <a:gdLst/>
              <a:ahLst/>
              <a:cxnLst/>
              <a:rect r="r" b="b" t="t" l="l"/>
              <a:pathLst>
                <a:path h="6562979" w="6350012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2" y="484594"/>
                    <a:pt x="6350012" y="1082383"/>
                  </a:cubicBezTo>
                  <a:lnTo>
                    <a:pt x="6350012" y="5480583"/>
                  </a:lnTo>
                  <a:close/>
                </a:path>
              </a:pathLst>
            </a:custGeom>
            <a:blipFill>
              <a:blip r:embed="rId2"/>
              <a:stretch>
                <a:fillRect l="-27563" t="0" r="-27563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07775" y="3894058"/>
            <a:ext cx="7585605" cy="208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04"/>
              </a:lnSpc>
            </a:pPr>
            <a:r>
              <a:rPr lang="en-US" sz="16348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75%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5400000">
            <a:off x="2764909" y="588968"/>
            <a:ext cx="1183734" cy="3498001"/>
          </a:xfrm>
          <a:custGeom>
            <a:avLst/>
            <a:gdLst/>
            <a:ahLst/>
            <a:cxnLst/>
            <a:rect r="r" b="b" t="t" l="l"/>
            <a:pathLst>
              <a:path h="3498001" w="1183734">
                <a:moveTo>
                  <a:pt x="0" y="0"/>
                </a:moveTo>
                <a:lnTo>
                  <a:pt x="1183734" y="0"/>
                </a:lnTo>
                <a:lnTo>
                  <a:pt x="1183734" y="3498001"/>
                </a:lnTo>
                <a:lnTo>
                  <a:pt x="0" y="34980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00025" y="1777007"/>
            <a:ext cx="2913503" cy="1079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0"/>
              </a:lnSpc>
            </a:pPr>
            <a:r>
              <a:rPr lang="en-US" sz="6278" spc="665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why?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7775" y="5830167"/>
            <a:ext cx="4981785" cy="1414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5"/>
              </a:lnSpc>
            </a:pPr>
            <a:r>
              <a:rPr lang="en-US" sz="350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of Indians </a:t>
            </a:r>
            <a:r>
              <a:rPr lang="en-US" sz="3503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DO NOT</a:t>
            </a:r>
            <a:r>
              <a:rPr lang="en-US" sz="350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have an emergency fund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02/12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560" y="0"/>
            <a:ext cx="5733440" cy="10287000"/>
            <a:chOff x="0" y="0"/>
            <a:chExt cx="193946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946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3946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92372" y="3446404"/>
            <a:ext cx="6319341" cy="172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66"/>
              </a:lnSpc>
            </a:pPr>
            <a:r>
              <a:rPr lang="en-US" sz="13619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Stash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2168237" y="1167745"/>
            <a:ext cx="896000" cy="2647731"/>
          </a:xfrm>
          <a:custGeom>
            <a:avLst/>
            <a:gdLst/>
            <a:ahLst/>
            <a:cxnLst/>
            <a:rect r="r" b="b" t="t" l="l"/>
            <a:pathLst>
              <a:path h="2647731" w="896000">
                <a:moveTo>
                  <a:pt x="0" y="0"/>
                </a:moveTo>
                <a:lnTo>
                  <a:pt x="896000" y="0"/>
                </a:lnTo>
                <a:lnTo>
                  <a:pt x="896000" y="2647731"/>
                </a:lnTo>
                <a:lnTo>
                  <a:pt x="0" y="2647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13583" y="2055956"/>
            <a:ext cx="2205308" cy="82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sz="4752" spc="503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enter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2372" y="4945394"/>
            <a:ext cx="5930330" cy="298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6"/>
              </a:lnSpc>
            </a:pPr>
            <a:r>
              <a:rPr lang="en-US" sz="291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smart piggy bank that turns your savings into a secure, self-growing financial reserve, so you’re always ready for life’s surprises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74828" y="6467900"/>
            <a:ext cx="1518211" cy="146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5"/>
              </a:lnSpc>
            </a:pPr>
            <a:r>
              <a:rPr lang="en-US" sz="2482" spc="9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PRIVACY, SECURITY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629930" y="2263331"/>
            <a:ext cx="3567368" cy="5760338"/>
            <a:chOff x="0" y="0"/>
            <a:chExt cx="4756490" cy="7680451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4"/>
            <a:srcRect l="51461" t="0" r="13703" b="0"/>
            <a:stretch>
              <a:fillRect/>
            </a:stretch>
          </p:blipFill>
          <p:spPr>
            <a:xfrm flipH="false" flipV="false">
              <a:off x="0" y="0"/>
              <a:ext cx="4756490" cy="7680451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13730236" y="2263331"/>
            <a:ext cx="2880334" cy="3976782"/>
            <a:chOff x="0" y="0"/>
            <a:chExt cx="3840446" cy="5302376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5"/>
            <a:srcRect l="25872" t="0" r="25872" b="0"/>
            <a:stretch>
              <a:fillRect/>
            </a:stretch>
          </p:blipFill>
          <p:spPr>
            <a:xfrm flipH="false" flipV="false">
              <a:off x="0" y="0"/>
              <a:ext cx="3840446" cy="5302376"/>
            </a:xfrm>
            <a:prstGeom prst="rect">
              <a:avLst/>
            </a:prstGeom>
          </p:spPr>
        </p:pic>
      </p:grpSp>
      <p:sp>
        <p:nvSpPr>
          <p:cNvPr name="AutoShape 13" id="13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03/12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560" y="0"/>
            <a:ext cx="5733440" cy="10287000"/>
            <a:chOff x="0" y="0"/>
            <a:chExt cx="193946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946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3946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839000" y="469565"/>
            <a:ext cx="828928" cy="2449528"/>
          </a:xfrm>
          <a:custGeom>
            <a:avLst/>
            <a:gdLst/>
            <a:ahLst/>
            <a:cxnLst/>
            <a:rect r="r" b="b" t="t" l="l"/>
            <a:pathLst>
              <a:path h="2449528" w="828928">
                <a:moveTo>
                  <a:pt x="0" y="0"/>
                </a:moveTo>
                <a:lnTo>
                  <a:pt x="828928" y="0"/>
                </a:lnTo>
                <a:lnTo>
                  <a:pt x="828928" y="2449528"/>
                </a:lnTo>
                <a:lnTo>
                  <a:pt x="0" y="2449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65930"/>
            <a:ext cx="8115300" cy="160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126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Technology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04/12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3352" y="1283443"/>
            <a:ext cx="2040224" cy="774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5"/>
              </a:lnSpc>
            </a:pPr>
            <a:r>
              <a:rPr lang="en-US" sz="4396" spc="466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used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3352" y="4026684"/>
            <a:ext cx="9460324" cy="345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3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Frontend: </a:t>
            </a:r>
          </a:p>
          <a:p>
            <a:pPr algn="l">
              <a:lnSpc>
                <a:spcPts val="5571"/>
              </a:lnSpc>
            </a:pPr>
            <a:r>
              <a:rPr lang="en-US" sz="33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React (JavaScript/JSX), Vite (Build tool and development server)</a:t>
            </a:r>
          </a:p>
          <a:p>
            <a:pPr algn="l">
              <a:lnSpc>
                <a:spcPts val="5571"/>
              </a:lnSpc>
            </a:pPr>
            <a:r>
              <a:rPr lang="en-US" sz="33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Backend: </a:t>
            </a:r>
          </a:p>
          <a:p>
            <a:pPr algn="l">
              <a:lnSpc>
                <a:spcPts val="5571"/>
              </a:lnSpc>
            </a:pPr>
            <a:r>
              <a:rPr lang="en-US" sz="33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ICP Blockchain, Rust(Smart Contract)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560" y="0"/>
            <a:ext cx="5733440" cy="10287000"/>
            <a:chOff x="0" y="0"/>
            <a:chExt cx="193946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946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3946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839000" y="469565"/>
            <a:ext cx="828928" cy="2449528"/>
          </a:xfrm>
          <a:custGeom>
            <a:avLst/>
            <a:gdLst/>
            <a:ahLst/>
            <a:cxnLst/>
            <a:rect r="r" b="b" t="t" l="l"/>
            <a:pathLst>
              <a:path h="2449528" w="828928">
                <a:moveTo>
                  <a:pt x="0" y="0"/>
                </a:moveTo>
                <a:lnTo>
                  <a:pt x="828928" y="0"/>
                </a:lnTo>
                <a:lnTo>
                  <a:pt x="828928" y="2449528"/>
                </a:lnTo>
                <a:lnTo>
                  <a:pt x="0" y="2449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65930"/>
            <a:ext cx="8115300" cy="160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126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05/12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3352" y="1283443"/>
            <a:ext cx="2040224" cy="774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5"/>
              </a:lnSpc>
            </a:pPr>
            <a:r>
              <a:rPr lang="en-US" sz="4396" spc="466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core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6651" y="4026684"/>
            <a:ext cx="11559889" cy="338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Built on the Internet Computer Protocol (ICP)</a:t>
            </a:r>
          </a:p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Leverages blockchain for transparency and security</a:t>
            </a:r>
          </a:p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Earn interest on savings with customizable lock-in periods</a:t>
            </a:r>
          </a:p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Real-time balance updates and transaction history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560" y="0"/>
            <a:ext cx="5733440" cy="10287000"/>
            <a:chOff x="0" y="0"/>
            <a:chExt cx="193946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946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3946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839000" y="469565"/>
            <a:ext cx="828928" cy="2449528"/>
          </a:xfrm>
          <a:custGeom>
            <a:avLst/>
            <a:gdLst/>
            <a:ahLst/>
            <a:cxnLst/>
            <a:rect r="r" b="b" t="t" l="l"/>
            <a:pathLst>
              <a:path h="2449528" w="828928">
                <a:moveTo>
                  <a:pt x="0" y="0"/>
                </a:moveTo>
                <a:lnTo>
                  <a:pt x="828928" y="0"/>
                </a:lnTo>
                <a:lnTo>
                  <a:pt x="828928" y="2449528"/>
                </a:lnTo>
                <a:lnTo>
                  <a:pt x="0" y="2449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565930"/>
            <a:ext cx="8115300" cy="160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126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06/12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3352" y="1283443"/>
            <a:ext cx="2040224" cy="774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5"/>
              </a:lnSpc>
            </a:pPr>
            <a:r>
              <a:rPr lang="en-US" sz="4396" spc="466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core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6651" y="4026684"/>
            <a:ext cx="11703097" cy="475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Deposit INR with three lock-up options (3, 6, 12 months)</a:t>
            </a:r>
          </a:p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Withdraw funds post lock-in period or with early withdrawal penalty</a:t>
            </a:r>
          </a:p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Detailed records: amount, type, lock period, interest, date/time</a:t>
            </a:r>
          </a:p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Internet Identity integration for secure logins</a:t>
            </a:r>
          </a:p>
          <a:p>
            <a:pPr algn="just">
              <a:lnSpc>
                <a:spcPts val="540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560" y="0"/>
            <a:ext cx="5733440" cy="10287000"/>
            <a:chOff x="0" y="0"/>
            <a:chExt cx="193946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946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3946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839000" y="469565"/>
            <a:ext cx="828928" cy="2449528"/>
          </a:xfrm>
          <a:custGeom>
            <a:avLst/>
            <a:gdLst/>
            <a:ahLst/>
            <a:cxnLst/>
            <a:rect r="r" b="b" t="t" l="l"/>
            <a:pathLst>
              <a:path h="2449528" w="828928">
                <a:moveTo>
                  <a:pt x="0" y="0"/>
                </a:moveTo>
                <a:lnTo>
                  <a:pt x="828928" y="0"/>
                </a:lnTo>
                <a:lnTo>
                  <a:pt x="828928" y="2449528"/>
                </a:lnTo>
                <a:lnTo>
                  <a:pt x="0" y="2449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324290"/>
            <a:ext cx="8115300" cy="160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126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steps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07/12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3352" y="1283443"/>
            <a:ext cx="2040224" cy="774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5"/>
              </a:lnSpc>
            </a:pPr>
            <a:r>
              <a:rPr lang="en-US" sz="4396" spc="466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next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40267"/>
            <a:ext cx="11321208" cy="544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7"/>
              </a:lnSpc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Short Term: </a:t>
            </a:r>
          </a:p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Finalize stable coin integration and UI polish </a:t>
            </a:r>
          </a:p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Conduct comprehensive testing and deploy on testnet </a:t>
            </a:r>
          </a:p>
          <a:p>
            <a:pPr algn="just">
              <a:lnSpc>
                <a:spcPts val="5407"/>
              </a:lnSpc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Long Term: </a:t>
            </a:r>
          </a:p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Integrate real fiat on/off ramps</a:t>
            </a:r>
          </a:p>
          <a:p>
            <a:pPr algn="just" marL="711879" indent="-355939" lvl="1">
              <a:lnSpc>
                <a:spcPts val="5407"/>
              </a:lnSpc>
              <a:buFont typeface="Arial"/>
              <a:buChar char="•"/>
            </a:pPr>
            <a:r>
              <a:rPr lang="en-US" sz="329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Expand reward features and user engagement</a:t>
            </a:r>
          </a:p>
          <a:p>
            <a:pPr algn="just">
              <a:lnSpc>
                <a:spcPts val="540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560" y="0"/>
            <a:ext cx="5733440" cy="10287000"/>
            <a:chOff x="0" y="0"/>
            <a:chExt cx="193946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946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3946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086350" y="2009965"/>
            <a:ext cx="12172950" cy="5604629"/>
          </a:xfrm>
          <a:custGeom>
            <a:avLst/>
            <a:gdLst/>
            <a:ahLst/>
            <a:cxnLst/>
            <a:rect r="r" b="b" t="t" l="l"/>
            <a:pathLst>
              <a:path h="5604629" w="12172950">
                <a:moveTo>
                  <a:pt x="0" y="0"/>
                </a:moveTo>
                <a:lnTo>
                  <a:pt x="12172950" y="0"/>
                </a:lnTo>
                <a:lnTo>
                  <a:pt x="12172950" y="5604629"/>
                </a:lnTo>
                <a:lnTo>
                  <a:pt x="0" y="5604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324290"/>
            <a:ext cx="8115300" cy="160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126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08/12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96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54560" y="0"/>
            <a:ext cx="5733440" cy="10287000"/>
            <a:chOff x="0" y="0"/>
            <a:chExt cx="1939460" cy="3479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39460" cy="3479800"/>
            </a:xfrm>
            <a:custGeom>
              <a:avLst/>
              <a:gdLst/>
              <a:ahLst/>
              <a:cxnLst/>
              <a:rect r="r" b="b" t="t" l="l"/>
              <a:pathLst>
                <a:path h="3479800" w="1939460">
                  <a:moveTo>
                    <a:pt x="0" y="0"/>
                  </a:moveTo>
                  <a:lnTo>
                    <a:pt x="1939460" y="0"/>
                  </a:lnTo>
                  <a:lnTo>
                    <a:pt x="1939460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8C5652"/>
            </a:solidFill>
          </p:spPr>
        </p:sp>
      </p:grpSp>
      <p:sp>
        <p:nvSpPr>
          <p:cNvPr name="AutoShape 4" id="4"/>
          <p:cNvSpPr/>
          <p:nvPr/>
        </p:nvSpPr>
        <p:spPr>
          <a:xfrm rot="0">
            <a:off x="3059620" y="9244012"/>
            <a:ext cx="102870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992626" y="2009965"/>
            <a:ext cx="12266674" cy="5666948"/>
          </a:xfrm>
          <a:custGeom>
            <a:avLst/>
            <a:gdLst/>
            <a:ahLst/>
            <a:cxnLst/>
            <a:rect r="r" b="b" t="t" l="l"/>
            <a:pathLst>
              <a:path h="5666948" w="12266674">
                <a:moveTo>
                  <a:pt x="0" y="0"/>
                </a:moveTo>
                <a:lnTo>
                  <a:pt x="12266674" y="0"/>
                </a:lnTo>
                <a:lnTo>
                  <a:pt x="12266674" y="5666947"/>
                </a:lnTo>
                <a:lnTo>
                  <a:pt x="0" y="5666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324290"/>
            <a:ext cx="8115300" cy="160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8"/>
              </a:lnSpc>
            </a:pPr>
            <a:r>
              <a:rPr lang="en-US" sz="126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23699"/>
            <a:ext cx="220662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Page 09/12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DAGiZDLkmsQ</dc:identifier>
  <dcterms:modified xsi:type="dcterms:W3CDTF">2011-08-01T06:04:30Z</dcterms:modified>
  <cp:revision>1</cp:revision>
  <dc:title>HackTheBlock Stash PPT</dc:title>
</cp:coreProperties>
</file>