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5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34291"/>
            <a:ext cx="2628900" cy="54426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34291"/>
            <a:ext cx="7734300" cy="54426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A9B-B0B4-4E41-AABB-F84B96A08CA1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389FA-E27B-4EB9-A4BE-1BC29A5612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13302"/>
            <a:ext cx="10515600" cy="877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9A9B-B0B4-4E41-AABB-F84B96A08CA1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89FA-E27B-4EB9-A4BE-1BC29A5612BD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16" y="136525"/>
            <a:ext cx="1800200" cy="6282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 contrast="-4000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13" t="24036" r="8813" b="24036"/>
          <a:stretch>
            <a:fillRect/>
          </a:stretch>
        </p:blipFill>
        <p:spPr>
          <a:xfrm>
            <a:off x="10540692" y="44450"/>
            <a:ext cx="1626216" cy="768852"/>
          </a:xfrm>
          <a:prstGeom prst="rect">
            <a:avLst/>
          </a:prstGeom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40ECEB-82DC-9FAF-1ACC-82D7A24F2F64}"/>
              </a:ext>
            </a:extLst>
          </p:cNvPr>
          <p:cNvSpPr txBox="1"/>
          <p:nvPr/>
        </p:nvSpPr>
        <p:spPr>
          <a:xfrm>
            <a:off x="-1" y="1009079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b="1" dirty="0">
                <a:solidFill>
                  <a:srgbClr val="FF0000"/>
                </a:solidFill>
              </a:rPr>
              <a:t>Working with Flow Operators </a:t>
            </a:r>
          </a:p>
        </p:txBody>
      </p:sp>
      <p:pic>
        <p:nvPicPr>
          <p:cNvPr id="2" name="Picture 4" descr="What is Flow in Kotlin and How to use it in Android Project?">
            <a:extLst>
              <a:ext uri="{FF2B5EF4-FFF2-40B4-BE49-F238E27FC236}">
                <a16:creationId xmlns:a16="http://schemas.microsoft.com/office/drawing/2014/main" id="{2AA019FE-F448-5E67-A171-5C7A86435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67" y="2323322"/>
            <a:ext cx="6436048" cy="362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2528-7B65-7424-9CF2-79005430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Flow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664B9-FD86-0AFA-CD84-B7FC758E5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661"/>
            <a:ext cx="10515600" cy="4351338"/>
          </a:xfrm>
        </p:spPr>
        <p:txBody>
          <a:bodyPr/>
          <a:lstStyle/>
          <a:p>
            <a:r>
              <a:rPr lang="en-US" i="1" dirty="0"/>
              <a:t>suspend functions</a:t>
            </a:r>
            <a:r>
              <a:rPr lang="en-US" dirty="0"/>
              <a:t> : return only a single value.</a:t>
            </a:r>
          </a:p>
          <a:p>
            <a:r>
              <a:rPr lang="en-US" dirty="0"/>
              <a:t>Flows are built on top of coroutines</a:t>
            </a:r>
          </a:p>
          <a:p>
            <a:r>
              <a:rPr lang="en-US" dirty="0"/>
              <a:t>It can provide multiple values.</a:t>
            </a:r>
          </a:p>
          <a:p>
            <a:r>
              <a:rPr lang="en-US" i="1" dirty="0"/>
              <a:t>stream of data</a:t>
            </a:r>
            <a:r>
              <a:rPr lang="en-US" dirty="0"/>
              <a:t> can be computed asynchronously.</a:t>
            </a:r>
          </a:p>
          <a:p>
            <a:r>
              <a:rPr lang="en-US" dirty="0"/>
              <a:t> flow can safely make a network request.</a:t>
            </a:r>
          </a:p>
          <a:p>
            <a:r>
              <a:rPr lang="en-US" dirty="0"/>
              <a:t>Produce next value without blocking main thread.</a:t>
            </a:r>
            <a:endParaRPr lang="en-IN" dirty="0"/>
          </a:p>
        </p:txBody>
      </p:sp>
      <p:pic>
        <p:nvPicPr>
          <p:cNvPr id="4" name="Picture 4" descr="What is Flow in Kotlin and How to use it in Android Project?">
            <a:extLst>
              <a:ext uri="{FF2B5EF4-FFF2-40B4-BE49-F238E27FC236}">
                <a16:creationId xmlns:a16="http://schemas.microsoft.com/office/drawing/2014/main" id="{AC215B31-850B-3B28-5707-84B7F0B4D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42" y="2024742"/>
            <a:ext cx="8592457" cy="48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85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ntities involved in streams of data; consumer, optional&#10;              intermediaries, and producer">
            <a:extLst>
              <a:ext uri="{FF2B5EF4-FFF2-40B4-BE49-F238E27FC236}">
                <a16:creationId xmlns:a16="http://schemas.microsoft.com/office/drawing/2014/main" id="{C6E97233-5AEC-C2E5-9775-8ABA582CD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042" y="971011"/>
            <a:ext cx="7578223" cy="24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CCDEAE-203B-780A-D7AF-A22A0F0D2994}"/>
              </a:ext>
            </a:extLst>
          </p:cNvPr>
          <p:cNvSpPr txBox="1"/>
          <p:nvPr/>
        </p:nvSpPr>
        <p:spPr>
          <a:xfrm>
            <a:off x="753447" y="109829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solidFill>
                  <a:srgbClr val="FF0000"/>
                </a:solidFill>
                <a:effectLst/>
                <a:latin typeface="Google Sans Text"/>
              </a:rPr>
              <a:t>Flow </a:t>
            </a:r>
            <a:r>
              <a:rPr lang="en-IN" sz="3600" b="1" dirty="0">
                <a:solidFill>
                  <a:srgbClr val="FF0000"/>
                </a:solidFill>
                <a:latin typeface="Google Sans Text"/>
              </a:rPr>
              <a:t>E</a:t>
            </a:r>
            <a:r>
              <a:rPr lang="en-IN" sz="3600" b="1" i="0" dirty="0">
                <a:solidFill>
                  <a:srgbClr val="FF0000"/>
                </a:solidFill>
                <a:effectLst/>
                <a:latin typeface="Google Sans Text"/>
              </a:rPr>
              <a:t>ntities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885FE-56C0-12F0-1FA0-8EFDEB24C9F0}"/>
              </a:ext>
            </a:extLst>
          </p:cNvPr>
          <p:cNvSpPr txBox="1"/>
          <p:nvPr/>
        </p:nvSpPr>
        <p:spPr>
          <a:xfrm>
            <a:off x="832757" y="3125556"/>
            <a:ext cx="1026600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800" b="1" i="0" dirty="0">
                <a:solidFill>
                  <a:srgbClr val="202124"/>
                </a:solidFill>
                <a:effectLst/>
                <a:latin typeface="Google Sans Text"/>
              </a:rPr>
              <a:t>Producer : </a:t>
            </a:r>
          </a:p>
          <a:p>
            <a:pPr marL="971550" lvl="1" indent="-514350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Google Sans Text"/>
              </a:rPr>
              <a:t>data is added to the stream. </a:t>
            </a:r>
          </a:p>
          <a:p>
            <a:pPr marL="971550" lvl="1" indent="-514350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Google Sans Text"/>
              </a:rPr>
              <a:t>Produce data asynchronously.</a:t>
            </a:r>
          </a:p>
          <a:p>
            <a:pPr marL="514350" indent="-514350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800" b="1" i="0" dirty="0">
                <a:solidFill>
                  <a:srgbClr val="202124"/>
                </a:solidFill>
                <a:effectLst/>
                <a:latin typeface="Google Sans Text"/>
              </a:rPr>
              <a:t>Intermediaries </a:t>
            </a:r>
            <a:r>
              <a:rPr lang="en-US" sz="2800" b="1" dirty="0">
                <a:solidFill>
                  <a:srgbClr val="202124"/>
                </a:solidFill>
                <a:latin typeface="Google Sans Text"/>
              </a:rPr>
              <a:t>(Optional) :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Google Sans Text"/>
              </a:rPr>
              <a:t>modify each value emitted  </a:t>
            </a:r>
          </a:p>
          <a:p>
            <a:pPr marL="514350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800" b="1" i="0" dirty="0">
                <a:solidFill>
                  <a:srgbClr val="202124"/>
                </a:solidFill>
                <a:effectLst/>
                <a:latin typeface="Google Sans Text"/>
              </a:rPr>
              <a:t>Consumer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Google Sans Text"/>
              </a:rPr>
              <a:t> : consumes the values from stream.</a:t>
            </a:r>
          </a:p>
        </p:txBody>
      </p:sp>
    </p:spTree>
    <p:extLst>
      <p:ext uri="{BB962C8B-B14F-4D97-AF65-F5344CB8AC3E}">
        <p14:creationId xmlns:p14="http://schemas.microsoft.com/office/powerpoint/2010/main" val="80938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A1CC-834F-08CA-AEED-78E67877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66" y="1074559"/>
            <a:ext cx="10515600" cy="877386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Let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6319-36E0-AE55-28B1-01838EC4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498" y="2124359"/>
            <a:ext cx="10515600" cy="877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Design news API using a flow coroutine </a:t>
            </a:r>
          </a:p>
        </p:txBody>
      </p:sp>
    </p:spTree>
    <p:extLst>
      <p:ext uri="{BB962C8B-B14F-4D97-AF65-F5344CB8AC3E}">
        <p14:creationId xmlns:p14="http://schemas.microsoft.com/office/powerpoint/2010/main" val="407871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96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Google Sans Text</vt:lpstr>
      <vt:lpstr>Times New Roman</vt:lpstr>
      <vt:lpstr>Office Theme</vt:lpstr>
      <vt:lpstr>PowerPoint Presentation</vt:lpstr>
      <vt:lpstr>What is Flow Operators</vt:lpstr>
      <vt:lpstr>PowerPoint Presentation</vt:lpstr>
      <vt:lpstr>Let implement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Mittu</dc:creator>
  <cp:lastModifiedBy>Om Yadav</cp:lastModifiedBy>
  <cp:revision>108</cp:revision>
  <dcterms:created xsi:type="dcterms:W3CDTF">2024-01-05T12:53:00Z</dcterms:created>
  <dcterms:modified xsi:type="dcterms:W3CDTF">2025-07-04T10:54:36Z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FB93CBED766C453F8BB38C223CA044DC</vt:lpwstr>
  </property>
  <property fmtid="{D5CDD505-2E9C-101B-9397-08002B2CF9AE}" pid="3" name="KSOProductBuildVer">
    <vt:lpwstr>1033-11.2.0.11225</vt:lpwstr>
  </property>
</Properties>
</file>