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12"/>
  </p:notesMasterIdLst>
  <p:handoutMasterIdLst>
    <p:handoutMasterId r:id="rId13"/>
  </p:handoutMasterIdLst>
  <p:sldIdLst>
    <p:sldId id="446" r:id="rId4"/>
    <p:sldId id="261" r:id="rId5"/>
    <p:sldId id="257" r:id="rId6"/>
    <p:sldId id="431" r:id="rId7"/>
    <p:sldId id="284" r:id="rId8"/>
    <p:sldId id="271" r:id="rId9"/>
    <p:sldId id="272" r:id="rId10"/>
    <p:sldId id="450" r:id="rId11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94" autoAdjust="0"/>
  </p:normalViewPr>
  <p:slideViewPr>
    <p:cSldViewPr snapToGrid="0" showGuides="1">
      <p:cViewPr>
        <p:scale>
          <a:sx n="100" d="100"/>
          <a:sy n="100" d="100"/>
        </p:scale>
        <p:origin x="-990" y="-432"/>
      </p:cViewPr>
      <p:guideLst>
        <p:guide orient="horz" pos="2214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79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模板来自于： 第一PPT https://www.1ppt.com/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F454-44BE-4E5D-99F5-C5FE7884CD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05FC-E340-4727-B3A7-3668BDA033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F454-44BE-4E5D-99F5-C5FE7884CD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05FC-E340-4727-B3A7-3668BDA033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F454-44BE-4E5D-99F5-C5FE7884CD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05FC-E340-4727-B3A7-3668BDA033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61D7C2D-1444-49BD-9AB2-4C3F9C1D7B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5031" y="3367444"/>
            <a:ext cx="45365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7509627" y="2215277"/>
            <a:ext cx="54006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单击此处编辑母版标题样式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2"/>
          <p:cNvSpPr txBox="1"/>
          <p:nvPr/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4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8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9pPr>
          </a:lstStyle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单击此处编辑母版文本样式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3"/>
          <p:cNvSpPr txBox="1"/>
          <p:nvPr/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0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5pPr>
            <a:lvl6pPr marL="25146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6pPr>
            <a:lvl7pPr marL="2971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7pPr>
            <a:lvl8pPr marL="3429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8pPr>
            <a:lvl9pPr marL="3886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9pPr>
          </a:lstStyle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单击此处编辑母版文本样式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4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B957CC-A438-4D82-B305-22914934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A0A0CB0-6052-4FF8-B674-C72640DC06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5031" y="3367444"/>
            <a:ext cx="45365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7509627" y="2215277"/>
            <a:ext cx="54006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单击此处编辑母版标题样式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2"/>
          <p:cNvSpPr txBox="1"/>
          <p:nvPr/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4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8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9pPr>
          </a:lstStyle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单击此处编辑母版文本样式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内容占位符 3"/>
          <p:cNvSpPr txBox="1"/>
          <p:nvPr/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0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5pPr>
            <a:lvl6pPr marL="25146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6pPr>
            <a:lvl7pPr marL="2971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7pPr>
            <a:lvl8pPr marL="3429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8pPr>
            <a:lvl9pPr marL="3886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9pPr>
          </a:lstStyle>
          <a:p>
            <a:pPr lv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单击此处编辑母版文本样式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4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B957CC-A438-4D82-B305-22914934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rgbClr val="0612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880F454-44BE-4E5D-99F5-C5FE7884CD98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FB705FC-E340-4727-B3A7-3668BDA033B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-60960"/>
            <a:ext cx="12192000" cy="69911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/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4.jpeg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image" Target="../media/image6.jpeg"/><Relationship Id="rId2" Type="http://schemas.openxmlformats.org/officeDocument/2006/relationships/tags" Target="../tags/tag9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0" Type="http://schemas.openxmlformats.org/officeDocument/2006/relationships/slideLayout" Target="../slideLayouts/slideLayout3.xml"/><Relationship Id="rId4" Type="http://schemas.openxmlformats.org/officeDocument/2006/relationships/tags" Target="../tags/tag17.xml"/><Relationship Id="rId39" Type="http://schemas.openxmlformats.org/officeDocument/2006/relationships/tags" Target="../tags/tag48.xml"/><Relationship Id="rId38" Type="http://schemas.openxmlformats.org/officeDocument/2006/relationships/image" Target="../media/image12.png"/><Relationship Id="rId37" Type="http://schemas.openxmlformats.org/officeDocument/2006/relationships/tags" Target="../tags/tag47.xml"/><Relationship Id="rId36" Type="http://schemas.openxmlformats.org/officeDocument/2006/relationships/tags" Target="../tags/tag46.xml"/><Relationship Id="rId35" Type="http://schemas.openxmlformats.org/officeDocument/2006/relationships/tags" Target="../tags/tag45.xml"/><Relationship Id="rId34" Type="http://schemas.openxmlformats.org/officeDocument/2006/relationships/tags" Target="../tags/tag44.xml"/><Relationship Id="rId33" Type="http://schemas.openxmlformats.org/officeDocument/2006/relationships/tags" Target="../tags/tag43.xml"/><Relationship Id="rId32" Type="http://schemas.openxmlformats.org/officeDocument/2006/relationships/tags" Target="../tags/tag42.xml"/><Relationship Id="rId31" Type="http://schemas.openxmlformats.org/officeDocument/2006/relationships/image" Target="../media/image11.png"/><Relationship Id="rId30" Type="http://schemas.openxmlformats.org/officeDocument/2006/relationships/tags" Target="../tags/tag41.xml"/><Relationship Id="rId3" Type="http://schemas.openxmlformats.org/officeDocument/2006/relationships/image" Target="../media/image8.png"/><Relationship Id="rId29" Type="http://schemas.openxmlformats.org/officeDocument/2006/relationships/tags" Target="../tags/tag40.xml"/><Relationship Id="rId28" Type="http://schemas.openxmlformats.org/officeDocument/2006/relationships/tags" Target="../tags/tag39.xml"/><Relationship Id="rId27" Type="http://schemas.openxmlformats.org/officeDocument/2006/relationships/tags" Target="../tags/tag38.xml"/><Relationship Id="rId26" Type="http://schemas.openxmlformats.org/officeDocument/2006/relationships/tags" Target="../tags/tag37.xml"/><Relationship Id="rId25" Type="http://schemas.openxmlformats.org/officeDocument/2006/relationships/image" Target="../media/image10.png"/><Relationship Id="rId24" Type="http://schemas.openxmlformats.org/officeDocument/2006/relationships/tags" Target="../tags/tag36.xml"/><Relationship Id="rId23" Type="http://schemas.openxmlformats.org/officeDocument/2006/relationships/tags" Target="../tags/tag35.xml"/><Relationship Id="rId22" Type="http://schemas.openxmlformats.org/officeDocument/2006/relationships/tags" Target="../tags/tag34.xml"/><Relationship Id="rId21" Type="http://schemas.openxmlformats.org/officeDocument/2006/relationships/image" Target="../media/image9.png"/><Relationship Id="rId20" Type="http://schemas.openxmlformats.org/officeDocument/2006/relationships/tags" Target="../tags/tag33.xml"/><Relationship Id="rId2" Type="http://schemas.openxmlformats.org/officeDocument/2006/relationships/tags" Target="../tags/tag16.xml"/><Relationship Id="rId19" Type="http://schemas.openxmlformats.org/officeDocument/2006/relationships/tags" Target="../tags/tag32.xml"/><Relationship Id="rId18" Type="http://schemas.openxmlformats.org/officeDocument/2006/relationships/tags" Target="../tags/tag31.xml"/><Relationship Id="rId17" Type="http://schemas.openxmlformats.org/officeDocument/2006/relationships/tags" Target="../tags/tag3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4" Type="http://schemas.openxmlformats.org/officeDocument/2006/relationships/slideLayout" Target="../slideLayouts/slideLayout4.xml"/><Relationship Id="rId33" Type="http://schemas.openxmlformats.org/officeDocument/2006/relationships/audio" Target="../media/audio2.wav"/><Relationship Id="rId32" Type="http://schemas.openxmlformats.org/officeDocument/2006/relationships/audio" Target="../media/audio1.wav"/><Relationship Id="rId31" Type="http://schemas.openxmlformats.org/officeDocument/2006/relationships/tags" Target="../tags/tag78.xml"/><Relationship Id="rId30" Type="http://schemas.openxmlformats.org/officeDocument/2006/relationships/tags" Target="../tags/tag77.xml"/><Relationship Id="rId3" Type="http://schemas.openxmlformats.org/officeDocument/2006/relationships/tags" Target="../tags/tag50.xml"/><Relationship Id="rId29" Type="http://schemas.openxmlformats.org/officeDocument/2006/relationships/tags" Target="../tags/tag76.xml"/><Relationship Id="rId28" Type="http://schemas.openxmlformats.org/officeDocument/2006/relationships/tags" Target="../tags/tag75.xml"/><Relationship Id="rId27" Type="http://schemas.openxmlformats.org/officeDocument/2006/relationships/tags" Target="../tags/tag74.xml"/><Relationship Id="rId26" Type="http://schemas.openxmlformats.org/officeDocument/2006/relationships/tags" Target="../tags/tag73.xml"/><Relationship Id="rId25" Type="http://schemas.openxmlformats.org/officeDocument/2006/relationships/tags" Target="../tags/tag72.xml"/><Relationship Id="rId24" Type="http://schemas.openxmlformats.org/officeDocument/2006/relationships/tags" Target="../tags/tag71.xml"/><Relationship Id="rId23" Type="http://schemas.openxmlformats.org/officeDocument/2006/relationships/tags" Target="../tags/tag70.xml"/><Relationship Id="rId22" Type="http://schemas.openxmlformats.org/officeDocument/2006/relationships/tags" Target="../tags/tag69.xml"/><Relationship Id="rId21" Type="http://schemas.openxmlformats.org/officeDocument/2006/relationships/tags" Target="../tags/tag68.xml"/><Relationship Id="rId20" Type="http://schemas.openxmlformats.org/officeDocument/2006/relationships/tags" Target="../tags/tag67.xml"/><Relationship Id="rId2" Type="http://schemas.openxmlformats.org/officeDocument/2006/relationships/tags" Target="../tags/tag49.xml"/><Relationship Id="rId19" Type="http://schemas.openxmlformats.org/officeDocument/2006/relationships/tags" Target="../tags/tag66.xml"/><Relationship Id="rId18" Type="http://schemas.openxmlformats.org/officeDocument/2006/relationships/tags" Target="../tags/tag65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7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1320207" y="0"/>
            <a:ext cx="10908188" cy="6858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0960"/>
            <a:ext cx="12192000" cy="6991107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11122767" y="476092"/>
            <a:ext cx="736385" cy="49373"/>
            <a:chOff x="5902522" y="6454139"/>
            <a:chExt cx="736385" cy="49373"/>
          </a:xfrm>
        </p:grpSpPr>
        <p:grpSp>
          <p:nvGrpSpPr>
            <p:cNvPr id="30" name="组合 29"/>
            <p:cNvGrpSpPr/>
            <p:nvPr/>
          </p:nvGrpSpPr>
          <p:grpSpPr>
            <a:xfrm>
              <a:off x="5902522" y="6454139"/>
              <a:ext cx="257592" cy="49373"/>
              <a:chOff x="2307018" y="469980"/>
              <a:chExt cx="636727" cy="122042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307018" y="469980"/>
                <a:ext cx="122042" cy="1220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558243" y="469980"/>
                <a:ext cx="122042" cy="1220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821704" y="469980"/>
                <a:ext cx="122041" cy="1220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6381315" y="6454139"/>
              <a:ext cx="257592" cy="49373"/>
              <a:chOff x="2307018" y="469980"/>
              <a:chExt cx="636727" cy="122042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2307018" y="469980"/>
                <a:ext cx="122042" cy="1220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2558243" y="469980"/>
                <a:ext cx="122042" cy="1220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2821704" y="469980"/>
                <a:ext cx="122041" cy="1220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文本框 37"/>
          <p:cNvSpPr txBox="1"/>
          <p:nvPr/>
        </p:nvSpPr>
        <p:spPr>
          <a:xfrm>
            <a:off x="1594630" y="4306135"/>
            <a:ext cx="453367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spc="60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03B3EA"/>
                    </a:gs>
                  </a:gsLst>
                  <a:lin ang="4800000" scaled="0"/>
                </a:gradFill>
                <a:effectLst>
                  <a:outerShdw blurRad="304800" dist="38100" dir="16200000" rotWithShape="0">
                    <a:prstClr val="black">
                      <a:alpha val="40000"/>
                    </a:prstClr>
                  </a:outerShdw>
                </a:effectLst>
                <a:latin typeface="汉仪综艺体简" panose="02010609000101010101" pitchFamily="49" charset="-122"/>
                <a:ea typeface="汉仪综艺体简" panose="02010609000101010101" pitchFamily="49" charset="-122"/>
                <a:cs typeface="+mn-ea"/>
                <a:sym typeface="+mn-lt"/>
              </a:rPr>
              <a:t>Blessed Used Cars Company—Guanhong C</a:t>
            </a:r>
            <a:r>
              <a:rPr lang="en-US" altLang="zh-CN" sz="2400" spc="60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03B3EA"/>
                    </a:gs>
                  </a:gsLst>
                  <a:lin ang="4800000" scaled="0"/>
                </a:gradFill>
                <a:effectLst>
                  <a:outerShdw blurRad="304800" dist="38100" dir="16200000" rotWithShape="0">
                    <a:prstClr val="black">
                      <a:alpha val="40000"/>
                    </a:prstClr>
                  </a:outerShdw>
                </a:effectLst>
                <a:latin typeface="汉仪综艺体简" panose="02010609000101010101" pitchFamily="49" charset="-122"/>
                <a:ea typeface="汉仪综艺体简" panose="02010609000101010101" pitchFamily="49" charset="-122"/>
                <a:cs typeface="+mn-ea"/>
                <a:sym typeface="+mn-lt"/>
              </a:rPr>
              <a:t>hen</a:t>
            </a:r>
            <a:endParaRPr lang="en-US" altLang="zh-CN" sz="2400" spc="600" dirty="0">
              <a:gradFill flip="none" rotWithShape="1">
                <a:gsLst>
                  <a:gs pos="0">
                    <a:srgbClr val="FFFFFF"/>
                  </a:gs>
                  <a:gs pos="100000">
                    <a:srgbClr val="03B3EA"/>
                  </a:gs>
                </a:gsLst>
                <a:lin ang="4800000" scaled="0"/>
              </a:gradFill>
              <a:effectLst>
                <a:outerShdw blurRad="304800" dist="38100" dir="16200000" rotWithShape="0">
                  <a:prstClr val="black">
                    <a:alpha val="40000"/>
                  </a:prstClr>
                </a:outerShdw>
              </a:effectLst>
              <a:latin typeface="汉仪综艺体简" panose="02010609000101010101" pitchFamily="49" charset="-122"/>
              <a:ea typeface="汉仪综艺体简" panose="02010609000101010101" pitchFamily="49" charset="-122"/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170740" y="5135963"/>
            <a:ext cx="5381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/>
            <a:r>
              <a:rPr lang="en-US" altLang="zh-CN" sz="2400" dirty="0">
                <a:gradFill>
                  <a:gsLst>
                    <a:gs pos="0">
                      <a:srgbClr val="FFFFFF"/>
                    </a:gs>
                    <a:gs pos="100000">
                      <a:srgbClr val="62F8D5"/>
                    </a:gs>
                  </a:gsLst>
                  <a:lin ang="27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31.03.2025</a:t>
            </a:r>
            <a:endParaRPr lang="en-US" altLang="zh-CN" sz="2400" dirty="0">
              <a:gradFill>
                <a:gsLst>
                  <a:gs pos="0">
                    <a:srgbClr val="FFFFFF"/>
                  </a:gs>
                  <a:gs pos="100000">
                    <a:srgbClr val="62F8D5"/>
                  </a:gs>
                </a:gsLst>
                <a:lin ang="2700000" scaled="1"/>
              </a:gra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0560" y="1078230"/>
            <a:ext cx="6879590" cy="1092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ClrTx/>
              <a:buSzTx/>
              <a:buFontTx/>
            </a:pPr>
            <a:r>
              <a:rPr lang="en-US" altLang="zh-CN" sz="3200" spc="60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03B3EA"/>
                    </a:gs>
                  </a:gsLst>
                  <a:lin ang="4800000" scaled="0"/>
                </a:gradFill>
                <a:effectLst>
                  <a:outerShdw blurRad="304800" dist="38100" dir="16200000" rotWithShape="0">
                    <a:prstClr val="black">
                      <a:alpha val="40000"/>
                    </a:prstClr>
                  </a:outerShdw>
                </a:effectLst>
                <a:latin typeface="汉仪综艺体简" panose="02010609000101010101" pitchFamily="49" charset="-122"/>
                <a:ea typeface="汉仪综艺体简" panose="02010609000101010101" pitchFamily="49" charset="-122"/>
                <a:cs typeface="+mn-ea"/>
              </a:rPr>
              <a:t>Chinese Used Car Export to the Germany Market </a:t>
            </a:r>
            <a:endParaRPr lang="en-US" altLang="zh-CN" sz="3200" spc="600" dirty="0">
              <a:gradFill flip="none" rotWithShape="1">
                <a:gsLst>
                  <a:gs pos="0">
                    <a:srgbClr val="FFFFFF"/>
                  </a:gs>
                  <a:gs pos="100000">
                    <a:srgbClr val="03B3EA"/>
                  </a:gs>
                </a:gsLst>
                <a:lin ang="4800000" scaled="0"/>
              </a:gradFill>
              <a:effectLst>
                <a:outerShdw blurRad="304800" dist="38100" dir="16200000" rotWithShape="0">
                  <a:prstClr val="black">
                    <a:alpha val="40000"/>
                  </a:prstClr>
                </a:outerShdw>
              </a:effectLst>
              <a:latin typeface="汉仪综艺体简" panose="02010609000101010101" pitchFamily="49" charset="-122"/>
              <a:ea typeface="汉仪综艺体简" panose="02010609000101010101" pitchFamily="49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/6*sin(2*pi*$)*(1-$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/4*sin(2*pi*$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0960"/>
            <a:ext cx="12192000" cy="69911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41605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57270" y="1064260"/>
            <a:ext cx="45408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i="1" dirty="0">
                <a:gradFill>
                  <a:gsLst>
                    <a:gs pos="75000">
                      <a:srgbClr val="FFFFFF"/>
                    </a:gs>
                    <a:gs pos="100000">
                      <a:srgbClr val="0AD1E2"/>
                    </a:gs>
                  </a:gsLst>
                  <a:lin ang="30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综艺体简" panose="02010609000101010101" pitchFamily="49" charset="-122"/>
                <a:ea typeface="汉仪综艺体简" panose="02010609000101010101" pitchFamily="49" charset="-122"/>
              </a:rPr>
              <a:t>Content</a:t>
            </a:r>
            <a:endParaRPr lang="en-US" altLang="zh-CN" sz="7200" i="1" dirty="0">
              <a:gradFill>
                <a:gsLst>
                  <a:gs pos="75000">
                    <a:srgbClr val="FFFFFF"/>
                  </a:gs>
                  <a:gs pos="100000">
                    <a:srgbClr val="0AD1E2"/>
                  </a:gs>
                </a:gsLst>
                <a:lin ang="30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742950" y="3033395"/>
            <a:ext cx="4779010" cy="2046624"/>
            <a:chOff x="1402161" y="2867095"/>
            <a:chExt cx="1753971" cy="1573342"/>
          </a:xfrm>
        </p:grpSpPr>
        <p:sp>
          <p:nvSpPr>
            <p:cNvPr id="8" name="文本框 7"/>
            <p:cNvSpPr txBox="1"/>
            <p:nvPr>
              <p:custDataLst>
                <p:tags r:id="rId4"/>
              </p:custDataLst>
            </p:nvPr>
          </p:nvSpPr>
          <p:spPr>
            <a:xfrm>
              <a:off x="1992503" y="2867095"/>
              <a:ext cx="733448" cy="780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i="1" dirty="0">
                  <a:gradFill>
                    <a:gsLst>
                      <a:gs pos="75000">
                        <a:srgbClr val="FFFFFF"/>
                      </a:gs>
                      <a:gs pos="100000">
                        <a:srgbClr val="0AD1E2"/>
                      </a:gs>
                    </a:gsLst>
                    <a:lin ang="30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01</a:t>
              </a:r>
              <a:endParaRPr lang="zh-CN" altLang="en-US" sz="6000" i="1" dirty="0">
                <a:gradFill>
                  <a:gsLst>
                    <a:gs pos="75000">
                      <a:srgbClr val="FFFFFF"/>
                    </a:gs>
                    <a:gs pos="100000">
                      <a:srgbClr val="0AD1E2"/>
                    </a:gs>
                  </a:gsLst>
                  <a:lin ang="30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综艺体简" panose="02010609000101010101" pitchFamily="49" charset="-122"/>
                <a:ea typeface="汉仪综艺体简" panose="02010609000101010101" pitchFamily="49" charset="-122"/>
              </a:endParaRPr>
            </a:p>
          </p:txBody>
        </p:sp>
        <p:sp>
          <p:nvSpPr>
            <p:cNvPr id="9" name="TextBox 24"/>
            <p:cNvSpPr txBox="1"/>
            <p:nvPr>
              <p:custDataLst>
                <p:tags r:id="rId5"/>
              </p:custDataLst>
            </p:nvPr>
          </p:nvSpPr>
          <p:spPr>
            <a:xfrm>
              <a:off x="1820809" y="3703132"/>
              <a:ext cx="1076839" cy="447639"/>
            </a:xfrm>
            <a:prstGeom prst="rect">
              <a:avLst/>
            </a:prstGeom>
            <a:noFill/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 lIns="91428" tIns="45713" rIns="91428" bIns="45713" rtlCol="0">
              <a:spAutoFit/>
            </a:bodyPr>
            <a:lstStyle/>
            <a:p>
              <a:pPr algn="ctr"/>
              <a:r>
                <a:rPr lang="en-US" altLang="zh-CN" sz="3200" i="1" dirty="0">
                  <a:gradFill>
                    <a:gsLst>
                      <a:gs pos="75000">
                        <a:srgbClr val="FFFFFF"/>
                      </a:gs>
                      <a:gs pos="100000">
                        <a:srgbClr val="0AD1E2"/>
                      </a:gs>
                    </a:gsLst>
                    <a:lin ang="30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Reason</a:t>
              </a:r>
              <a:endParaRPr lang="en-US" altLang="zh-CN" sz="3200" i="1" dirty="0">
                <a:gradFill>
                  <a:gsLst>
                    <a:gs pos="75000">
                      <a:srgbClr val="FFFFFF"/>
                    </a:gs>
                    <a:gs pos="100000">
                      <a:srgbClr val="0AD1E2"/>
                    </a:gs>
                  </a:gsLst>
                  <a:lin ang="30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综艺体简" panose="02010609000101010101" pitchFamily="49" charset="-122"/>
                <a:ea typeface="汉仪综艺体简" panose="02010609000101010101" pitchFamily="49" charset="-122"/>
              </a:endParaRPr>
            </a:p>
          </p:txBody>
        </p:sp>
        <p:sp>
          <p:nvSpPr>
            <p:cNvPr id="10" name="Rectangle 23"/>
            <p:cNvSpPr/>
            <p:nvPr>
              <p:custDataLst>
                <p:tags r:id="rId6"/>
              </p:custDataLst>
            </p:nvPr>
          </p:nvSpPr>
          <p:spPr>
            <a:xfrm>
              <a:off x="1402161" y="4240293"/>
              <a:ext cx="1753971" cy="20014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100" i="1" noProof="1">
                  <a:solidFill>
                    <a:schemeClr val="bg1"/>
                  </a:solidFill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THE PART ONE</a:t>
              </a:r>
              <a:endParaRPr lang="en-US" sz="1100" i="1" noProof="1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>
            <a:off x="3557270" y="3033395"/>
            <a:ext cx="7416800" cy="2046608"/>
            <a:chOff x="1402161" y="2867095"/>
            <a:chExt cx="1753971" cy="1573344"/>
          </a:xfrm>
        </p:grpSpPr>
        <p:sp>
          <p:nvSpPr>
            <p:cNvPr id="12" name="文本框 11"/>
            <p:cNvSpPr txBox="1"/>
            <p:nvPr>
              <p:custDataLst>
                <p:tags r:id="rId8"/>
              </p:custDataLst>
            </p:nvPr>
          </p:nvSpPr>
          <p:spPr>
            <a:xfrm>
              <a:off x="1992502" y="2867095"/>
              <a:ext cx="733447" cy="780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i="1" dirty="0">
                  <a:gradFill>
                    <a:gsLst>
                      <a:gs pos="75000">
                        <a:srgbClr val="FFFFFF"/>
                      </a:gs>
                      <a:gs pos="100000">
                        <a:srgbClr val="0AD1E2"/>
                      </a:gs>
                    </a:gsLst>
                    <a:lin ang="30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02</a:t>
              </a:r>
              <a:endParaRPr lang="zh-CN" altLang="en-US" sz="6000" i="1" dirty="0">
                <a:gradFill>
                  <a:gsLst>
                    <a:gs pos="75000">
                      <a:srgbClr val="FFFFFF"/>
                    </a:gs>
                    <a:gs pos="100000">
                      <a:srgbClr val="0AD1E2"/>
                    </a:gs>
                  </a:gsLst>
                  <a:lin ang="30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综艺体简" panose="02010609000101010101" pitchFamily="49" charset="-122"/>
                <a:ea typeface="汉仪综艺体简" panose="02010609000101010101" pitchFamily="49" charset="-122"/>
              </a:endParaRPr>
            </a:p>
          </p:txBody>
        </p:sp>
        <p:sp>
          <p:nvSpPr>
            <p:cNvPr id="13" name="TextBox 24"/>
            <p:cNvSpPr txBox="1"/>
            <p:nvPr>
              <p:custDataLst>
                <p:tags r:id="rId9"/>
              </p:custDataLst>
            </p:nvPr>
          </p:nvSpPr>
          <p:spPr>
            <a:xfrm>
              <a:off x="1898915" y="3703132"/>
              <a:ext cx="920634" cy="447643"/>
            </a:xfrm>
            <a:prstGeom prst="rect">
              <a:avLst/>
            </a:prstGeom>
            <a:noFill/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 lIns="91428" tIns="45713" rIns="91428" bIns="45713" rtlCol="0">
              <a:spAutoFit/>
            </a:bodyPr>
            <a:lstStyle/>
            <a:p>
              <a:pPr algn="ctr"/>
              <a:r>
                <a:rPr lang="en-US" altLang="zh-CN" sz="3200" i="1" dirty="0">
                  <a:gradFill>
                    <a:gsLst>
                      <a:gs pos="75000">
                        <a:srgbClr val="FFFFFF"/>
                      </a:gs>
                      <a:gs pos="100000">
                        <a:srgbClr val="0AD1E2"/>
                      </a:gs>
                    </a:gsLst>
                    <a:lin ang="30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Needs</a:t>
              </a:r>
              <a:endParaRPr lang="en-US" altLang="zh-CN" sz="3200" i="1" dirty="0">
                <a:gradFill>
                  <a:gsLst>
                    <a:gs pos="75000">
                      <a:srgbClr val="FFFFFF"/>
                    </a:gs>
                    <a:gs pos="100000">
                      <a:srgbClr val="0AD1E2"/>
                    </a:gs>
                  </a:gsLst>
                  <a:lin ang="30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综艺体简" panose="02010609000101010101" pitchFamily="49" charset="-122"/>
                <a:ea typeface="汉仪综艺体简" panose="02010609000101010101" pitchFamily="49" charset="-122"/>
              </a:endParaRPr>
            </a:p>
          </p:txBody>
        </p:sp>
        <p:sp>
          <p:nvSpPr>
            <p:cNvPr id="14" name="Rectangle 23"/>
            <p:cNvSpPr/>
            <p:nvPr>
              <p:custDataLst>
                <p:tags r:id="rId10"/>
              </p:custDataLst>
            </p:nvPr>
          </p:nvSpPr>
          <p:spPr>
            <a:xfrm>
              <a:off x="1402161" y="4240293"/>
              <a:ext cx="1753971" cy="200146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100" i="1" noProof="1">
                  <a:solidFill>
                    <a:schemeClr val="bg1"/>
                  </a:solidFill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THE PART TWO</a:t>
              </a:r>
              <a:endParaRPr lang="en-US" sz="1100" i="1" noProof="1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1122767" y="476092"/>
            <a:ext cx="736385" cy="49373"/>
            <a:chOff x="5902522" y="6454139"/>
            <a:chExt cx="736385" cy="49373"/>
          </a:xfrm>
        </p:grpSpPr>
        <p:grpSp>
          <p:nvGrpSpPr>
            <p:cNvPr id="31" name="组合 30"/>
            <p:cNvGrpSpPr/>
            <p:nvPr/>
          </p:nvGrpSpPr>
          <p:grpSpPr>
            <a:xfrm>
              <a:off x="5902522" y="6454139"/>
              <a:ext cx="257592" cy="49373"/>
              <a:chOff x="2307018" y="469980"/>
              <a:chExt cx="636727" cy="122042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2307018" y="469980"/>
                <a:ext cx="122042" cy="1220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558243" y="469980"/>
                <a:ext cx="122042" cy="1220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2821704" y="469980"/>
                <a:ext cx="122041" cy="1220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381315" y="6454139"/>
              <a:ext cx="257592" cy="49373"/>
              <a:chOff x="2307018" y="469980"/>
              <a:chExt cx="636727" cy="122042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2307018" y="469980"/>
                <a:ext cx="122042" cy="1220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2558243" y="469980"/>
                <a:ext cx="122042" cy="1220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821704" y="469980"/>
                <a:ext cx="122041" cy="1220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1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3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6" grpId="3"/>
      <p:bldP spid="6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2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9772" y="0"/>
            <a:ext cx="14751545" cy="713232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98239" y="0"/>
            <a:ext cx="11363941" cy="6365631"/>
            <a:chOff x="1253894" y="1850355"/>
            <a:chExt cx="1918678" cy="3004781"/>
          </a:xfrm>
        </p:grpSpPr>
        <p:sp>
          <p:nvSpPr>
            <p:cNvPr id="12" name="椭圆 11"/>
            <p:cNvSpPr/>
            <p:nvPr/>
          </p:nvSpPr>
          <p:spPr>
            <a:xfrm>
              <a:off x="1533926" y="4559277"/>
              <a:ext cx="1359090" cy="295859"/>
            </a:xfrm>
            <a:prstGeom prst="ellipse">
              <a:avLst/>
            </a:prstGeom>
            <a:noFill/>
            <a:ln w="12700" cap="flat" cmpd="sng" algn="ctr">
              <a:gradFill>
                <a:gsLst>
                  <a:gs pos="0">
                    <a:srgbClr val="37CBFF">
                      <a:alpha val="20000"/>
                    </a:srgbClr>
                  </a:gs>
                  <a:gs pos="73000">
                    <a:srgbClr val="37CBFF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634208" y="4581107"/>
              <a:ext cx="1158527" cy="252198"/>
            </a:xfrm>
            <a:prstGeom prst="ellipse">
              <a:avLst/>
            </a:prstGeom>
            <a:noFill/>
            <a:ln w="12700" cap="flat" cmpd="sng" algn="ctr">
              <a:gradFill>
                <a:gsLst>
                  <a:gs pos="0">
                    <a:srgbClr val="37CBFF">
                      <a:alpha val="23000"/>
                    </a:srgbClr>
                  </a:gs>
                  <a:gs pos="76000">
                    <a:srgbClr val="37CBFF"/>
                  </a:gs>
                </a:gsLst>
                <a:lin ang="5400000" scaled="0"/>
              </a:gradFill>
              <a:prstDash val="dash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734490" y="4602938"/>
              <a:ext cx="957964" cy="208538"/>
            </a:xfrm>
            <a:prstGeom prst="ellipse">
              <a:avLst/>
            </a:prstGeom>
            <a:gradFill>
              <a:gsLst>
                <a:gs pos="0">
                  <a:srgbClr val="1D379E">
                    <a:alpha val="14000"/>
                  </a:srgbClr>
                </a:gs>
                <a:gs pos="83000">
                  <a:srgbClr val="1D379E"/>
                </a:gs>
              </a:gsLst>
              <a:lin ang="5400000" scaled="0"/>
            </a:gradFill>
            <a:ln w="12700" cap="flat" cmpd="sng" algn="ctr">
              <a:gradFill>
                <a:gsLst>
                  <a:gs pos="0">
                    <a:srgbClr val="37CBFF">
                      <a:alpha val="16000"/>
                    </a:srgbClr>
                  </a:gs>
                  <a:gs pos="81000">
                    <a:srgbClr val="37CBFF"/>
                  </a:gs>
                </a:gsLst>
                <a:lin ang="5400000" scaled="0"/>
              </a:gra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100000"/>
                  </a:srgb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834771" y="4624768"/>
              <a:ext cx="757400" cy="164877"/>
            </a:xfrm>
            <a:prstGeom prst="ellipse">
              <a:avLst/>
            </a:prstGeom>
            <a:gradFill>
              <a:gsLst>
                <a:gs pos="0">
                  <a:srgbClr val="37CBFF">
                    <a:alpha val="16000"/>
                  </a:srgbClr>
                </a:gs>
                <a:gs pos="81000">
                  <a:srgbClr val="37CBFF"/>
                </a:gs>
              </a:gsLst>
              <a:lin ang="54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6" name="任意多边形: 形状 15"/>
            <p:cNvSpPr/>
            <p:nvPr/>
          </p:nvSpPr>
          <p:spPr>
            <a:xfrm flipV="1">
              <a:off x="1253894" y="1850357"/>
              <a:ext cx="959339" cy="2856850"/>
            </a:xfrm>
            <a:custGeom>
              <a:avLst/>
              <a:gdLst>
                <a:gd name="connsiteX0" fmla="*/ 0 w 665480"/>
                <a:gd name="connsiteY0" fmla="*/ 796409 h 796409"/>
                <a:gd name="connsiteX1" fmla="*/ 665480 w 665480"/>
                <a:gd name="connsiteY1" fmla="*/ 796409 h 796409"/>
                <a:gd name="connsiteX2" fmla="*/ 665480 w 665480"/>
                <a:gd name="connsiteY2" fmla="*/ 0 h 796409"/>
                <a:gd name="connsiteX3" fmla="*/ 406750 w 665480"/>
                <a:gd name="connsiteY3" fmla="*/ 0 h 79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480" h="796409">
                  <a:moveTo>
                    <a:pt x="0" y="796409"/>
                  </a:moveTo>
                  <a:lnTo>
                    <a:pt x="665480" y="796409"/>
                  </a:lnTo>
                  <a:lnTo>
                    <a:pt x="665480" y="0"/>
                  </a:lnTo>
                  <a:lnTo>
                    <a:pt x="406750" y="0"/>
                  </a:lnTo>
                  <a:close/>
                </a:path>
              </a:pathLst>
            </a:custGeom>
            <a:gradFill>
              <a:gsLst>
                <a:gs pos="46000">
                  <a:srgbClr val="37CBFF">
                    <a:alpha val="7000"/>
                  </a:srgbClr>
                </a:gs>
                <a:gs pos="0">
                  <a:srgbClr val="37CBFF">
                    <a:alpha val="43000"/>
                  </a:srgbClr>
                </a:gs>
                <a:gs pos="100000">
                  <a:srgbClr val="37CBFF">
                    <a:alpha val="0"/>
                  </a:srgbClr>
                </a:gs>
              </a:gsLst>
              <a:lin ang="6000000" scaled="0"/>
            </a:gra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7" name="任意多边形: 形状 16"/>
            <p:cNvSpPr/>
            <p:nvPr/>
          </p:nvSpPr>
          <p:spPr>
            <a:xfrm flipH="1" flipV="1">
              <a:off x="2213233" y="1850355"/>
              <a:ext cx="959339" cy="2856849"/>
            </a:xfrm>
            <a:custGeom>
              <a:avLst/>
              <a:gdLst>
                <a:gd name="connsiteX0" fmla="*/ 0 w 665480"/>
                <a:gd name="connsiteY0" fmla="*/ 796409 h 796409"/>
                <a:gd name="connsiteX1" fmla="*/ 665480 w 665480"/>
                <a:gd name="connsiteY1" fmla="*/ 796409 h 796409"/>
                <a:gd name="connsiteX2" fmla="*/ 665480 w 665480"/>
                <a:gd name="connsiteY2" fmla="*/ 0 h 796409"/>
                <a:gd name="connsiteX3" fmla="*/ 406750 w 665480"/>
                <a:gd name="connsiteY3" fmla="*/ 0 h 79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5480" h="796409">
                  <a:moveTo>
                    <a:pt x="0" y="796409"/>
                  </a:moveTo>
                  <a:lnTo>
                    <a:pt x="665480" y="796409"/>
                  </a:lnTo>
                  <a:lnTo>
                    <a:pt x="665480" y="0"/>
                  </a:lnTo>
                  <a:lnTo>
                    <a:pt x="406750" y="0"/>
                  </a:lnTo>
                  <a:close/>
                </a:path>
              </a:pathLst>
            </a:custGeom>
            <a:gradFill>
              <a:gsLst>
                <a:gs pos="46000">
                  <a:srgbClr val="37CBFF">
                    <a:alpha val="7000"/>
                  </a:srgbClr>
                </a:gs>
                <a:gs pos="0">
                  <a:srgbClr val="37CBFF">
                    <a:alpha val="43000"/>
                  </a:srgbClr>
                </a:gs>
                <a:gs pos="100000">
                  <a:srgbClr val="37CBFF">
                    <a:alpha val="0"/>
                  </a:srgbClr>
                </a:gs>
              </a:gsLst>
              <a:lin ang="6000000" scaled="0"/>
            </a:gradFill>
            <a:ln w="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8" name="PA_文本框 19"/>
          <p:cNvSpPr txBox="1"/>
          <p:nvPr>
            <p:custDataLst>
              <p:tags r:id="rId2"/>
            </p:custDataLst>
          </p:nvPr>
        </p:nvSpPr>
        <p:spPr>
          <a:xfrm>
            <a:off x="4270274" y="1774753"/>
            <a:ext cx="3524674" cy="1200329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31750" prstMaterial="powder">
              <a:bevelT w="25400" h="12700" prst="hardEdge"/>
            </a:sp3d>
          </a:bodyPr>
          <a:lstStyle>
            <a:defPPr>
              <a:defRPr lang="zh-CN"/>
            </a:defPPr>
            <a:lvl1pPr algn="ctr">
              <a:defRPr sz="4400" b="1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effectLst>
                  <a:outerShdw blurRad="241300" algn="ctr" rotWithShape="0">
                    <a:srgbClr val="FFC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7200" b="0" i="1" dirty="0">
                <a:gradFill>
                  <a:gsLst>
                    <a:gs pos="75000">
                      <a:srgbClr val="FFFFFF"/>
                    </a:gs>
                    <a:gs pos="100000">
                      <a:srgbClr val="0AD1E2"/>
                    </a:gs>
                  </a:gsLst>
                  <a:lin ang="30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综艺体简" panose="02010609000101010101" pitchFamily="49" charset="-122"/>
                <a:ea typeface="汉仪综艺体简" panose="02010609000101010101" pitchFamily="49" charset="-122"/>
                <a:sym typeface="微软雅黑" panose="020B0503020204020204" pitchFamily="34" charset="-122"/>
              </a:rPr>
              <a:t>01</a:t>
            </a:r>
            <a:endParaRPr lang="en-US" altLang="zh-CN" sz="7200" b="0" i="1" dirty="0">
              <a:gradFill>
                <a:gsLst>
                  <a:gs pos="75000">
                    <a:srgbClr val="FFFFFF"/>
                  </a:gs>
                  <a:gs pos="100000">
                    <a:srgbClr val="0AD1E2"/>
                  </a:gs>
                </a:gsLst>
                <a:lin ang="30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综艺体简" panose="02010609000101010101" pitchFamily="49" charset="-122"/>
              <a:ea typeface="汉仪综艺体简" panose="02010609000101010101" pitchFamily="49" charset="-122"/>
              <a:sym typeface="微软雅黑" panose="020B0503020204020204" pitchFamily="34" charset="-122"/>
            </a:endParaRPr>
          </a:p>
        </p:txBody>
      </p:sp>
      <p:sp>
        <p:nvSpPr>
          <p:cNvPr id="20" name="PA_文本框 19"/>
          <p:cNvSpPr txBox="1"/>
          <p:nvPr>
            <p:custDataLst>
              <p:tags r:id="rId4"/>
            </p:custDataLst>
          </p:nvPr>
        </p:nvSpPr>
        <p:spPr>
          <a:xfrm>
            <a:off x="3172737" y="2365653"/>
            <a:ext cx="5814946" cy="2861310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31750" prstMaterial="powder">
              <a:bevelT w="25400" h="12700" prst="hardEdge"/>
            </a:sp3d>
          </a:bodyPr>
          <a:lstStyle>
            <a:defPPr>
              <a:defRPr lang="zh-CN"/>
            </a:defPPr>
            <a:lvl1pPr algn="ctr">
              <a:defRPr sz="4400" b="1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a:blipFill>
                <a:effectLst>
                  <a:outerShdw blurRad="241300" algn="ctr" rotWithShape="0">
                    <a:srgbClr val="FFC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6000" b="0" i="1" spc="300" dirty="0">
                <a:gradFill>
                  <a:gsLst>
                    <a:gs pos="52000">
                      <a:srgbClr val="FFFFFF"/>
                    </a:gs>
                    <a:gs pos="100000">
                      <a:srgbClr val="03B3EA"/>
                    </a:gs>
                  </a:gsLst>
                  <a:lin ang="36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综艺体简" panose="02010609000101010101" pitchFamily="49" charset="-122"/>
                <a:ea typeface="汉仪综艺体简" panose="02010609000101010101" pitchFamily="49" charset="-122"/>
                <a:sym typeface="微软雅黑" panose="020B0503020204020204" pitchFamily="34" charset="-122"/>
              </a:rPr>
              <a:t>The reason I choose Germany</a:t>
            </a:r>
            <a:endParaRPr lang="en-US" altLang="zh-CN" sz="6000" b="0" i="1" spc="300" dirty="0">
              <a:gradFill>
                <a:gsLst>
                  <a:gs pos="52000">
                    <a:srgbClr val="FFFFFF"/>
                  </a:gs>
                  <a:gs pos="100000">
                    <a:srgbClr val="03B3EA"/>
                  </a:gs>
                </a:gsLst>
                <a:lin ang="36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综艺体简" panose="02010609000101010101" pitchFamily="49" charset="-122"/>
              <a:ea typeface="汉仪综艺体简" panose="0201060900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41027" y="317169"/>
            <a:ext cx="2052450" cy="381365"/>
            <a:chOff x="232743" y="370833"/>
            <a:chExt cx="2052450" cy="381365"/>
          </a:xfrm>
        </p:grpSpPr>
        <p:sp>
          <p:nvSpPr>
            <p:cNvPr id="22" name="文本框 21"/>
            <p:cNvSpPr txBox="1"/>
            <p:nvPr/>
          </p:nvSpPr>
          <p:spPr>
            <a:xfrm>
              <a:off x="232743" y="382866"/>
              <a:ext cx="958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dirty="0">
                  <a:solidFill>
                    <a:schemeClr val="bg1"/>
                  </a:solidFill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LOGO</a:t>
              </a:r>
              <a:endParaRPr lang="zh-CN" altLang="en-US" dirty="0">
                <a:solidFill>
                  <a:schemeClr val="bg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55030" y="370833"/>
              <a:ext cx="11301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企业标志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122767" y="476092"/>
            <a:ext cx="736385" cy="49373"/>
            <a:chOff x="5902522" y="6454139"/>
            <a:chExt cx="736385" cy="49373"/>
          </a:xfrm>
        </p:grpSpPr>
        <p:grpSp>
          <p:nvGrpSpPr>
            <p:cNvPr id="25" name="组合 24"/>
            <p:cNvGrpSpPr/>
            <p:nvPr/>
          </p:nvGrpSpPr>
          <p:grpSpPr>
            <a:xfrm>
              <a:off x="5902522" y="6454139"/>
              <a:ext cx="257592" cy="49373"/>
              <a:chOff x="2307018" y="469980"/>
              <a:chExt cx="636727" cy="122042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2307018" y="469980"/>
                <a:ext cx="122042" cy="1220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2558243" y="469980"/>
                <a:ext cx="122042" cy="1220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2821704" y="469980"/>
                <a:ext cx="122041" cy="1220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381315" y="6454139"/>
              <a:ext cx="257592" cy="49373"/>
              <a:chOff x="2307018" y="469980"/>
              <a:chExt cx="636727" cy="122042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2307018" y="469980"/>
                <a:ext cx="122042" cy="1220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2558243" y="469980"/>
                <a:ext cx="122042" cy="1220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2821704" y="469980"/>
                <a:ext cx="122041" cy="1220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15" dur="100" fill="hold"/>
                                        <p:tgtEl>
                                          <p:spTgt spid="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7" dur="200" fill="hold"/>
                                        <p:tgtEl>
                                          <p:spTgt spid="18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19" dur="1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1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  <p:bldP spid="18" grpId="3"/>
      <p:bldP spid="18" grpId="4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 5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4761" y="412478"/>
            <a:ext cx="2306160" cy="461665"/>
          </a:xfrm>
          <a:prstGeom prst="rect">
            <a:avLst/>
          </a:prstGeom>
          <a:gradFill flip="none" rotWithShape="1">
            <a:gsLst>
              <a:gs pos="0">
                <a:srgbClr val="03B3EA"/>
              </a:gs>
              <a:gs pos="99000">
                <a:srgbClr val="1C79C8">
                  <a:alpha val="0"/>
                </a:srgbClr>
              </a:gs>
            </a:gsLst>
            <a:lin ang="0" scaled="1"/>
          </a:gradFill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>
            <p:custDataLst>
              <p:tags r:id="rId2"/>
            </p:custDataLst>
          </p:nvPr>
        </p:nvGrpSpPr>
        <p:grpSpPr>
          <a:xfrm>
            <a:off x="1064760" y="412721"/>
            <a:ext cx="3857625" cy="5251450"/>
            <a:chOff x="1042238" y="297441"/>
            <a:chExt cx="3857625" cy="5251450"/>
          </a:xfrm>
        </p:grpSpPr>
        <p:sp>
          <p:nvSpPr>
            <p:cNvPr id="55" name="文本框 54"/>
            <p:cNvSpPr txBox="1"/>
            <p:nvPr>
              <p:custDataLst>
                <p:tags r:id="rId3"/>
              </p:custDataLst>
            </p:nvPr>
          </p:nvSpPr>
          <p:spPr>
            <a:xfrm>
              <a:off x="1042238" y="297441"/>
              <a:ext cx="2471420" cy="6451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Reasons</a:t>
              </a:r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>
              <p:custDataLst>
                <p:tags r:id="rId4"/>
              </p:custDataLst>
            </p:nvPr>
          </p:nvSpPr>
          <p:spPr>
            <a:xfrm>
              <a:off x="1042238" y="1285501"/>
              <a:ext cx="3857625" cy="42633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altLang="zh-CN" spc="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1. The price of used gasoline vehicles in China continues to decline.</a:t>
              </a:r>
              <a:endParaRPr lang="en-US" altLang="zh-CN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r>
                <a:rPr lang="en-US" altLang="zh-CN" spc="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2. The demand for gasoline vehicles in Germany remains strong, with prices staying high. </a:t>
              </a:r>
              <a:endParaRPr lang="en-US" altLang="zh-CN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r>
                <a:rPr lang="en-US" altLang="zh-CN" spc="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3.The policy support between Germany and China these days.</a:t>
              </a:r>
              <a:endParaRPr lang="en-US" altLang="zh-CN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 flipH="1">
            <a:off x="5334000" y="702086"/>
            <a:ext cx="6858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 descr="e7d195523061f1c0c8c9ef2b4c47b9232c7d3c1aa29fc33cC35E69D0959227FEE46513058567BC4DFCDEC239794EE7F7D54C53BFAAED1E91F0142CACD1DBF61753822421AB78C025DC4BB29C14829EC7C6D37D8A9CA70047A09DB626CDC478188AAE788980AD6360B85A7D59C3762F4D50019219ABFE4425658702DD84EB787A2D9C4C9777290CD5"/>
          <p:cNvGrpSpPr/>
          <p:nvPr>
            <p:custDataLst>
              <p:tags r:id="rId1"/>
            </p:custDataLst>
          </p:nvPr>
        </p:nvGrpSpPr>
        <p:grpSpPr>
          <a:xfrm>
            <a:off x="2063130" y="2269321"/>
            <a:ext cx="175058" cy="972000"/>
            <a:chOff x="2865770" y="4043556"/>
            <a:chExt cx="175058" cy="1137506"/>
          </a:xfrm>
        </p:grpSpPr>
        <p:pic>
          <p:nvPicPr>
            <p:cNvPr id="6" name="图片 5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screen"/>
            <a:srcRect l="5444" r="5083"/>
            <a:stretch>
              <a:fillRect/>
            </a:stretch>
          </p:blipFill>
          <p:spPr>
            <a:xfrm>
              <a:off x="2865770" y="4043556"/>
              <a:ext cx="175055" cy="159714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" cstate="screen"/>
            <a:srcRect l="5444" r="5083"/>
            <a:stretch>
              <a:fillRect/>
            </a:stretch>
          </p:blipFill>
          <p:spPr>
            <a:xfrm>
              <a:off x="2865772" y="4288004"/>
              <a:ext cx="175055" cy="15971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" cstate="screen"/>
            <a:srcRect l="5444" r="5083"/>
            <a:stretch>
              <a:fillRect/>
            </a:stretch>
          </p:blipFill>
          <p:spPr>
            <a:xfrm>
              <a:off x="2865772" y="4532452"/>
              <a:ext cx="175055" cy="15971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" cstate="screen"/>
            <a:srcRect l="5444" r="5083"/>
            <a:stretch>
              <a:fillRect/>
            </a:stretch>
          </p:blipFill>
          <p:spPr>
            <a:xfrm>
              <a:off x="2865773" y="4776900"/>
              <a:ext cx="175055" cy="15971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" cstate="screen"/>
            <a:srcRect l="5444" r="5083"/>
            <a:stretch>
              <a:fillRect/>
            </a:stretch>
          </p:blipFill>
          <p:spPr>
            <a:xfrm>
              <a:off x="2865773" y="5021348"/>
              <a:ext cx="175055" cy="159714"/>
            </a:xfrm>
            <a:prstGeom prst="rect">
              <a:avLst/>
            </a:prstGeom>
          </p:spPr>
        </p:pic>
      </p:grpSp>
      <p:grpSp>
        <p:nvGrpSpPr>
          <p:cNvPr id="11" name="组合 10" descr="e7d195523061f1c0c8c9ef2b4c47b9232c7d3c1aa29fc33cC35E69D0959227FEE46513058567BC4DFCDEC239794EE7F7D54C53BFAAED1E91F0142CACD1DBF61753822421AB78C025DC4BB29C14829EC7C6D37D8A9CA70047A09DB626CDC478188AAE788980AD6360B85A7D59C3762F4D50019219ABFE4425658702DD84EB787A2D9C4C9777290CD5"/>
          <p:cNvGrpSpPr/>
          <p:nvPr>
            <p:custDataLst>
              <p:tags r:id="rId8"/>
            </p:custDataLst>
          </p:nvPr>
        </p:nvGrpSpPr>
        <p:grpSpPr>
          <a:xfrm>
            <a:off x="6075461" y="2550967"/>
            <a:ext cx="175058" cy="1137506"/>
            <a:chOff x="2865770" y="4043556"/>
            <a:chExt cx="175058" cy="1137506"/>
          </a:xfrm>
        </p:grpSpPr>
        <p:pic>
          <p:nvPicPr>
            <p:cNvPr id="12" name="图片 11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" cstate="screen"/>
            <a:srcRect l="5444" r="5083"/>
            <a:stretch>
              <a:fillRect/>
            </a:stretch>
          </p:blipFill>
          <p:spPr>
            <a:xfrm>
              <a:off x="2865770" y="4043556"/>
              <a:ext cx="175055" cy="159714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" cstate="screen"/>
            <a:srcRect l="5444" r="5083"/>
            <a:stretch>
              <a:fillRect/>
            </a:stretch>
          </p:blipFill>
          <p:spPr>
            <a:xfrm>
              <a:off x="2865772" y="4288004"/>
              <a:ext cx="175055" cy="159714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" cstate="screen"/>
            <a:srcRect l="5444" r="5083"/>
            <a:stretch>
              <a:fillRect/>
            </a:stretch>
          </p:blipFill>
          <p:spPr>
            <a:xfrm>
              <a:off x="2865772" y="4532452"/>
              <a:ext cx="175055" cy="159714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" cstate="screen"/>
            <a:srcRect l="5444" r="5083"/>
            <a:stretch>
              <a:fillRect/>
            </a:stretch>
          </p:blipFill>
          <p:spPr>
            <a:xfrm>
              <a:off x="2865773" y="4776900"/>
              <a:ext cx="175055" cy="159714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" cstate="screen"/>
            <a:srcRect l="5444" r="5083"/>
            <a:stretch>
              <a:fillRect/>
            </a:stretch>
          </p:blipFill>
          <p:spPr>
            <a:xfrm>
              <a:off x="2865773" y="5021348"/>
              <a:ext cx="175055" cy="159714"/>
            </a:xfrm>
            <a:prstGeom prst="rect">
              <a:avLst/>
            </a:prstGeom>
          </p:spPr>
        </p:pic>
      </p:grpSp>
      <p:grpSp>
        <p:nvGrpSpPr>
          <p:cNvPr id="17" name="组合 16" descr="e7d195523061f1c0c8c9ef2b4c47b9232c7d3c1aa29fc33cC35E69D0959227FEE46513058567BC4DFCDEC239794EE7F7D54C53BFAAED1E91F0142CACD1DBF61753822421AB78C025DC4BB29C14829EC7C6D37D8A9CA70047A09DB626CDC478188AAE788980AD6360B85A7D59C3762F4D50019219ABFE4425658702DD84EB787A2D9C4C9777290CD5"/>
          <p:cNvGrpSpPr/>
          <p:nvPr>
            <p:custDataLst>
              <p:tags r:id="rId14"/>
            </p:custDataLst>
          </p:nvPr>
        </p:nvGrpSpPr>
        <p:grpSpPr>
          <a:xfrm>
            <a:off x="9557668" y="2499413"/>
            <a:ext cx="175058" cy="972000"/>
            <a:chOff x="2865770" y="4043556"/>
            <a:chExt cx="175058" cy="1137506"/>
          </a:xfrm>
        </p:grpSpPr>
        <p:pic>
          <p:nvPicPr>
            <p:cNvPr id="18" name="图片 17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" cstate="screen"/>
            <a:srcRect l="5444" r="5083"/>
            <a:stretch>
              <a:fillRect/>
            </a:stretch>
          </p:blipFill>
          <p:spPr>
            <a:xfrm>
              <a:off x="2865770" y="4043556"/>
              <a:ext cx="175055" cy="15971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" cstate="screen"/>
            <a:srcRect l="5444" r="5083"/>
            <a:stretch>
              <a:fillRect/>
            </a:stretch>
          </p:blipFill>
          <p:spPr>
            <a:xfrm>
              <a:off x="2865772" y="4288004"/>
              <a:ext cx="175055" cy="159714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" cstate="screen"/>
            <a:srcRect l="5444" r="5083"/>
            <a:stretch>
              <a:fillRect/>
            </a:stretch>
          </p:blipFill>
          <p:spPr>
            <a:xfrm>
              <a:off x="2865772" y="4532452"/>
              <a:ext cx="175055" cy="159714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3" cstate="screen"/>
            <a:srcRect l="5444" r="5083"/>
            <a:stretch>
              <a:fillRect/>
            </a:stretch>
          </p:blipFill>
          <p:spPr>
            <a:xfrm>
              <a:off x="2865773" y="4776900"/>
              <a:ext cx="175055" cy="159714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3" cstate="screen"/>
            <a:srcRect l="5444" r="5083"/>
            <a:stretch>
              <a:fillRect/>
            </a:stretch>
          </p:blipFill>
          <p:spPr>
            <a:xfrm>
              <a:off x="2865773" y="5021348"/>
              <a:ext cx="175055" cy="159714"/>
            </a:xfrm>
            <a:prstGeom prst="rect">
              <a:avLst/>
            </a:prstGeom>
          </p:spPr>
        </p:pic>
      </p:grpSp>
      <p:pic>
        <p:nvPicPr>
          <p:cNvPr id="29" name="图片 28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160640" y="1690142"/>
            <a:ext cx="1987114" cy="124928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5169433" y="1706017"/>
            <a:ext cx="1987114" cy="124928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8691010" y="1716375"/>
            <a:ext cx="1987114" cy="1249283"/>
          </a:xfrm>
          <a:prstGeom prst="rect">
            <a:avLst/>
          </a:prstGeom>
        </p:spPr>
      </p:pic>
      <p:pic>
        <p:nvPicPr>
          <p:cNvPr id="33" name="图片 32" descr="e7d195523061f1c0c8c9ef2b4c47b9232c7d3c1aa29fc33cC35E69D0959227FEE46513058567BC4DFCDEC239794EE7F7D54C53BFAAED1E91F0142CACD1DBF61753822421AB78C025DC4BB29C14829EC7C6D37D8A9CA70047A09DB626CDC478188AAE788980AD6360B85A7D59C3762F4D50019219ABFE4425658702DD84EB787A2D9C4C9777290CD5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275942" y="2154780"/>
            <a:ext cx="11438902" cy="341846"/>
          </a:xfrm>
          <a:prstGeom prst="rect">
            <a:avLst/>
          </a:prstGeom>
        </p:spPr>
      </p:pic>
      <p:sp>
        <p:nvSpPr>
          <p:cNvPr id="34" name="文本框 33"/>
          <p:cNvSpPr txBox="1"/>
          <p:nvPr>
            <p:custDataLst>
              <p:tags r:id="rId26"/>
            </p:custDataLst>
          </p:nvPr>
        </p:nvSpPr>
        <p:spPr>
          <a:xfrm>
            <a:off x="1981490" y="1630262"/>
            <a:ext cx="3397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27DA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1</a:t>
            </a:r>
            <a:endParaRPr lang="zh-CN" altLang="en-US" sz="2000" b="1" dirty="0">
              <a:solidFill>
                <a:srgbClr val="27DA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35" name="文本框 34"/>
          <p:cNvSpPr txBox="1"/>
          <p:nvPr>
            <p:custDataLst>
              <p:tags r:id="rId27"/>
            </p:custDataLst>
          </p:nvPr>
        </p:nvSpPr>
        <p:spPr>
          <a:xfrm>
            <a:off x="9481379" y="1514057"/>
            <a:ext cx="3397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27DA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3</a:t>
            </a:r>
            <a:endParaRPr lang="en-US" altLang="zh-CN" sz="2000" b="1" dirty="0">
              <a:solidFill>
                <a:srgbClr val="27DA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28"/>
            </p:custDataLst>
          </p:nvPr>
        </p:nvSpPr>
        <p:spPr>
          <a:xfrm>
            <a:off x="5910839" y="1640422"/>
            <a:ext cx="3397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27DA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2</a:t>
            </a:r>
            <a:endParaRPr lang="zh-CN" altLang="en-US" sz="2000" b="1" dirty="0">
              <a:solidFill>
                <a:srgbClr val="27DA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grpSp>
        <p:nvGrpSpPr>
          <p:cNvPr id="38" name="组合 37"/>
          <p:cNvGrpSpPr/>
          <p:nvPr>
            <p:custDataLst>
              <p:tags r:id="rId29"/>
            </p:custDataLst>
          </p:nvPr>
        </p:nvGrpSpPr>
        <p:grpSpPr>
          <a:xfrm>
            <a:off x="1398877" y="2976446"/>
            <a:ext cx="1504950" cy="1422168"/>
            <a:chOff x="1398877" y="3523264"/>
            <a:chExt cx="1504950" cy="1422168"/>
          </a:xfrm>
        </p:grpSpPr>
        <p:pic>
          <p:nvPicPr>
            <p:cNvPr id="39" name="图片 38" descr="e7d195523061f1c0c8c9ef2b4c47b9232c7d3c1aa29fc33cC35E69D0959227FEE46513058567BC4DFCDEC239794EE7F7D54C53BFAAED1E91F0142CACD1DBF61753822421AB78C025DC4BB29C14829EC7C6D37D8A9CA70047A09DB626CDC478188AAE788980AD6360B85A7D59C3762F4D50019219ABFE4425658702DD84EB787A2D9C4C9777290CD5"/>
            <p:cNvPicPr>
              <a:picLocks noChangeAspect="1"/>
            </p:cNvPicPr>
            <p:nvPr>
              <p:custDataLst>
                <p:tags r:id="rId30"/>
              </p:custDataLst>
            </p:nvPr>
          </p:nvPicPr>
          <p:blipFill>
            <a:blip r:embed="rId31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39570">
              <a:off x="1453431" y="3523264"/>
              <a:ext cx="1422167" cy="1422168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>
              <p:custDataLst>
                <p:tags r:id="rId32"/>
              </p:custDataLst>
            </p:nvPr>
          </p:nvSpPr>
          <p:spPr>
            <a:xfrm>
              <a:off x="1398877" y="3867932"/>
              <a:ext cx="150495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Electricity </a:t>
              </a:r>
              <a:b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cars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>
            <p:custDataLst>
              <p:tags r:id="rId33"/>
            </p:custDataLst>
          </p:nvPr>
        </p:nvGrpSpPr>
        <p:grpSpPr>
          <a:xfrm>
            <a:off x="8623898" y="3105313"/>
            <a:ext cx="2054225" cy="1422168"/>
            <a:chOff x="6382348" y="3556246"/>
            <a:chExt cx="2054225" cy="1422168"/>
          </a:xfrm>
        </p:grpSpPr>
        <p:pic>
          <p:nvPicPr>
            <p:cNvPr id="42" name="图片 41" descr="e7d195523061f1c0c8c9ef2b4c47b9232c7d3c1aa29fc33cC35E69D0959227FEE46513058567BC4DFCDEC239794EE7F7D54C53BFAAED1E91F0142CACD1DBF61753822421AB78C025DC4BB29C14829EC7C6D37D8A9CA70047A09DB626CDC478188AAE788980AD6360B85A7D59C3762F4D50019219ABFE4425658702DD84EB787A2D9C4C9777290CD5"/>
            <p:cNvPicPr>
              <a:picLocks noChangeAspect="1"/>
            </p:cNvPicPr>
            <p:nvPr>
              <p:custDataLst>
                <p:tags r:id="rId34"/>
              </p:custDataLst>
            </p:nvPr>
          </p:nvPicPr>
          <p:blipFill>
            <a:blip r:embed="rId31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39570">
              <a:off x="6692335" y="3556246"/>
              <a:ext cx="1422167" cy="1422168"/>
            </a:xfrm>
            <a:prstGeom prst="rect">
              <a:avLst/>
            </a:prstGeom>
          </p:spPr>
        </p:pic>
        <p:sp>
          <p:nvSpPr>
            <p:cNvPr id="43" name="文本框 42"/>
            <p:cNvSpPr txBox="1"/>
            <p:nvPr>
              <p:custDataLst>
                <p:tags r:id="rId35"/>
              </p:custDataLst>
            </p:nvPr>
          </p:nvSpPr>
          <p:spPr>
            <a:xfrm>
              <a:off x="6382348" y="3868031"/>
              <a:ext cx="2054225" cy="106934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Policy </a:t>
              </a:r>
              <a:b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Influence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>
            <p:custDataLst>
              <p:tags r:id="rId36"/>
            </p:custDataLst>
          </p:nvPr>
        </p:nvGrpSpPr>
        <p:grpSpPr>
          <a:xfrm>
            <a:off x="5345206" y="3058723"/>
            <a:ext cx="1731503" cy="1731504"/>
            <a:chOff x="3964081" y="3832871"/>
            <a:chExt cx="1731503" cy="1731504"/>
          </a:xfrm>
        </p:grpSpPr>
        <p:pic>
          <p:nvPicPr>
            <p:cNvPr id="45" name="图片 44" descr="e7d195523061f1c0c8c9ef2b4c47b9232c7d3c1aa29fc33cC35E69D0959227FEE46513058567BC4DFCDEC239794EE7F7D54C53BFAAED1E91F0142CACD1DBF61753822421AB78C025DC4BB29C14829EC7C6D37D8A9CA70047A09DB626CDC478188AAE788980AD6360B85A7D59C3762F4D50019219ABFE4425658702DD84EB787A2D9C4C9777290CD5"/>
            <p:cNvPicPr>
              <a:picLocks noChangeAspect="1"/>
            </p:cNvPicPr>
            <p:nvPr>
              <p:custDataLst>
                <p:tags r:id="rId37"/>
              </p:custDataLst>
            </p:nvPr>
          </p:nvPicPr>
          <p:blipFill>
            <a:blip r:embed="rId38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39570">
              <a:off x="3964081" y="3832871"/>
              <a:ext cx="1731503" cy="1731504"/>
            </a:xfrm>
            <a:prstGeom prst="rect">
              <a:avLst/>
            </a:prstGeom>
          </p:spPr>
        </p:pic>
        <p:sp>
          <p:nvSpPr>
            <p:cNvPr id="46" name="文本框 45"/>
            <p:cNvSpPr txBox="1"/>
            <p:nvPr>
              <p:custDataLst>
                <p:tags r:id="rId39"/>
              </p:custDataLst>
            </p:nvPr>
          </p:nvSpPr>
          <p:spPr>
            <a:xfrm>
              <a:off x="4306406" y="4009555"/>
              <a:ext cx="1038860" cy="1322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Family</a:t>
              </a:r>
              <a:b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  <a:b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always</a:t>
              </a:r>
              <a:b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</a:br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Cheap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476739" y="391526"/>
            <a:ext cx="8683747" cy="491490"/>
            <a:chOff x="7888575" y="548392"/>
            <a:chExt cx="8683747" cy="491490"/>
          </a:xfrm>
        </p:grpSpPr>
        <p:grpSp>
          <p:nvGrpSpPr>
            <p:cNvPr id="72" name="组合 71"/>
            <p:cNvGrpSpPr/>
            <p:nvPr/>
          </p:nvGrpSpPr>
          <p:grpSpPr>
            <a:xfrm flipH="1">
              <a:off x="7888575" y="548680"/>
              <a:ext cx="8683747" cy="450215"/>
              <a:chOff x="-4327064" y="611833"/>
              <a:chExt cx="8683747" cy="387063"/>
            </a:xfrm>
          </p:grpSpPr>
          <p:sp>
            <p:nvSpPr>
              <p:cNvPr id="74" name="平行四边形 73"/>
              <p:cNvSpPr/>
              <p:nvPr/>
            </p:nvSpPr>
            <p:spPr>
              <a:xfrm>
                <a:off x="-4327064" y="611833"/>
                <a:ext cx="8599805" cy="387063"/>
              </a:xfrm>
              <a:prstGeom prst="parallelogram">
                <a:avLst>
                  <a:gd name="adj" fmla="val 28281"/>
                </a:avLst>
              </a:prstGeom>
              <a:gradFill>
                <a:gsLst>
                  <a:gs pos="0">
                    <a:srgbClr val="48B1BE"/>
                  </a:gs>
                  <a:gs pos="100000">
                    <a:srgbClr val="48B1BE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思源黑体" panose="020B0500000000000000" pitchFamily="34" charset="-122"/>
                </a:endParaRPr>
              </a:p>
            </p:txBody>
          </p:sp>
          <p:cxnSp>
            <p:nvCxnSpPr>
              <p:cNvPr id="87" name="直接连接符 86"/>
              <p:cNvCxnSpPr/>
              <p:nvPr/>
            </p:nvCxnSpPr>
            <p:spPr>
              <a:xfrm flipH="1">
                <a:off x="4217582" y="611833"/>
                <a:ext cx="110317" cy="387063"/>
              </a:xfrm>
              <a:prstGeom prst="line">
                <a:avLst/>
              </a:prstGeom>
              <a:ln cap="rnd">
                <a:gradFill>
                  <a:gsLst>
                    <a:gs pos="0">
                      <a:srgbClr val="54F2F0"/>
                    </a:gs>
                    <a:gs pos="100000">
                      <a:srgbClr val="3CC6E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flipH="1">
                <a:off x="4246366" y="611833"/>
                <a:ext cx="110317" cy="387063"/>
              </a:xfrm>
              <a:prstGeom prst="line">
                <a:avLst/>
              </a:prstGeom>
              <a:ln cap="rnd">
                <a:gradFill>
                  <a:gsLst>
                    <a:gs pos="0">
                      <a:srgbClr val="54F2F0"/>
                    </a:gs>
                    <a:gs pos="100000">
                      <a:srgbClr val="3CC6E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矩形 72"/>
            <p:cNvSpPr/>
            <p:nvPr/>
          </p:nvSpPr>
          <p:spPr>
            <a:xfrm>
              <a:off x="8069550" y="548392"/>
              <a:ext cx="8347710" cy="4914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汉仪综艺体简" panose="02010609000101010101" pitchFamily="49" charset="-122"/>
                  <a:ea typeface="汉仪综艺体简" panose="02010609000101010101" pitchFamily="49" charset="-122"/>
                  <a:sym typeface="思源黑体" panose="020B0500000000000000" pitchFamily="34" charset="-122"/>
                </a:rPr>
                <a:t>The reason why CHinese cars’ price goes down</a:t>
              </a:r>
              <a:endParaRPr kumimoji="0" lang="en-US" altLang="zh-CN" sz="2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综艺体简" panose="02010609000101010101" pitchFamily="49" charset="-122"/>
                <a:ea typeface="汉仪综艺体简" panose="02010609000101010101" pitchFamily="49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-1214132" y="-378724"/>
            <a:ext cx="8100272" cy="8100272"/>
          </a:xfrm>
          <a:prstGeom prst="rect">
            <a:avLst/>
          </a:prstGeom>
        </p:spPr>
      </p:pic>
      <p:grpSp>
        <p:nvGrpSpPr>
          <p:cNvPr id="18" name="组合 17"/>
          <p:cNvGrpSpPr/>
          <p:nvPr>
            <p:custDataLst>
              <p:tags r:id="rId2"/>
            </p:custDataLst>
          </p:nvPr>
        </p:nvGrpSpPr>
        <p:grpSpPr>
          <a:xfrm>
            <a:off x="5956961" y="1841542"/>
            <a:ext cx="1478933" cy="789777"/>
            <a:chOff x="4197358" y="986450"/>
            <a:chExt cx="1391802" cy="743248"/>
          </a:xfrm>
        </p:grpSpPr>
        <p:sp>
          <p:nvSpPr>
            <p:cNvPr id="19" name="任意多边形 31"/>
            <p:cNvSpPr/>
            <p:nvPr>
              <p:custDataLst>
                <p:tags r:id="rId3"/>
              </p:custDataLst>
            </p:nvPr>
          </p:nvSpPr>
          <p:spPr>
            <a:xfrm>
              <a:off x="4208034" y="986450"/>
              <a:ext cx="1381126" cy="739814"/>
            </a:xfrm>
            <a:custGeom>
              <a:avLst/>
              <a:gdLst>
                <a:gd name="connsiteX0" fmla="*/ 2073896 w 4510946"/>
                <a:gd name="connsiteY0" fmla="*/ 34 h 2416333"/>
                <a:gd name="connsiteX1" fmla="*/ 3053115 w 4510946"/>
                <a:gd name="connsiteY1" fmla="*/ 668953 h 2416333"/>
                <a:gd name="connsiteX2" fmla="*/ 3952689 w 4510946"/>
                <a:gd name="connsiteY2" fmla="*/ 617083 h 2416333"/>
                <a:gd name="connsiteX3" fmla="*/ 4328051 w 4510946"/>
                <a:gd name="connsiteY3" fmla="*/ 2062967 h 2416333"/>
                <a:gd name="connsiteX4" fmla="*/ 3629101 w 4510946"/>
                <a:gd name="connsiteY4" fmla="*/ 2416333 h 2416333"/>
                <a:gd name="connsiteX5" fmla="*/ 697397 w 4510946"/>
                <a:gd name="connsiteY5" fmla="*/ 2416333 h 2416333"/>
                <a:gd name="connsiteX6" fmla="*/ 56693 w 4510946"/>
                <a:gd name="connsiteY6" fmla="*/ 1443765 h 2416333"/>
                <a:gd name="connsiteX7" fmla="*/ 752407 w 4510946"/>
                <a:gd name="connsiteY7" fmla="*/ 1015836 h 2416333"/>
                <a:gd name="connsiteX8" fmla="*/ 1137476 w 4510946"/>
                <a:gd name="connsiteY8" fmla="*/ 762968 h 2416333"/>
                <a:gd name="connsiteX9" fmla="*/ 1878492 w 4510946"/>
                <a:gd name="connsiteY9" fmla="*/ 20574 h 2416333"/>
                <a:gd name="connsiteX10" fmla="*/ 2073896 w 4510946"/>
                <a:gd name="connsiteY10" fmla="*/ 34 h 241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10946" h="2416333">
                  <a:moveTo>
                    <a:pt x="2073896" y="34"/>
                  </a:moveTo>
                  <a:cubicBezTo>
                    <a:pt x="2513028" y="-3689"/>
                    <a:pt x="2835099" y="291678"/>
                    <a:pt x="3053115" y="668953"/>
                  </a:cubicBezTo>
                  <a:cubicBezTo>
                    <a:pt x="3053115" y="668953"/>
                    <a:pt x="3496430" y="399876"/>
                    <a:pt x="3952689" y="617083"/>
                  </a:cubicBezTo>
                  <a:cubicBezTo>
                    <a:pt x="4506024" y="873192"/>
                    <a:pt x="4680761" y="1576683"/>
                    <a:pt x="4328051" y="2062967"/>
                  </a:cubicBezTo>
                  <a:cubicBezTo>
                    <a:pt x="4185672" y="2257480"/>
                    <a:pt x="3985048" y="2413091"/>
                    <a:pt x="3629101" y="2416333"/>
                  </a:cubicBezTo>
                  <a:cubicBezTo>
                    <a:pt x="697397" y="2416333"/>
                    <a:pt x="697397" y="2416333"/>
                    <a:pt x="697397" y="2416333"/>
                  </a:cubicBezTo>
                  <a:cubicBezTo>
                    <a:pt x="189364" y="2416333"/>
                    <a:pt x="-137459" y="1923566"/>
                    <a:pt x="56693" y="1443765"/>
                  </a:cubicBezTo>
                  <a:cubicBezTo>
                    <a:pt x="189364" y="1129302"/>
                    <a:pt x="522660" y="986659"/>
                    <a:pt x="752407" y="1015836"/>
                  </a:cubicBezTo>
                  <a:cubicBezTo>
                    <a:pt x="752407" y="1015836"/>
                    <a:pt x="855955" y="863467"/>
                    <a:pt x="1137476" y="762968"/>
                  </a:cubicBezTo>
                  <a:cubicBezTo>
                    <a:pt x="1195722" y="383666"/>
                    <a:pt x="1512838" y="91896"/>
                    <a:pt x="1878492" y="20574"/>
                  </a:cubicBezTo>
                  <a:cubicBezTo>
                    <a:pt x="1946041" y="7202"/>
                    <a:pt x="2011163" y="566"/>
                    <a:pt x="2073896" y="34"/>
                  </a:cubicBezTo>
                  <a:close/>
                </a:path>
              </a:pathLst>
            </a:custGeom>
            <a:noFill/>
            <a:ln w="15875">
              <a:gradFill flip="none" rotWithShape="1">
                <a:gsLst>
                  <a:gs pos="0">
                    <a:srgbClr val="659C6E"/>
                  </a:gs>
                  <a:gs pos="98230">
                    <a:srgbClr val="80ECDF"/>
                  </a:gs>
                  <a:gs pos="55000">
                    <a:srgbClr val="2C82B3"/>
                  </a:gs>
                </a:gsLst>
                <a:lin ang="81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altLang="zh-CN" sz="1865" b="1" dirty="0">
                <a:solidFill>
                  <a:srgbClr val="28E5F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865" b="1" dirty="0">
                  <a:solidFill>
                    <a:srgbClr val="28E5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865" b="1" dirty="0">
                <a:solidFill>
                  <a:srgbClr val="28E5F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任意多边形 31"/>
            <p:cNvSpPr/>
            <p:nvPr>
              <p:custDataLst>
                <p:tags r:id="rId4"/>
              </p:custDataLst>
            </p:nvPr>
          </p:nvSpPr>
          <p:spPr>
            <a:xfrm>
              <a:off x="4197358" y="989879"/>
              <a:ext cx="934779" cy="739819"/>
            </a:xfrm>
            <a:custGeom>
              <a:avLst/>
              <a:gdLst>
                <a:gd name="connsiteX0" fmla="*/ 2073896 w 4510946"/>
                <a:gd name="connsiteY0" fmla="*/ 34 h 2416333"/>
                <a:gd name="connsiteX1" fmla="*/ 3053115 w 4510946"/>
                <a:gd name="connsiteY1" fmla="*/ 668953 h 2416333"/>
                <a:gd name="connsiteX2" fmla="*/ 3952689 w 4510946"/>
                <a:gd name="connsiteY2" fmla="*/ 617083 h 2416333"/>
                <a:gd name="connsiteX3" fmla="*/ 4328051 w 4510946"/>
                <a:gd name="connsiteY3" fmla="*/ 2062967 h 2416333"/>
                <a:gd name="connsiteX4" fmla="*/ 3629101 w 4510946"/>
                <a:gd name="connsiteY4" fmla="*/ 2416333 h 2416333"/>
                <a:gd name="connsiteX5" fmla="*/ 697397 w 4510946"/>
                <a:gd name="connsiteY5" fmla="*/ 2416333 h 2416333"/>
                <a:gd name="connsiteX6" fmla="*/ 56693 w 4510946"/>
                <a:gd name="connsiteY6" fmla="*/ 1443765 h 2416333"/>
                <a:gd name="connsiteX7" fmla="*/ 752407 w 4510946"/>
                <a:gd name="connsiteY7" fmla="*/ 1015836 h 2416333"/>
                <a:gd name="connsiteX8" fmla="*/ 1137476 w 4510946"/>
                <a:gd name="connsiteY8" fmla="*/ 762968 h 2416333"/>
                <a:gd name="connsiteX9" fmla="*/ 1878492 w 4510946"/>
                <a:gd name="connsiteY9" fmla="*/ 20574 h 2416333"/>
                <a:gd name="connsiteX10" fmla="*/ 2073896 w 4510946"/>
                <a:gd name="connsiteY10" fmla="*/ 34 h 2416333"/>
                <a:gd name="connsiteX0-1" fmla="*/ 2073896 w 4510946"/>
                <a:gd name="connsiteY0-2" fmla="*/ 34 h 2416333"/>
                <a:gd name="connsiteX1-3" fmla="*/ 3053115 w 4510946"/>
                <a:gd name="connsiteY1-4" fmla="*/ 668953 h 2416333"/>
                <a:gd name="connsiteX2-5" fmla="*/ 3952689 w 4510946"/>
                <a:gd name="connsiteY2-6" fmla="*/ 617083 h 2416333"/>
                <a:gd name="connsiteX3-7" fmla="*/ 4328051 w 4510946"/>
                <a:gd name="connsiteY3-8" fmla="*/ 2062967 h 2416333"/>
                <a:gd name="connsiteX4-9" fmla="*/ 3629101 w 4510946"/>
                <a:gd name="connsiteY4-10" fmla="*/ 2416333 h 2416333"/>
                <a:gd name="connsiteX5-11" fmla="*/ 697397 w 4510946"/>
                <a:gd name="connsiteY5-12" fmla="*/ 2416333 h 2416333"/>
                <a:gd name="connsiteX6-13" fmla="*/ 56693 w 4510946"/>
                <a:gd name="connsiteY6-14" fmla="*/ 1443765 h 2416333"/>
                <a:gd name="connsiteX7-15" fmla="*/ 752407 w 4510946"/>
                <a:gd name="connsiteY7-16" fmla="*/ 1015836 h 2416333"/>
                <a:gd name="connsiteX8-17" fmla="*/ 1137476 w 4510946"/>
                <a:gd name="connsiteY8-18" fmla="*/ 762968 h 2416333"/>
                <a:gd name="connsiteX9-19" fmla="*/ 1878492 w 4510946"/>
                <a:gd name="connsiteY9-20" fmla="*/ 20574 h 2416333"/>
                <a:gd name="connsiteX10-21" fmla="*/ 2073896 w 4510946"/>
                <a:gd name="connsiteY10-22" fmla="*/ 34 h 2416333"/>
                <a:gd name="connsiteX0-23" fmla="*/ 2073896 w 4510946"/>
                <a:gd name="connsiteY0-24" fmla="*/ 34 h 2416333"/>
                <a:gd name="connsiteX1-25" fmla="*/ 3053115 w 4510946"/>
                <a:gd name="connsiteY1-26" fmla="*/ 668953 h 2416333"/>
                <a:gd name="connsiteX2-27" fmla="*/ 3952689 w 4510946"/>
                <a:gd name="connsiteY2-28" fmla="*/ 617083 h 2416333"/>
                <a:gd name="connsiteX3-29" fmla="*/ 4328051 w 4510946"/>
                <a:gd name="connsiteY3-30" fmla="*/ 2062967 h 2416333"/>
                <a:gd name="connsiteX4-31" fmla="*/ 3629101 w 4510946"/>
                <a:gd name="connsiteY4-32" fmla="*/ 2416333 h 2416333"/>
                <a:gd name="connsiteX5-33" fmla="*/ 697397 w 4510946"/>
                <a:gd name="connsiteY5-34" fmla="*/ 2416333 h 2416333"/>
                <a:gd name="connsiteX6-35" fmla="*/ 56693 w 4510946"/>
                <a:gd name="connsiteY6-36" fmla="*/ 1443765 h 2416333"/>
                <a:gd name="connsiteX7-37" fmla="*/ 752407 w 4510946"/>
                <a:gd name="connsiteY7-38" fmla="*/ 1015836 h 2416333"/>
                <a:gd name="connsiteX8-39" fmla="*/ 1137476 w 4510946"/>
                <a:gd name="connsiteY8-40" fmla="*/ 762968 h 2416333"/>
                <a:gd name="connsiteX9-41" fmla="*/ 1878492 w 4510946"/>
                <a:gd name="connsiteY9-42" fmla="*/ 20574 h 2416333"/>
                <a:gd name="connsiteX10-43" fmla="*/ 2073896 w 4510946"/>
                <a:gd name="connsiteY10-44" fmla="*/ 34 h 2416333"/>
                <a:gd name="connsiteX0-45" fmla="*/ 2073896 w 4510946"/>
                <a:gd name="connsiteY0-46" fmla="*/ 34 h 2416349"/>
                <a:gd name="connsiteX1-47" fmla="*/ 3053115 w 4510946"/>
                <a:gd name="connsiteY1-48" fmla="*/ 668953 h 2416349"/>
                <a:gd name="connsiteX2-49" fmla="*/ 3952689 w 4510946"/>
                <a:gd name="connsiteY2-50" fmla="*/ 617083 h 2416349"/>
                <a:gd name="connsiteX3-51" fmla="*/ 4328051 w 4510946"/>
                <a:gd name="connsiteY3-52" fmla="*/ 2062967 h 2416349"/>
                <a:gd name="connsiteX4-53" fmla="*/ 3629101 w 4510946"/>
                <a:gd name="connsiteY4-54" fmla="*/ 2416333 h 2416349"/>
                <a:gd name="connsiteX5-55" fmla="*/ 1845171 w 4510946"/>
                <a:gd name="connsiteY5-56" fmla="*/ 2416349 h 2416349"/>
                <a:gd name="connsiteX6-57" fmla="*/ 697397 w 4510946"/>
                <a:gd name="connsiteY6-58" fmla="*/ 2416333 h 2416349"/>
                <a:gd name="connsiteX7-59" fmla="*/ 56693 w 4510946"/>
                <a:gd name="connsiteY7-60" fmla="*/ 1443765 h 2416349"/>
                <a:gd name="connsiteX8-61" fmla="*/ 752407 w 4510946"/>
                <a:gd name="connsiteY8-62" fmla="*/ 1015836 h 2416349"/>
                <a:gd name="connsiteX9-63" fmla="*/ 1137476 w 4510946"/>
                <a:gd name="connsiteY9-64" fmla="*/ 762968 h 2416349"/>
                <a:gd name="connsiteX10-65" fmla="*/ 1878492 w 4510946"/>
                <a:gd name="connsiteY10-66" fmla="*/ 20574 h 2416349"/>
                <a:gd name="connsiteX11" fmla="*/ 2073896 w 4510946"/>
                <a:gd name="connsiteY11" fmla="*/ 34 h 2416349"/>
                <a:gd name="connsiteX0-67" fmla="*/ 2073896 w 4510299"/>
                <a:gd name="connsiteY0-68" fmla="*/ 34 h 2416349"/>
                <a:gd name="connsiteX1-69" fmla="*/ 3053115 w 4510299"/>
                <a:gd name="connsiteY1-70" fmla="*/ 668953 h 2416349"/>
                <a:gd name="connsiteX2-71" fmla="*/ 3952689 w 4510299"/>
                <a:gd name="connsiteY2-72" fmla="*/ 617083 h 2416349"/>
                <a:gd name="connsiteX3-73" fmla="*/ 4328051 w 4510299"/>
                <a:gd name="connsiteY3-74" fmla="*/ 2062967 h 2416349"/>
                <a:gd name="connsiteX4-75" fmla="*/ 1845171 w 4510299"/>
                <a:gd name="connsiteY4-76" fmla="*/ 2416349 h 2416349"/>
                <a:gd name="connsiteX5-77" fmla="*/ 697397 w 4510299"/>
                <a:gd name="connsiteY5-78" fmla="*/ 2416333 h 2416349"/>
                <a:gd name="connsiteX6-79" fmla="*/ 56693 w 4510299"/>
                <a:gd name="connsiteY6-80" fmla="*/ 1443765 h 2416349"/>
                <a:gd name="connsiteX7-81" fmla="*/ 752407 w 4510299"/>
                <a:gd name="connsiteY7-82" fmla="*/ 1015836 h 2416349"/>
                <a:gd name="connsiteX8-83" fmla="*/ 1137476 w 4510299"/>
                <a:gd name="connsiteY8-84" fmla="*/ 762968 h 2416349"/>
                <a:gd name="connsiteX9-85" fmla="*/ 1878492 w 4510299"/>
                <a:gd name="connsiteY9-86" fmla="*/ 20574 h 2416349"/>
                <a:gd name="connsiteX10-87" fmla="*/ 2073896 w 4510299"/>
                <a:gd name="connsiteY10-88" fmla="*/ 34 h 2416349"/>
                <a:gd name="connsiteX0-89" fmla="*/ 2073896 w 3952688"/>
                <a:gd name="connsiteY0-90" fmla="*/ 34 h 2416349"/>
                <a:gd name="connsiteX1-91" fmla="*/ 3053115 w 3952688"/>
                <a:gd name="connsiteY1-92" fmla="*/ 668953 h 2416349"/>
                <a:gd name="connsiteX2-93" fmla="*/ 3952689 w 3952688"/>
                <a:gd name="connsiteY2-94" fmla="*/ 617083 h 2416349"/>
                <a:gd name="connsiteX3-95" fmla="*/ 1845171 w 3952688"/>
                <a:gd name="connsiteY3-96" fmla="*/ 2416349 h 2416349"/>
                <a:gd name="connsiteX4-97" fmla="*/ 697397 w 3952688"/>
                <a:gd name="connsiteY4-98" fmla="*/ 2416333 h 2416349"/>
                <a:gd name="connsiteX5-99" fmla="*/ 56693 w 3952688"/>
                <a:gd name="connsiteY5-100" fmla="*/ 1443765 h 2416349"/>
                <a:gd name="connsiteX6-101" fmla="*/ 752407 w 3952688"/>
                <a:gd name="connsiteY6-102" fmla="*/ 1015836 h 2416349"/>
                <a:gd name="connsiteX7-103" fmla="*/ 1137476 w 3952688"/>
                <a:gd name="connsiteY7-104" fmla="*/ 762968 h 2416349"/>
                <a:gd name="connsiteX8-105" fmla="*/ 1878492 w 3952688"/>
                <a:gd name="connsiteY8-106" fmla="*/ 20574 h 2416349"/>
                <a:gd name="connsiteX9-107" fmla="*/ 2073896 w 3952688"/>
                <a:gd name="connsiteY9-108" fmla="*/ 34 h 2416349"/>
                <a:gd name="connsiteX0-109" fmla="*/ 2073896 w 3053116"/>
                <a:gd name="connsiteY0-110" fmla="*/ 34 h 2416349"/>
                <a:gd name="connsiteX1-111" fmla="*/ 3053115 w 3053116"/>
                <a:gd name="connsiteY1-112" fmla="*/ 668953 h 2416349"/>
                <a:gd name="connsiteX2-113" fmla="*/ 1845171 w 3053116"/>
                <a:gd name="connsiteY2-114" fmla="*/ 2416349 h 2416349"/>
                <a:gd name="connsiteX3-115" fmla="*/ 697397 w 3053116"/>
                <a:gd name="connsiteY3-116" fmla="*/ 2416333 h 2416349"/>
                <a:gd name="connsiteX4-117" fmla="*/ 56693 w 3053116"/>
                <a:gd name="connsiteY4-118" fmla="*/ 1443765 h 2416349"/>
                <a:gd name="connsiteX5-119" fmla="*/ 752407 w 3053116"/>
                <a:gd name="connsiteY5-120" fmla="*/ 1015836 h 2416349"/>
                <a:gd name="connsiteX6-121" fmla="*/ 1137476 w 3053116"/>
                <a:gd name="connsiteY6-122" fmla="*/ 762968 h 2416349"/>
                <a:gd name="connsiteX7-123" fmla="*/ 1878492 w 3053116"/>
                <a:gd name="connsiteY7-124" fmla="*/ 20574 h 2416349"/>
                <a:gd name="connsiteX8-125" fmla="*/ 2073896 w 3053116"/>
                <a:gd name="connsiteY8-126" fmla="*/ 34 h 2416349"/>
                <a:gd name="connsiteX0-127" fmla="*/ 2073896 w 3053116"/>
                <a:gd name="connsiteY0-128" fmla="*/ 34 h 2416349"/>
                <a:gd name="connsiteX1-129" fmla="*/ 3053115 w 3053116"/>
                <a:gd name="connsiteY1-130" fmla="*/ 668953 h 2416349"/>
                <a:gd name="connsiteX2-131" fmla="*/ 1845171 w 3053116"/>
                <a:gd name="connsiteY2-132" fmla="*/ 2416349 h 2416349"/>
                <a:gd name="connsiteX3-133" fmla="*/ 697397 w 3053116"/>
                <a:gd name="connsiteY3-134" fmla="*/ 2416333 h 2416349"/>
                <a:gd name="connsiteX4-135" fmla="*/ 56693 w 3053116"/>
                <a:gd name="connsiteY4-136" fmla="*/ 1443765 h 2416349"/>
                <a:gd name="connsiteX5-137" fmla="*/ 752407 w 3053116"/>
                <a:gd name="connsiteY5-138" fmla="*/ 1015836 h 2416349"/>
                <a:gd name="connsiteX6-139" fmla="*/ 1137476 w 3053116"/>
                <a:gd name="connsiteY6-140" fmla="*/ 762968 h 2416349"/>
                <a:gd name="connsiteX7-141" fmla="*/ 1878492 w 3053116"/>
                <a:gd name="connsiteY7-142" fmla="*/ 20574 h 2416349"/>
                <a:gd name="connsiteX8-143" fmla="*/ 2073896 w 3053116"/>
                <a:gd name="connsiteY8-144" fmla="*/ 34 h 2416349"/>
                <a:gd name="connsiteX0-145" fmla="*/ 2073896 w 3053116"/>
                <a:gd name="connsiteY0-146" fmla="*/ 34 h 2416349"/>
                <a:gd name="connsiteX1-147" fmla="*/ 3053115 w 3053116"/>
                <a:gd name="connsiteY1-148" fmla="*/ 668953 h 2416349"/>
                <a:gd name="connsiteX2-149" fmla="*/ 1845171 w 3053116"/>
                <a:gd name="connsiteY2-150" fmla="*/ 2416349 h 2416349"/>
                <a:gd name="connsiteX3-151" fmla="*/ 697397 w 3053116"/>
                <a:gd name="connsiteY3-152" fmla="*/ 2416333 h 2416349"/>
                <a:gd name="connsiteX4-153" fmla="*/ 56693 w 3053116"/>
                <a:gd name="connsiteY4-154" fmla="*/ 1443765 h 2416349"/>
                <a:gd name="connsiteX5-155" fmla="*/ 752407 w 3053116"/>
                <a:gd name="connsiteY5-156" fmla="*/ 1015836 h 2416349"/>
                <a:gd name="connsiteX6-157" fmla="*/ 1137476 w 3053116"/>
                <a:gd name="connsiteY6-158" fmla="*/ 762968 h 2416349"/>
                <a:gd name="connsiteX7-159" fmla="*/ 1878492 w 3053116"/>
                <a:gd name="connsiteY7-160" fmla="*/ 20574 h 2416349"/>
                <a:gd name="connsiteX8-161" fmla="*/ 2073896 w 3053116"/>
                <a:gd name="connsiteY8-162" fmla="*/ 34 h 2416349"/>
                <a:gd name="connsiteX0-163" fmla="*/ 2073896 w 3053116"/>
                <a:gd name="connsiteY0-164" fmla="*/ 34 h 2416349"/>
                <a:gd name="connsiteX1-165" fmla="*/ 3053115 w 3053116"/>
                <a:gd name="connsiteY1-166" fmla="*/ 668953 h 2416349"/>
                <a:gd name="connsiteX2-167" fmla="*/ 1845171 w 3053116"/>
                <a:gd name="connsiteY2-168" fmla="*/ 2416349 h 2416349"/>
                <a:gd name="connsiteX3-169" fmla="*/ 697397 w 3053116"/>
                <a:gd name="connsiteY3-170" fmla="*/ 2416333 h 2416349"/>
                <a:gd name="connsiteX4-171" fmla="*/ 56693 w 3053116"/>
                <a:gd name="connsiteY4-172" fmla="*/ 1443765 h 2416349"/>
                <a:gd name="connsiteX5-173" fmla="*/ 752407 w 3053116"/>
                <a:gd name="connsiteY5-174" fmla="*/ 1015836 h 2416349"/>
                <a:gd name="connsiteX6-175" fmla="*/ 1137476 w 3053116"/>
                <a:gd name="connsiteY6-176" fmla="*/ 762968 h 2416349"/>
                <a:gd name="connsiteX7-177" fmla="*/ 1878492 w 3053116"/>
                <a:gd name="connsiteY7-178" fmla="*/ 20574 h 2416349"/>
                <a:gd name="connsiteX8-179" fmla="*/ 2073896 w 3053116"/>
                <a:gd name="connsiteY8-180" fmla="*/ 34 h 2416349"/>
                <a:gd name="connsiteX0-181" fmla="*/ 2073896 w 3053116"/>
                <a:gd name="connsiteY0-182" fmla="*/ 34 h 2416349"/>
                <a:gd name="connsiteX1-183" fmla="*/ 3053115 w 3053116"/>
                <a:gd name="connsiteY1-184" fmla="*/ 668953 h 2416349"/>
                <a:gd name="connsiteX2-185" fmla="*/ 1845171 w 3053116"/>
                <a:gd name="connsiteY2-186" fmla="*/ 2416349 h 2416349"/>
                <a:gd name="connsiteX3-187" fmla="*/ 697397 w 3053116"/>
                <a:gd name="connsiteY3-188" fmla="*/ 2416333 h 2416349"/>
                <a:gd name="connsiteX4-189" fmla="*/ 56693 w 3053116"/>
                <a:gd name="connsiteY4-190" fmla="*/ 1443765 h 2416349"/>
                <a:gd name="connsiteX5-191" fmla="*/ 752407 w 3053116"/>
                <a:gd name="connsiteY5-192" fmla="*/ 1015836 h 2416349"/>
                <a:gd name="connsiteX6-193" fmla="*/ 1137476 w 3053116"/>
                <a:gd name="connsiteY6-194" fmla="*/ 762968 h 2416349"/>
                <a:gd name="connsiteX7-195" fmla="*/ 1878492 w 3053116"/>
                <a:gd name="connsiteY7-196" fmla="*/ 20574 h 2416349"/>
                <a:gd name="connsiteX8-197" fmla="*/ 2073896 w 3053116"/>
                <a:gd name="connsiteY8-198" fmla="*/ 34 h 2416349"/>
                <a:gd name="connsiteX0-199" fmla="*/ 2073896 w 3053116"/>
                <a:gd name="connsiteY0-200" fmla="*/ 34 h 2416349"/>
                <a:gd name="connsiteX1-201" fmla="*/ 3053115 w 3053116"/>
                <a:gd name="connsiteY1-202" fmla="*/ 668953 h 2416349"/>
                <a:gd name="connsiteX2-203" fmla="*/ 1845171 w 3053116"/>
                <a:gd name="connsiteY2-204" fmla="*/ 2416349 h 2416349"/>
                <a:gd name="connsiteX3-205" fmla="*/ 697397 w 3053116"/>
                <a:gd name="connsiteY3-206" fmla="*/ 2416333 h 2416349"/>
                <a:gd name="connsiteX4-207" fmla="*/ 56693 w 3053116"/>
                <a:gd name="connsiteY4-208" fmla="*/ 1443765 h 2416349"/>
                <a:gd name="connsiteX5-209" fmla="*/ 752407 w 3053116"/>
                <a:gd name="connsiteY5-210" fmla="*/ 1015836 h 2416349"/>
                <a:gd name="connsiteX6-211" fmla="*/ 1137476 w 3053116"/>
                <a:gd name="connsiteY6-212" fmla="*/ 762968 h 2416349"/>
                <a:gd name="connsiteX7-213" fmla="*/ 1878492 w 3053116"/>
                <a:gd name="connsiteY7-214" fmla="*/ 20574 h 2416349"/>
                <a:gd name="connsiteX8-215" fmla="*/ 2073896 w 3053116"/>
                <a:gd name="connsiteY8-216" fmla="*/ 34 h 24163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3053116" h="2416349">
                  <a:moveTo>
                    <a:pt x="2073896" y="34"/>
                  </a:moveTo>
                  <a:cubicBezTo>
                    <a:pt x="2513028" y="-3689"/>
                    <a:pt x="2835099" y="291678"/>
                    <a:pt x="3053115" y="668953"/>
                  </a:cubicBezTo>
                  <a:cubicBezTo>
                    <a:pt x="2455011" y="1546097"/>
                    <a:pt x="3069982" y="631840"/>
                    <a:pt x="1845171" y="2416349"/>
                  </a:cubicBezTo>
                  <a:lnTo>
                    <a:pt x="697397" y="2416333"/>
                  </a:lnTo>
                  <a:cubicBezTo>
                    <a:pt x="189364" y="2416333"/>
                    <a:pt x="-137459" y="1923566"/>
                    <a:pt x="56693" y="1443765"/>
                  </a:cubicBezTo>
                  <a:cubicBezTo>
                    <a:pt x="189364" y="1129302"/>
                    <a:pt x="522660" y="986659"/>
                    <a:pt x="752407" y="1015836"/>
                  </a:cubicBezTo>
                  <a:cubicBezTo>
                    <a:pt x="752407" y="1015836"/>
                    <a:pt x="855955" y="863467"/>
                    <a:pt x="1137476" y="762968"/>
                  </a:cubicBezTo>
                  <a:cubicBezTo>
                    <a:pt x="1195722" y="383666"/>
                    <a:pt x="1512838" y="91896"/>
                    <a:pt x="1878492" y="20574"/>
                  </a:cubicBezTo>
                  <a:cubicBezTo>
                    <a:pt x="1946041" y="7202"/>
                    <a:pt x="2011163" y="566"/>
                    <a:pt x="2073896" y="34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altLang="zh-CN" sz="1600" b="1" dirty="0">
                <a:solidFill>
                  <a:srgbClr val="28E5F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Box 11"/>
          <p:cNvSpPr txBox="1"/>
          <p:nvPr/>
        </p:nvSpPr>
        <p:spPr>
          <a:xfrm>
            <a:off x="7885134" y="1979753"/>
            <a:ext cx="3023927" cy="56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l">
              <a:lnSpc>
                <a:spcPts val="1865"/>
              </a:lnSpc>
              <a:buClrTx/>
              <a:buSzTx/>
              <a:buFontTx/>
            </a:pPr>
            <a:r>
              <a:rPr lang="en-US" altLang="zh-CN" sz="20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 Unicode MS" panose="020B0604020202020204" pitchFamily="34" charset="-122"/>
                <a:sym typeface="Lato" panose="020F0502020204030203"/>
              </a:rPr>
              <a:t>What’s the prefer of the customer normally? </a:t>
            </a:r>
            <a:endParaRPr lang="en-US" altLang="zh-CN" sz="2000" dirty="0">
              <a:solidFill>
                <a:schemeClr val="accent5">
                  <a:lumMod val="40000"/>
                  <a:lumOff val="60000"/>
                </a:schemeClr>
              </a:solidFill>
              <a:cs typeface="Arial Unicode MS" panose="020B0604020202020204" pitchFamily="34" charset="-122"/>
              <a:sym typeface="Lato" panose="020F0502020204030203"/>
            </a:endParaRPr>
          </a:p>
        </p:txBody>
      </p:sp>
      <p:grpSp>
        <p:nvGrpSpPr>
          <p:cNvPr id="22" name="组合 21"/>
          <p:cNvGrpSpPr/>
          <p:nvPr>
            <p:custDataLst>
              <p:tags r:id="rId5"/>
            </p:custDataLst>
          </p:nvPr>
        </p:nvGrpSpPr>
        <p:grpSpPr>
          <a:xfrm>
            <a:off x="7683039" y="1829041"/>
            <a:ext cx="3296529" cy="988612"/>
            <a:chOff x="5472070" y="1360118"/>
            <a:chExt cx="2472397" cy="741459"/>
          </a:xfrm>
        </p:grpSpPr>
        <p:sp>
          <p:nvSpPr>
            <p:cNvPr id="23" name="平行四边形 22"/>
            <p:cNvSpPr/>
            <p:nvPr>
              <p:custDataLst>
                <p:tags r:id="rId6"/>
              </p:custDataLst>
            </p:nvPr>
          </p:nvSpPr>
          <p:spPr>
            <a:xfrm>
              <a:off x="5702211" y="1360118"/>
              <a:ext cx="1129298" cy="64303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schemeClr val="accent5">
                  <a:lumMod val="20000"/>
                  <a:lumOff val="80000"/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472070" y="1368375"/>
              <a:ext cx="2472397" cy="733202"/>
              <a:chOff x="5472070" y="1368375"/>
              <a:chExt cx="2472397" cy="733202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5472070" y="1469028"/>
                <a:ext cx="1470273" cy="632549"/>
                <a:chOff x="5720774" y="1504887"/>
                <a:chExt cx="1470273" cy="287118"/>
              </a:xfrm>
            </p:grpSpPr>
            <p:cxnSp>
              <p:nvCxnSpPr>
                <p:cNvPr id="30" name="直接连接符 29"/>
                <p:cNvCxnSpPr/>
                <p:nvPr>
                  <p:custDataLst>
                    <p:tags r:id="rId7"/>
                  </p:custDataLst>
                </p:nvPr>
              </p:nvCxnSpPr>
              <p:spPr>
                <a:xfrm flipV="1">
                  <a:off x="5720774" y="1504887"/>
                  <a:ext cx="143216" cy="287118"/>
                </a:xfrm>
                <a:prstGeom prst="line">
                  <a:avLst/>
                </a:prstGeom>
                <a:ln>
                  <a:gradFill>
                    <a:gsLst>
                      <a:gs pos="0">
                        <a:srgbClr val="0066FF">
                          <a:alpha val="0"/>
                        </a:srgbClr>
                      </a:gs>
                      <a:gs pos="100000">
                        <a:srgbClr val="80ECDF"/>
                      </a:gs>
                    </a:gsLst>
                    <a:lin ang="5400000" scaled="1"/>
                  </a:gra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>
                  <p:custDataLst>
                    <p:tags r:id="rId8"/>
                  </p:custDataLst>
                </p:nvPr>
              </p:nvCxnSpPr>
              <p:spPr>
                <a:xfrm>
                  <a:off x="5863990" y="1506400"/>
                  <a:ext cx="1327057" cy="0"/>
                </a:xfrm>
                <a:prstGeom prst="line">
                  <a:avLst/>
                </a:prstGeom>
                <a:ln>
                  <a:gradFill>
                    <a:gsLst>
                      <a:gs pos="0">
                        <a:srgbClr val="0066FF"/>
                      </a:gs>
                      <a:gs pos="100000">
                        <a:srgbClr val="80ECDF"/>
                      </a:gs>
                    </a:gsLst>
                    <a:lin ang="5400000" scaled="1"/>
                  </a:gra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直接连接符 25"/>
              <p:cNvCxnSpPr/>
              <p:nvPr>
                <p:custDataLst>
                  <p:tags r:id="rId9"/>
                </p:custDataLst>
              </p:nvPr>
            </p:nvCxnSpPr>
            <p:spPr>
              <a:xfrm flipH="1">
                <a:off x="7944467" y="1368375"/>
                <a:ext cx="0" cy="733202"/>
              </a:xfrm>
              <a:prstGeom prst="line">
                <a:avLst/>
              </a:prstGeom>
              <a:ln>
                <a:gradFill>
                  <a:gsLst>
                    <a:gs pos="100000">
                      <a:srgbClr val="2C82B3">
                        <a:alpha val="0"/>
                      </a:srgbClr>
                    </a:gs>
                    <a:gs pos="0">
                      <a:srgbClr val="80ECDF"/>
                    </a:gs>
                  </a:gsLst>
                  <a:lin ang="5400000" scaled="1"/>
                </a:gra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/>
              <p:cNvGrpSpPr/>
              <p:nvPr/>
            </p:nvGrpSpPr>
            <p:grpSpPr>
              <a:xfrm>
                <a:off x="6942343" y="1368375"/>
                <a:ext cx="1002124" cy="104904"/>
                <a:chOff x="3926953" y="221456"/>
                <a:chExt cx="1002124" cy="104904"/>
              </a:xfrm>
            </p:grpSpPr>
            <p:cxnSp>
              <p:nvCxnSpPr>
                <p:cNvPr id="28" name="直接连接符 27"/>
                <p:cNvCxnSpPr/>
                <p:nvPr>
                  <p:custDataLst>
                    <p:tags r:id="rId10"/>
                  </p:custDataLst>
                </p:nvPr>
              </p:nvCxnSpPr>
              <p:spPr>
                <a:xfrm flipV="1">
                  <a:off x="3926953" y="221456"/>
                  <a:ext cx="23541" cy="104904"/>
                </a:xfrm>
                <a:prstGeom prst="line">
                  <a:avLst/>
                </a:prstGeom>
                <a:ln>
                  <a:solidFill>
                    <a:srgbClr val="5BC5F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/>
                <p:cNvCxnSpPr/>
                <p:nvPr>
                  <p:custDataLst>
                    <p:tags r:id="rId11"/>
                  </p:custDataLst>
                </p:nvPr>
              </p:nvCxnSpPr>
              <p:spPr>
                <a:xfrm>
                  <a:off x="3945292" y="221456"/>
                  <a:ext cx="983785" cy="0"/>
                </a:xfrm>
                <a:prstGeom prst="line">
                  <a:avLst/>
                </a:prstGeom>
                <a:ln>
                  <a:solidFill>
                    <a:srgbClr val="5BC5F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2" name="组合 31"/>
          <p:cNvGrpSpPr/>
          <p:nvPr>
            <p:custDataLst>
              <p:tags r:id="rId12"/>
            </p:custDataLst>
          </p:nvPr>
        </p:nvGrpSpPr>
        <p:grpSpPr>
          <a:xfrm>
            <a:off x="5956961" y="3184104"/>
            <a:ext cx="1478933" cy="789777"/>
            <a:chOff x="4197358" y="986450"/>
            <a:chExt cx="1391802" cy="743248"/>
          </a:xfrm>
        </p:grpSpPr>
        <p:sp>
          <p:nvSpPr>
            <p:cNvPr id="33" name="任意多边形 31"/>
            <p:cNvSpPr/>
            <p:nvPr>
              <p:custDataLst>
                <p:tags r:id="rId13"/>
              </p:custDataLst>
            </p:nvPr>
          </p:nvSpPr>
          <p:spPr>
            <a:xfrm>
              <a:off x="4208034" y="986450"/>
              <a:ext cx="1381126" cy="739814"/>
            </a:xfrm>
            <a:custGeom>
              <a:avLst/>
              <a:gdLst>
                <a:gd name="connsiteX0" fmla="*/ 2073896 w 4510946"/>
                <a:gd name="connsiteY0" fmla="*/ 34 h 2416333"/>
                <a:gd name="connsiteX1" fmla="*/ 3053115 w 4510946"/>
                <a:gd name="connsiteY1" fmla="*/ 668953 h 2416333"/>
                <a:gd name="connsiteX2" fmla="*/ 3952689 w 4510946"/>
                <a:gd name="connsiteY2" fmla="*/ 617083 h 2416333"/>
                <a:gd name="connsiteX3" fmla="*/ 4328051 w 4510946"/>
                <a:gd name="connsiteY3" fmla="*/ 2062967 h 2416333"/>
                <a:gd name="connsiteX4" fmla="*/ 3629101 w 4510946"/>
                <a:gd name="connsiteY4" fmla="*/ 2416333 h 2416333"/>
                <a:gd name="connsiteX5" fmla="*/ 697397 w 4510946"/>
                <a:gd name="connsiteY5" fmla="*/ 2416333 h 2416333"/>
                <a:gd name="connsiteX6" fmla="*/ 56693 w 4510946"/>
                <a:gd name="connsiteY6" fmla="*/ 1443765 h 2416333"/>
                <a:gd name="connsiteX7" fmla="*/ 752407 w 4510946"/>
                <a:gd name="connsiteY7" fmla="*/ 1015836 h 2416333"/>
                <a:gd name="connsiteX8" fmla="*/ 1137476 w 4510946"/>
                <a:gd name="connsiteY8" fmla="*/ 762968 h 2416333"/>
                <a:gd name="connsiteX9" fmla="*/ 1878492 w 4510946"/>
                <a:gd name="connsiteY9" fmla="*/ 20574 h 2416333"/>
                <a:gd name="connsiteX10" fmla="*/ 2073896 w 4510946"/>
                <a:gd name="connsiteY10" fmla="*/ 34 h 241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10946" h="2416333">
                  <a:moveTo>
                    <a:pt x="2073896" y="34"/>
                  </a:moveTo>
                  <a:cubicBezTo>
                    <a:pt x="2513028" y="-3689"/>
                    <a:pt x="2835099" y="291678"/>
                    <a:pt x="3053115" y="668953"/>
                  </a:cubicBezTo>
                  <a:cubicBezTo>
                    <a:pt x="3053115" y="668953"/>
                    <a:pt x="3496430" y="399876"/>
                    <a:pt x="3952689" y="617083"/>
                  </a:cubicBezTo>
                  <a:cubicBezTo>
                    <a:pt x="4506024" y="873192"/>
                    <a:pt x="4680761" y="1576683"/>
                    <a:pt x="4328051" y="2062967"/>
                  </a:cubicBezTo>
                  <a:cubicBezTo>
                    <a:pt x="4185672" y="2257480"/>
                    <a:pt x="3985048" y="2413091"/>
                    <a:pt x="3629101" y="2416333"/>
                  </a:cubicBezTo>
                  <a:cubicBezTo>
                    <a:pt x="697397" y="2416333"/>
                    <a:pt x="697397" y="2416333"/>
                    <a:pt x="697397" y="2416333"/>
                  </a:cubicBezTo>
                  <a:cubicBezTo>
                    <a:pt x="189364" y="2416333"/>
                    <a:pt x="-137459" y="1923566"/>
                    <a:pt x="56693" y="1443765"/>
                  </a:cubicBezTo>
                  <a:cubicBezTo>
                    <a:pt x="189364" y="1129302"/>
                    <a:pt x="522660" y="986659"/>
                    <a:pt x="752407" y="1015836"/>
                  </a:cubicBezTo>
                  <a:cubicBezTo>
                    <a:pt x="752407" y="1015836"/>
                    <a:pt x="855955" y="863467"/>
                    <a:pt x="1137476" y="762968"/>
                  </a:cubicBezTo>
                  <a:cubicBezTo>
                    <a:pt x="1195722" y="383666"/>
                    <a:pt x="1512838" y="91896"/>
                    <a:pt x="1878492" y="20574"/>
                  </a:cubicBezTo>
                  <a:cubicBezTo>
                    <a:pt x="1946041" y="7202"/>
                    <a:pt x="2011163" y="566"/>
                    <a:pt x="2073896" y="34"/>
                  </a:cubicBezTo>
                  <a:close/>
                </a:path>
              </a:pathLst>
            </a:custGeom>
            <a:noFill/>
            <a:ln w="15875">
              <a:gradFill flip="none" rotWithShape="1">
                <a:gsLst>
                  <a:gs pos="0">
                    <a:srgbClr val="659C6E"/>
                  </a:gs>
                  <a:gs pos="98230">
                    <a:srgbClr val="80ECDF"/>
                  </a:gs>
                  <a:gs pos="55000">
                    <a:srgbClr val="00A2E9"/>
                  </a:gs>
                </a:gsLst>
                <a:lin ang="81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865" b="1" dirty="0">
                  <a:solidFill>
                    <a:srgbClr val="28E5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sz="1865" b="1" dirty="0">
                <a:solidFill>
                  <a:srgbClr val="28E5F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任意多边形 31"/>
            <p:cNvSpPr/>
            <p:nvPr>
              <p:custDataLst>
                <p:tags r:id="rId14"/>
              </p:custDataLst>
            </p:nvPr>
          </p:nvSpPr>
          <p:spPr>
            <a:xfrm>
              <a:off x="4197358" y="989879"/>
              <a:ext cx="934779" cy="739819"/>
            </a:xfrm>
            <a:custGeom>
              <a:avLst/>
              <a:gdLst>
                <a:gd name="connsiteX0" fmla="*/ 2073896 w 4510946"/>
                <a:gd name="connsiteY0" fmla="*/ 34 h 2416333"/>
                <a:gd name="connsiteX1" fmla="*/ 3053115 w 4510946"/>
                <a:gd name="connsiteY1" fmla="*/ 668953 h 2416333"/>
                <a:gd name="connsiteX2" fmla="*/ 3952689 w 4510946"/>
                <a:gd name="connsiteY2" fmla="*/ 617083 h 2416333"/>
                <a:gd name="connsiteX3" fmla="*/ 4328051 w 4510946"/>
                <a:gd name="connsiteY3" fmla="*/ 2062967 h 2416333"/>
                <a:gd name="connsiteX4" fmla="*/ 3629101 w 4510946"/>
                <a:gd name="connsiteY4" fmla="*/ 2416333 h 2416333"/>
                <a:gd name="connsiteX5" fmla="*/ 697397 w 4510946"/>
                <a:gd name="connsiteY5" fmla="*/ 2416333 h 2416333"/>
                <a:gd name="connsiteX6" fmla="*/ 56693 w 4510946"/>
                <a:gd name="connsiteY6" fmla="*/ 1443765 h 2416333"/>
                <a:gd name="connsiteX7" fmla="*/ 752407 w 4510946"/>
                <a:gd name="connsiteY7" fmla="*/ 1015836 h 2416333"/>
                <a:gd name="connsiteX8" fmla="*/ 1137476 w 4510946"/>
                <a:gd name="connsiteY8" fmla="*/ 762968 h 2416333"/>
                <a:gd name="connsiteX9" fmla="*/ 1878492 w 4510946"/>
                <a:gd name="connsiteY9" fmla="*/ 20574 h 2416333"/>
                <a:gd name="connsiteX10" fmla="*/ 2073896 w 4510946"/>
                <a:gd name="connsiteY10" fmla="*/ 34 h 2416333"/>
                <a:gd name="connsiteX0-1" fmla="*/ 2073896 w 4510946"/>
                <a:gd name="connsiteY0-2" fmla="*/ 34 h 2416333"/>
                <a:gd name="connsiteX1-3" fmla="*/ 3053115 w 4510946"/>
                <a:gd name="connsiteY1-4" fmla="*/ 668953 h 2416333"/>
                <a:gd name="connsiteX2-5" fmla="*/ 3952689 w 4510946"/>
                <a:gd name="connsiteY2-6" fmla="*/ 617083 h 2416333"/>
                <a:gd name="connsiteX3-7" fmla="*/ 4328051 w 4510946"/>
                <a:gd name="connsiteY3-8" fmla="*/ 2062967 h 2416333"/>
                <a:gd name="connsiteX4-9" fmla="*/ 3629101 w 4510946"/>
                <a:gd name="connsiteY4-10" fmla="*/ 2416333 h 2416333"/>
                <a:gd name="connsiteX5-11" fmla="*/ 697397 w 4510946"/>
                <a:gd name="connsiteY5-12" fmla="*/ 2416333 h 2416333"/>
                <a:gd name="connsiteX6-13" fmla="*/ 56693 w 4510946"/>
                <a:gd name="connsiteY6-14" fmla="*/ 1443765 h 2416333"/>
                <a:gd name="connsiteX7-15" fmla="*/ 752407 w 4510946"/>
                <a:gd name="connsiteY7-16" fmla="*/ 1015836 h 2416333"/>
                <a:gd name="connsiteX8-17" fmla="*/ 1137476 w 4510946"/>
                <a:gd name="connsiteY8-18" fmla="*/ 762968 h 2416333"/>
                <a:gd name="connsiteX9-19" fmla="*/ 1878492 w 4510946"/>
                <a:gd name="connsiteY9-20" fmla="*/ 20574 h 2416333"/>
                <a:gd name="connsiteX10-21" fmla="*/ 2073896 w 4510946"/>
                <a:gd name="connsiteY10-22" fmla="*/ 34 h 2416333"/>
                <a:gd name="connsiteX0-23" fmla="*/ 2073896 w 4510946"/>
                <a:gd name="connsiteY0-24" fmla="*/ 34 h 2416333"/>
                <a:gd name="connsiteX1-25" fmla="*/ 3053115 w 4510946"/>
                <a:gd name="connsiteY1-26" fmla="*/ 668953 h 2416333"/>
                <a:gd name="connsiteX2-27" fmla="*/ 3952689 w 4510946"/>
                <a:gd name="connsiteY2-28" fmla="*/ 617083 h 2416333"/>
                <a:gd name="connsiteX3-29" fmla="*/ 4328051 w 4510946"/>
                <a:gd name="connsiteY3-30" fmla="*/ 2062967 h 2416333"/>
                <a:gd name="connsiteX4-31" fmla="*/ 3629101 w 4510946"/>
                <a:gd name="connsiteY4-32" fmla="*/ 2416333 h 2416333"/>
                <a:gd name="connsiteX5-33" fmla="*/ 697397 w 4510946"/>
                <a:gd name="connsiteY5-34" fmla="*/ 2416333 h 2416333"/>
                <a:gd name="connsiteX6-35" fmla="*/ 56693 w 4510946"/>
                <a:gd name="connsiteY6-36" fmla="*/ 1443765 h 2416333"/>
                <a:gd name="connsiteX7-37" fmla="*/ 752407 w 4510946"/>
                <a:gd name="connsiteY7-38" fmla="*/ 1015836 h 2416333"/>
                <a:gd name="connsiteX8-39" fmla="*/ 1137476 w 4510946"/>
                <a:gd name="connsiteY8-40" fmla="*/ 762968 h 2416333"/>
                <a:gd name="connsiteX9-41" fmla="*/ 1878492 w 4510946"/>
                <a:gd name="connsiteY9-42" fmla="*/ 20574 h 2416333"/>
                <a:gd name="connsiteX10-43" fmla="*/ 2073896 w 4510946"/>
                <a:gd name="connsiteY10-44" fmla="*/ 34 h 2416333"/>
                <a:gd name="connsiteX0-45" fmla="*/ 2073896 w 4510946"/>
                <a:gd name="connsiteY0-46" fmla="*/ 34 h 2416349"/>
                <a:gd name="connsiteX1-47" fmla="*/ 3053115 w 4510946"/>
                <a:gd name="connsiteY1-48" fmla="*/ 668953 h 2416349"/>
                <a:gd name="connsiteX2-49" fmla="*/ 3952689 w 4510946"/>
                <a:gd name="connsiteY2-50" fmla="*/ 617083 h 2416349"/>
                <a:gd name="connsiteX3-51" fmla="*/ 4328051 w 4510946"/>
                <a:gd name="connsiteY3-52" fmla="*/ 2062967 h 2416349"/>
                <a:gd name="connsiteX4-53" fmla="*/ 3629101 w 4510946"/>
                <a:gd name="connsiteY4-54" fmla="*/ 2416333 h 2416349"/>
                <a:gd name="connsiteX5-55" fmla="*/ 1845171 w 4510946"/>
                <a:gd name="connsiteY5-56" fmla="*/ 2416349 h 2416349"/>
                <a:gd name="connsiteX6-57" fmla="*/ 697397 w 4510946"/>
                <a:gd name="connsiteY6-58" fmla="*/ 2416333 h 2416349"/>
                <a:gd name="connsiteX7-59" fmla="*/ 56693 w 4510946"/>
                <a:gd name="connsiteY7-60" fmla="*/ 1443765 h 2416349"/>
                <a:gd name="connsiteX8-61" fmla="*/ 752407 w 4510946"/>
                <a:gd name="connsiteY8-62" fmla="*/ 1015836 h 2416349"/>
                <a:gd name="connsiteX9-63" fmla="*/ 1137476 w 4510946"/>
                <a:gd name="connsiteY9-64" fmla="*/ 762968 h 2416349"/>
                <a:gd name="connsiteX10-65" fmla="*/ 1878492 w 4510946"/>
                <a:gd name="connsiteY10-66" fmla="*/ 20574 h 2416349"/>
                <a:gd name="connsiteX11" fmla="*/ 2073896 w 4510946"/>
                <a:gd name="connsiteY11" fmla="*/ 34 h 2416349"/>
                <a:gd name="connsiteX0-67" fmla="*/ 2073896 w 4510299"/>
                <a:gd name="connsiteY0-68" fmla="*/ 34 h 2416349"/>
                <a:gd name="connsiteX1-69" fmla="*/ 3053115 w 4510299"/>
                <a:gd name="connsiteY1-70" fmla="*/ 668953 h 2416349"/>
                <a:gd name="connsiteX2-71" fmla="*/ 3952689 w 4510299"/>
                <a:gd name="connsiteY2-72" fmla="*/ 617083 h 2416349"/>
                <a:gd name="connsiteX3-73" fmla="*/ 4328051 w 4510299"/>
                <a:gd name="connsiteY3-74" fmla="*/ 2062967 h 2416349"/>
                <a:gd name="connsiteX4-75" fmla="*/ 1845171 w 4510299"/>
                <a:gd name="connsiteY4-76" fmla="*/ 2416349 h 2416349"/>
                <a:gd name="connsiteX5-77" fmla="*/ 697397 w 4510299"/>
                <a:gd name="connsiteY5-78" fmla="*/ 2416333 h 2416349"/>
                <a:gd name="connsiteX6-79" fmla="*/ 56693 w 4510299"/>
                <a:gd name="connsiteY6-80" fmla="*/ 1443765 h 2416349"/>
                <a:gd name="connsiteX7-81" fmla="*/ 752407 w 4510299"/>
                <a:gd name="connsiteY7-82" fmla="*/ 1015836 h 2416349"/>
                <a:gd name="connsiteX8-83" fmla="*/ 1137476 w 4510299"/>
                <a:gd name="connsiteY8-84" fmla="*/ 762968 h 2416349"/>
                <a:gd name="connsiteX9-85" fmla="*/ 1878492 w 4510299"/>
                <a:gd name="connsiteY9-86" fmla="*/ 20574 h 2416349"/>
                <a:gd name="connsiteX10-87" fmla="*/ 2073896 w 4510299"/>
                <a:gd name="connsiteY10-88" fmla="*/ 34 h 2416349"/>
                <a:gd name="connsiteX0-89" fmla="*/ 2073896 w 3952688"/>
                <a:gd name="connsiteY0-90" fmla="*/ 34 h 2416349"/>
                <a:gd name="connsiteX1-91" fmla="*/ 3053115 w 3952688"/>
                <a:gd name="connsiteY1-92" fmla="*/ 668953 h 2416349"/>
                <a:gd name="connsiteX2-93" fmla="*/ 3952689 w 3952688"/>
                <a:gd name="connsiteY2-94" fmla="*/ 617083 h 2416349"/>
                <a:gd name="connsiteX3-95" fmla="*/ 1845171 w 3952688"/>
                <a:gd name="connsiteY3-96" fmla="*/ 2416349 h 2416349"/>
                <a:gd name="connsiteX4-97" fmla="*/ 697397 w 3952688"/>
                <a:gd name="connsiteY4-98" fmla="*/ 2416333 h 2416349"/>
                <a:gd name="connsiteX5-99" fmla="*/ 56693 w 3952688"/>
                <a:gd name="connsiteY5-100" fmla="*/ 1443765 h 2416349"/>
                <a:gd name="connsiteX6-101" fmla="*/ 752407 w 3952688"/>
                <a:gd name="connsiteY6-102" fmla="*/ 1015836 h 2416349"/>
                <a:gd name="connsiteX7-103" fmla="*/ 1137476 w 3952688"/>
                <a:gd name="connsiteY7-104" fmla="*/ 762968 h 2416349"/>
                <a:gd name="connsiteX8-105" fmla="*/ 1878492 w 3952688"/>
                <a:gd name="connsiteY8-106" fmla="*/ 20574 h 2416349"/>
                <a:gd name="connsiteX9-107" fmla="*/ 2073896 w 3952688"/>
                <a:gd name="connsiteY9-108" fmla="*/ 34 h 2416349"/>
                <a:gd name="connsiteX0-109" fmla="*/ 2073896 w 3053116"/>
                <a:gd name="connsiteY0-110" fmla="*/ 34 h 2416349"/>
                <a:gd name="connsiteX1-111" fmla="*/ 3053115 w 3053116"/>
                <a:gd name="connsiteY1-112" fmla="*/ 668953 h 2416349"/>
                <a:gd name="connsiteX2-113" fmla="*/ 1845171 w 3053116"/>
                <a:gd name="connsiteY2-114" fmla="*/ 2416349 h 2416349"/>
                <a:gd name="connsiteX3-115" fmla="*/ 697397 w 3053116"/>
                <a:gd name="connsiteY3-116" fmla="*/ 2416333 h 2416349"/>
                <a:gd name="connsiteX4-117" fmla="*/ 56693 w 3053116"/>
                <a:gd name="connsiteY4-118" fmla="*/ 1443765 h 2416349"/>
                <a:gd name="connsiteX5-119" fmla="*/ 752407 w 3053116"/>
                <a:gd name="connsiteY5-120" fmla="*/ 1015836 h 2416349"/>
                <a:gd name="connsiteX6-121" fmla="*/ 1137476 w 3053116"/>
                <a:gd name="connsiteY6-122" fmla="*/ 762968 h 2416349"/>
                <a:gd name="connsiteX7-123" fmla="*/ 1878492 w 3053116"/>
                <a:gd name="connsiteY7-124" fmla="*/ 20574 h 2416349"/>
                <a:gd name="connsiteX8-125" fmla="*/ 2073896 w 3053116"/>
                <a:gd name="connsiteY8-126" fmla="*/ 34 h 2416349"/>
                <a:gd name="connsiteX0-127" fmla="*/ 2073896 w 3053116"/>
                <a:gd name="connsiteY0-128" fmla="*/ 34 h 2416349"/>
                <a:gd name="connsiteX1-129" fmla="*/ 3053115 w 3053116"/>
                <a:gd name="connsiteY1-130" fmla="*/ 668953 h 2416349"/>
                <a:gd name="connsiteX2-131" fmla="*/ 1845171 w 3053116"/>
                <a:gd name="connsiteY2-132" fmla="*/ 2416349 h 2416349"/>
                <a:gd name="connsiteX3-133" fmla="*/ 697397 w 3053116"/>
                <a:gd name="connsiteY3-134" fmla="*/ 2416333 h 2416349"/>
                <a:gd name="connsiteX4-135" fmla="*/ 56693 w 3053116"/>
                <a:gd name="connsiteY4-136" fmla="*/ 1443765 h 2416349"/>
                <a:gd name="connsiteX5-137" fmla="*/ 752407 w 3053116"/>
                <a:gd name="connsiteY5-138" fmla="*/ 1015836 h 2416349"/>
                <a:gd name="connsiteX6-139" fmla="*/ 1137476 w 3053116"/>
                <a:gd name="connsiteY6-140" fmla="*/ 762968 h 2416349"/>
                <a:gd name="connsiteX7-141" fmla="*/ 1878492 w 3053116"/>
                <a:gd name="connsiteY7-142" fmla="*/ 20574 h 2416349"/>
                <a:gd name="connsiteX8-143" fmla="*/ 2073896 w 3053116"/>
                <a:gd name="connsiteY8-144" fmla="*/ 34 h 2416349"/>
                <a:gd name="connsiteX0-145" fmla="*/ 2073896 w 3053116"/>
                <a:gd name="connsiteY0-146" fmla="*/ 34 h 2416349"/>
                <a:gd name="connsiteX1-147" fmla="*/ 3053115 w 3053116"/>
                <a:gd name="connsiteY1-148" fmla="*/ 668953 h 2416349"/>
                <a:gd name="connsiteX2-149" fmla="*/ 1845171 w 3053116"/>
                <a:gd name="connsiteY2-150" fmla="*/ 2416349 h 2416349"/>
                <a:gd name="connsiteX3-151" fmla="*/ 697397 w 3053116"/>
                <a:gd name="connsiteY3-152" fmla="*/ 2416333 h 2416349"/>
                <a:gd name="connsiteX4-153" fmla="*/ 56693 w 3053116"/>
                <a:gd name="connsiteY4-154" fmla="*/ 1443765 h 2416349"/>
                <a:gd name="connsiteX5-155" fmla="*/ 752407 w 3053116"/>
                <a:gd name="connsiteY5-156" fmla="*/ 1015836 h 2416349"/>
                <a:gd name="connsiteX6-157" fmla="*/ 1137476 w 3053116"/>
                <a:gd name="connsiteY6-158" fmla="*/ 762968 h 2416349"/>
                <a:gd name="connsiteX7-159" fmla="*/ 1878492 w 3053116"/>
                <a:gd name="connsiteY7-160" fmla="*/ 20574 h 2416349"/>
                <a:gd name="connsiteX8-161" fmla="*/ 2073896 w 3053116"/>
                <a:gd name="connsiteY8-162" fmla="*/ 34 h 2416349"/>
                <a:gd name="connsiteX0-163" fmla="*/ 2073896 w 3053116"/>
                <a:gd name="connsiteY0-164" fmla="*/ 34 h 2416349"/>
                <a:gd name="connsiteX1-165" fmla="*/ 3053115 w 3053116"/>
                <a:gd name="connsiteY1-166" fmla="*/ 668953 h 2416349"/>
                <a:gd name="connsiteX2-167" fmla="*/ 1845171 w 3053116"/>
                <a:gd name="connsiteY2-168" fmla="*/ 2416349 h 2416349"/>
                <a:gd name="connsiteX3-169" fmla="*/ 697397 w 3053116"/>
                <a:gd name="connsiteY3-170" fmla="*/ 2416333 h 2416349"/>
                <a:gd name="connsiteX4-171" fmla="*/ 56693 w 3053116"/>
                <a:gd name="connsiteY4-172" fmla="*/ 1443765 h 2416349"/>
                <a:gd name="connsiteX5-173" fmla="*/ 752407 w 3053116"/>
                <a:gd name="connsiteY5-174" fmla="*/ 1015836 h 2416349"/>
                <a:gd name="connsiteX6-175" fmla="*/ 1137476 w 3053116"/>
                <a:gd name="connsiteY6-176" fmla="*/ 762968 h 2416349"/>
                <a:gd name="connsiteX7-177" fmla="*/ 1878492 w 3053116"/>
                <a:gd name="connsiteY7-178" fmla="*/ 20574 h 2416349"/>
                <a:gd name="connsiteX8-179" fmla="*/ 2073896 w 3053116"/>
                <a:gd name="connsiteY8-180" fmla="*/ 34 h 2416349"/>
                <a:gd name="connsiteX0-181" fmla="*/ 2073896 w 3053116"/>
                <a:gd name="connsiteY0-182" fmla="*/ 34 h 2416349"/>
                <a:gd name="connsiteX1-183" fmla="*/ 3053115 w 3053116"/>
                <a:gd name="connsiteY1-184" fmla="*/ 668953 h 2416349"/>
                <a:gd name="connsiteX2-185" fmla="*/ 1845171 w 3053116"/>
                <a:gd name="connsiteY2-186" fmla="*/ 2416349 h 2416349"/>
                <a:gd name="connsiteX3-187" fmla="*/ 697397 w 3053116"/>
                <a:gd name="connsiteY3-188" fmla="*/ 2416333 h 2416349"/>
                <a:gd name="connsiteX4-189" fmla="*/ 56693 w 3053116"/>
                <a:gd name="connsiteY4-190" fmla="*/ 1443765 h 2416349"/>
                <a:gd name="connsiteX5-191" fmla="*/ 752407 w 3053116"/>
                <a:gd name="connsiteY5-192" fmla="*/ 1015836 h 2416349"/>
                <a:gd name="connsiteX6-193" fmla="*/ 1137476 w 3053116"/>
                <a:gd name="connsiteY6-194" fmla="*/ 762968 h 2416349"/>
                <a:gd name="connsiteX7-195" fmla="*/ 1878492 w 3053116"/>
                <a:gd name="connsiteY7-196" fmla="*/ 20574 h 2416349"/>
                <a:gd name="connsiteX8-197" fmla="*/ 2073896 w 3053116"/>
                <a:gd name="connsiteY8-198" fmla="*/ 34 h 2416349"/>
                <a:gd name="connsiteX0-199" fmla="*/ 2073896 w 3053116"/>
                <a:gd name="connsiteY0-200" fmla="*/ 34 h 2416349"/>
                <a:gd name="connsiteX1-201" fmla="*/ 3053115 w 3053116"/>
                <a:gd name="connsiteY1-202" fmla="*/ 668953 h 2416349"/>
                <a:gd name="connsiteX2-203" fmla="*/ 1845171 w 3053116"/>
                <a:gd name="connsiteY2-204" fmla="*/ 2416349 h 2416349"/>
                <a:gd name="connsiteX3-205" fmla="*/ 697397 w 3053116"/>
                <a:gd name="connsiteY3-206" fmla="*/ 2416333 h 2416349"/>
                <a:gd name="connsiteX4-207" fmla="*/ 56693 w 3053116"/>
                <a:gd name="connsiteY4-208" fmla="*/ 1443765 h 2416349"/>
                <a:gd name="connsiteX5-209" fmla="*/ 752407 w 3053116"/>
                <a:gd name="connsiteY5-210" fmla="*/ 1015836 h 2416349"/>
                <a:gd name="connsiteX6-211" fmla="*/ 1137476 w 3053116"/>
                <a:gd name="connsiteY6-212" fmla="*/ 762968 h 2416349"/>
                <a:gd name="connsiteX7-213" fmla="*/ 1878492 w 3053116"/>
                <a:gd name="connsiteY7-214" fmla="*/ 20574 h 2416349"/>
                <a:gd name="connsiteX8-215" fmla="*/ 2073896 w 3053116"/>
                <a:gd name="connsiteY8-216" fmla="*/ 34 h 24163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3053116" h="2416349">
                  <a:moveTo>
                    <a:pt x="2073896" y="34"/>
                  </a:moveTo>
                  <a:cubicBezTo>
                    <a:pt x="2513028" y="-3689"/>
                    <a:pt x="2835099" y="291678"/>
                    <a:pt x="3053115" y="668953"/>
                  </a:cubicBezTo>
                  <a:cubicBezTo>
                    <a:pt x="2455011" y="1546097"/>
                    <a:pt x="3069982" y="631840"/>
                    <a:pt x="1845171" y="2416349"/>
                  </a:cubicBezTo>
                  <a:lnTo>
                    <a:pt x="697397" y="2416333"/>
                  </a:lnTo>
                  <a:cubicBezTo>
                    <a:pt x="189364" y="2416333"/>
                    <a:pt x="-137459" y="1923566"/>
                    <a:pt x="56693" y="1443765"/>
                  </a:cubicBezTo>
                  <a:cubicBezTo>
                    <a:pt x="189364" y="1129302"/>
                    <a:pt x="522660" y="986659"/>
                    <a:pt x="752407" y="1015836"/>
                  </a:cubicBezTo>
                  <a:cubicBezTo>
                    <a:pt x="752407" y="1015836"/>
                    <a:pt x="855955" y="863467"/>
                    <a:pt x="1137476" y="762968"/>
                  </a:cubicBezTo>
                  <a:cubicBezTo>
                    <a:pt x="1195722" y="383666"/>
                    <a:pt x="1512838" y="91896"/>
                    <a:pt x="1878492" y="20574"/>
                  </a:cubicBezTo>
                  <a:cubicBezTo>
                    <a:pt x="1946041" y="7202"/>
                    <a:pt x="2011163" y="566"/>
                    <a:pt x="2073896" y="34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altLang="zh-CN" sz="1600" b="1" dirty="0">
                <a:solidFill>
                  <a:srgbClr val="28E5F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TextBox 11"/>
          <p:cNvSpPr txBox="1"/>
          <p:nvPr/>
        </p:nvSpPr>
        <p:spPr>
          <a:xfrm>
            <a:off x="8003244" y="3292469"/>
            <a:ext cx="3023927" cy="1047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ts val="1865"/>
              </a:lnSpc>
              <a:buClrTx/>
              <a:buSzTx/>
              <a:buFontTx/>
            </a:pPr>
            <a:r>
              <a:rPr lang="en-US" altLang="zh-CN" sz="20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 Unicode MS" panose="020B0604020202020204" pitchFamily="34" charset="-122"/>
                <a:sym typeface="Lato" panose="020F0502020204030203"/>
              </a:rPr>
              <a:t>Which kinds of car is popular sale in here?</a:t>
            </a:r>
            <a:br>
              <a:rPr lang="en-US" altLang="zh-CN" sz="20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 Unicode MS" panose="020B0604020202020204" pitchFamily="34" charset="-122"/>
                <a:sym typeface="Lato" panose="020F0502020204030203"/>
              </a:rPr>
            </a:br>
            <a:r>
              <a:rPr lang="en-US" altLang="zh-CN" sz="20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 Unicode MS" panose="020B0604020202020204" pitchFamily="34" charset="-122"/>
                <a:sym typeface="Lato" panose="020F0502020204030203"/>
              </a:rPr>
              <a:t>price,gearbox,year,brand.....</a:t>
            </a:r>
            <a:endParaRPr lang="en-US" altLang="zh-CN" sz="2000" dirty="0">
              <a:solidFill>
                <a:schemeClr val="accent5">
                  <a:lumMod val="40000"/>
                  <a:lumOff val="60000"/>
                </a:schemeClr>
              </a:solidFill>
              <a:cs typeface="Arial Unicode MS" panose="020B0604020202020204" pitchFamily="34" charset="-122"/>
              <a:sym typeface="Lato" panose="020F0502020204030203"/>
            </a:endParaRPr>
          </a:p>
        </p:txBody>
      </p:sp>
      <p:grpSp>
        <p:nvGrpSpPr>
          <p:cNvPr id="36" name="组合 35"/>
          <p:cNvGrpSpPr/>
          <p:nvPr>
            <p:custDataLst>
              <p:tags r:id="rId15"/>
            </p:custDataLst>
          </p:nvPr>
        </p:nvGrpSpPr>
        <p:grpSpPr>
          <a:xfrm>
            <a:off x="7683039" y="3171602"/>
            <a:ext cx="3296529" cy="988612"/>
            <a:chOff x="5472070" y="1360118"/>
            <a:chExt cx="2472397" cy="741459"/>
          </a:xfrm>
        </p:grpSpPr>
        <p:sp>
          <p:nvSpPr>
            <p:cNvPr id="37" name="平行四边形 36"/>
            <p:cNvSpPr/>
            <p:nvPr>
              <p:custDataLst>
                <p:tags r:id="rId16"/>
              </p:custDataLst>
            </p:nvPr>
          </p:nvSpPr>
          <p:spPr>
            <a:xfrm>
              <a:off x="5702211" y="1360118"/>
              <a:ext cx="1129298" cy="64303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schemeClr val="accent5">
                  <a:lumMod val="20000"/>
                  <a:lumOff val="80000"/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5472070" y="1368375"/>
              <a:ext cx="2472397" cy="733202"/>
              <a:chOff x="5472070" y="1368375"/>
              <a:chExt cx="2472397" cy="733202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5472070" y="1469028"/>
                <a:ext cx="1470273" cy="632549"/>
                <a:chOff x="5720774" y="1504887"/>
                <a:chExt cx="1470273" cy="287118"/>
              </a:xfrm>
            </p:grpSpPr>
            <p:cxnSp>
              <p:nvCxnSpPr>
                <p:cNvPr id="44" name="直接连接符 43"/>
                <p:cNvCxnSpPr/>
                <p:nvPr>
                  <p:custDataLst>
                    <p:tags r:id="rId17"/>
                  </p:custDataLst>
                </p:nvPr>
              </p:nvCxnSpPr>
              <p:spPr>
                <a:xfrm flipV="1">
                  <a:off x="5720774" y="1504887"/>
                  <a:ext cx="143216" cy="287118"/>
                </a:xfrm>
                <a:prstGeom prst="line">
                  <a:avLst/>
                </a:prstGeom>
                <a:ln>
                  <a:gradFill>
                    <a:gsLst>
                      <a:gs pos="0">
                        <a:srgbClr val="0066FF">
                          <a:alpha val="0"/>
                        </a:srgbClr>
                      </a:gs>
                      <a:gs pos="100000">
                        <a:srgbClr val="80ECDF"/>
                      </a:gs>
                    </a:gsLst>
                    <a:lin ang="5400000" scaled="1"/>
                  </a:gra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/>
                <p:nvPr>
                  <p:custDataLst>
                    <p:tags r:id="rId18"/>
                  </p:custDataLst>
                </p:nvPr>
              </p:nvCxnSpPr>
              <p:spPr>
                <a:xfrm>
                  <a:off x="5863990" y="1506400"/>
                  <a:ext cx="1327057" cy="0"/>
                </a:xfrm>
                <a:prstGeom prst="line">
                  <a:avLst/>
                </a:prstGeom>
                <a:ln>
                  <a:gradFill>
                    <a:gsLst>
                      <a:gs pos="0">
                        <a:srgbClr val="0066FF"/>
                      </a:gs>
                      <a:gs pos="100000">
                        <a:srgbClr val="80ECDF"/>
                      </a:gs>
                    </a:gsLst>
                    <a:lin ang="5400000" scaled="1"/>
                  </a:gra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直接连接符 39"/>
              <p:cNvCxnSpPr/>
              <p:nvPr>
                <p:custDataLst>
                  <p:tags r:id="rId19"/>
                </p:custDataLst>
              </p:nvPr>
            </p:nvCxnSpPr>
            <p:spPr>
              <a:xfrm flipH="1">
                <a:off x="7944467" y="1368375"/>
                <a:ext cx="0" cy="733202"/>
              </a:xfrm>
              <a:prstGeom prst="line">
                <a:avLst/>
              </a:prstGeom>
              <a:ln>
                <a:gradFill>
                  <a:gsLst>
                    <a:gs pos="100000">
                      <a:srgbClr val="0066FF">
                        <a:alpha val="0"/>
                      </a:srgbClr>
                    </a:gs>
                    <a:gs pos="0">
                      <a:srgbClr val="80ECDF"/>
                    </a:gs>
                  </a:gsLst>
                  <a:lin ang="5400000" scaled="1"/>
                </a:gra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组合 40"/>
              <p:cNvGrpSpPr/>
              <p:nvPr/>
            </p:nvGrpSpPr>
            <p:grpSpPr>
              <a:xfrm>
                <a:off x="6942343" y="1368375"/>
                <a:ext cx="1002124" cy="104904"/>
                <a:chOff x="3926953" y="221456"/>
                <a:chExt cx="1002124" cy="104904"/>
              </a:xfrm>
            </p:grpSpPr>
            <p:cxnSp>
              <p:nvCxnSpPr>
                <p:cNvPr id="42" name="直接连接符 41"/>
                <p:cNvCxnSpPr/>
                <p:nvPr>
                  <p:custDataLst>
                    <p:tags r:id="rId20"/>
                  </p:custDataLst>
                </p:nvPr>
              </p:nvCxnSpPr>
              <p:spPr>
                <a:xfrm flipV="1">
                  <a:off x="3926953" y="221456"/>
                  <a:ext cx="23541" cy="104904"/>
                </a:xfrm>
                <a:prstGeom prst="line">
                  <a:avLst/>
                </a:prstGeom>
                <a:ln>
                  <a:solidFill>
                    <a:srgbClr val="5BC5F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>
                  <p:custDataLst>
                    <p:tags r:id="rId21"/>
                  </p:custDataLst>
                </p:nvPr>
              </p:nvCxnSpPr>
              <p:spPr>
                <a:xfrm>
                  <a:off x="3945292" y="221456"/>
                  <a:ext cx="983785" cy="0"/>
                </a:xfrm>
                <a:prstGeom prst="line">
                  <a:avLst/>
                </a:prstGeom>
                <a:ln>
                  <a:solidFill>
                    <a:srgbClr val="5BC5F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6" name="组合 45"/>
          <p:cNvGrpSpPr/>
          <p:nvPr>
            <p:custDataLst>
              <p:tags r:id="rId22"/>
            </p:custDataLst>
          </p:nvPr>
        </p:nvGrpSpPr>
        <p:grpSpPr>
          <a:xfrm>
            <a:off x="5956961" y="4739864"/>
            <a:ext cx="1478933" cy="789777"/>
            <a:chOff x="4197358" y="986450"/>
            <a:chExt cx="1391802" cy="743248"/>
          </a:xfrm>
        </p:grpSpPr>
        <p:sp>
          <p:nvSpPr>
            <p:cNvPr id="47" name="任意多边形 31"/>
            <p:cNvSpPr/>
            <p:nvPr>
              <p:custDataLst>
                <p:tags r:id="rId23"/>
              </p:custDataLst>
            </p:nvPr>
          </p:nvSpPr>
          <p:spPr>
            <a:xfrm>
              <a:off x="4208034" y="986450"/>
              <a:ext cx="1381126" cy="739814"/>
            </a:xfrm>
            <a:custGeom>
              <a:avLst/>
              <a:gdLst>
                <a:gd name="connsiteX0" fmla="*/ 2073896 w 4510946"/>
                <a:gd name="connsiteY0" fmla="*/ 34 h 2416333"/>
                <a:gd name="connsiteX1" fmla="*/ 3053115 w 4510946"/>
                <a:gd name="connsiteY1" fmla="*/ 668953 h 2416333"/>
                <a:gd name="connsiteX2" fmla="*/ 3952689 w 4510946"/>
                <a:gd name="connsiteY2" fmla="*/ 617083 h 2416333"/>
                <a:gd name="connsiteX3" fmla="*/ 4328051 w 4510946"/>
                <a:gd name="connsiteY3" fmla="*/ 2062967 h 2416333"/>
                <a:gd name="connsiteX4" fmla="*/ 3629101 w 4510946"/>
                <a:gd name="connsiteY4" fmla="*/ 2416333 h 2416333"/>
                <a:gd name="connsiteX5" fmla="*/ 697397 w 4510946"/>
                <a:gd name="connsiteY5" fmla="*/ 2416333 h 2416333"/>
                <a:gd name="connsiteX6" fmla="*/ 56693 w 4510946"/>
                <a:gd name="connsiteY6" fmla="*/ 1443765 h 2416333"/>
                <a:gd name="connsiteX7" fmla="*/ 752407 w 4510946"/>
                <a:gd name="connsiteY7" fmla="*/ 1015836 h 2416333"/>
                <a:gd name="connsiteX8" fmla="*/ 1137476 w 4510946"/>
                <a:gd name="connsiteY8" fmla="*/ 762968 h 2416333"/>
                <a:gd name="connsiteX9" fmla="*/ 1878492 w 4510946"/>
                <a:gd name="connsiteY9" fmla="*/ 20574 h 2416333"/>
                <a:gd name="connsiteX10" fmla="*/ 2073896 w 4510946"/>
                <a:gd name="connsiteY10" fmla="*/ 34 h 241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10946" h="2416333">
                  <a:moveTo>
                    <a:pt x="2073896" y="34"/>
                  </a:moveTo>
                  <a:cubicBezTo>
                    <a:pt x="2513028" y="-3689"/>
                    <a:pt x="2835099" y="291678"/>
                    <a:pt x="3053115" y="668953"/>
                  </a:cubicBezTo>
                  <a:cubicBezTo>
                    <a:pt x="3053115" y="668953"/>
                    <a:pt x="3496430" y="399876"/>
                    <a:pt x="3952689" y="617083"/>
                  </a:cubicBezTo>
                  <a:cubicBezTo>
                    <a:pt x="4506024" y="873192"/>
                    <a:pt x="4680761" y="1576683"/>
                    <a:pt x="4328051" y="2062967"/>
                  </a:cubicBezTo>
                  <a:cubicBezTo>
                    <a:pt x="4185672" y="2257480"/>
                    <a:pt x="3985048" y="2413091"/>
                    <a:pt x="3629101" y="2416333"/>
                  </a:cubicBezTo>
                  <a:cubicBezTo>
                    <a:pt x="697397" y="2416333"/>
                    <a:pt x="697397" y="2416333"/>
                    <a:pt x="697397" y="2416333"/>
                  </a:cubicBezTo>
                  <a:cubicBezTo>
                    <a:pt x="189364" y="2416333"/>
                    <a:pt x="-137459" y="1923566"/>
                    <a:pt x="56693" y="1443765"/>
                  </a:cubicBezTo>
                  <a:cubicBezTo>
                    <a:pt x="189364" y="1129302"/>
                    <a:pt x="522660" y="986659"/>
                    <a:pt x="752407" y="1015836"/>
                  </a:cubicBezTo>
                  <a:cubicBezTo>
                    <a:pt x="752407" y="1015836"/>
                    <a:pt x="855955" y="863467"/>
                    <a:pt x="1137476" y="762968"/>
                  </a:cubicBezTo>
                  <a:cubicBezTo>
                    <a:pt x="1195722" y="383666"/>
                    <a:pt x="1512838" y="91896"/>
                    <a:pt x="1878492" y="20574"/>
                  </a:cubicBezTo>
                  <a:cubicBezTo>
                    <a:pt x="1946041" y="7202"/>
                    <a:pt x="2011163" y="566"/>
                    <a:pt x="2073896" y="34"/>
                  </a:cubicBezTo>
                  <a:close/>
                </a:path>
              </a:pathLst>
            </a:custGeom>
            <a:noFill/>
            <a:ln w="15875">
              <a:gradFill flip="none" rotWithShape="1">
                <a:gsLst>
                  <a:gs pos="0">
                    <a:srgbClr val="659C6E"/>
                  </a:gs>
                  <a:gs pos="98230">
                    <a:srgbClr val="80ECDF"/>
                  </a:gs>
                  <a:gs pos="55000">
                    <a:srgbClr val="00A2E9"/>
                  </a:gs>
                </a:gsLst>
                <a:lin ang="81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altLang="zh-CN" sz="1865" b="1" dirty="0">
                <a:solidFill>
                  <a:srgbClr val="28E5F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865" b="1" dirty="0">
                  <a:solidFill>
                    <a:srgbClr val="28E5F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1865" b="1" dirty="0">
                <a:solidFill>
                  <a:srgbClr val="28E5F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任意多边形 31"/>
            <p:cNvSpPr/>
            <p:nvPr>
              <p:custDataLst>
                <p:tags r:id="rId24"/>
              </p:custDataLst>
            </p:nvPr>
          </p:nvSpPr>
          <p:spPr>
            <a:xfrm>
              <a:off x="4197358" y="989879"/>
              <a:ext cx="934779" cy="739819"/>
            </a:xfrm>
            <a:custGeom>
              <a:avLst/>
              <a:gdLst>
                <a:gd name="connsiteX0" fmla="*/ 2073896 w 4510946"/>
                <a:gd name="connsiteY0" fmla="*/ 34 h 2416333"/>
                <a:gd name="connsiteX1" fmla="*/ 3053115 w 4510946"/>
                <a:gd name="connsiteY1" fmla="*/ 668953 h 2416333"/>
                <a:gd name="connsiteX2" fmla="*/ 3952689 w 4510946"/>
                <a:gd name="connsiteY2" fmla="*/ 617083 h 2416333"/>
                <a:gd name="connsiteX3" fmla="*/ 4328051 w 4510946"/>
                <a:gd name="connsiteY3" fmla="*/ 2062967 h 2416333"/>
                <a:gd name="connsiteX4" fmla="*/ 3629101 w 4510946"/>
                <a:gd name="connsiteY4" fmla="*/ 2416333 h 2416333"/>
                <a:gd name="connsiteX5" fmla="*/ 697397 w 4510946"/>
                <a:gd name="connsiteY5" fmla="*/ 2416333 h 2416333"/>
                <a:gd name="connsiteX6" fmla="*/ 56693 w 4510946"/>
                <a:gd name="connsiteY6" fmla="*/ 1443765 h 2416333"/>
                <a:gd name="connsiteX7" fmla="*/ 752407 w 4510946"/>
                <a:gd name="connsiteY7" fmla="*/ 1015836 h 2416333"/>
                <a:gd name="connsiteX8" fmla="*/ 1137476 w 4510946"/>
                <a:gd name="connsiteY8" fmla="*/ 762968 h 2416333"/>
                <a:gd name="connsiteX9" fmla="*/ 1878492 w 4510946"/>
                <a:gd name="connsiteY9" fmla="*/ 20574 h 2416333"/>
                <a:gd name="connsiteX10" fmla="*/ 2073896 w 4510946"/>
                <a:gd name="connsiteY10" fmla="*/ 34 h 2416333"/>
                <a:gd name="connsiteX0-1" fmla="*/ 2073896 w 4510946"/>
                <a:gd name="connsiteY0-2" fmla="*/ 34 h 2416333"/>
                <a:gd name="connsiteX1-3" fmla="*/ 3053115 w 4510946"/>
                <a:gd name="connsiteY1-4" fmla="*/ 668953 h 2416333"/>
                <a:gd name="connsiteX2-5" fmla="*/ 3952689 w 4510946"/>
                <a:gd name="connsiteY2-6" fmla="*/ 617083 h 2416333"/>
                <a:gd name="connsiteX3-7" fmla="*/ 4328051 w 4510946"/>
                <a:gd name="connsiteY3-8" fmla="*/ 2062967 h 2416333"/>
                <a:gd name="connsiteX4-9" fmla="*/ 3629101 w 4510946"/>
                <a:gd name="connsiteY4-10" fmla="*/ 2416333 h 2416333"/>
                <a:gd name="connsiteX5-11" fmla="*/ 697397 w 4510946"/>
                <a:gd name="connsiteY5-12" fmla="*/ 2416333 h 2416333"/>
                <a:gd name="connsiteX6-13" fmla="*/ 56693 w 4510946"/>
                <a:gd name="connsiteY6-14" fmla="*/ 1443765 h 2416333"/>
                <a:gd name="connsiteX7-15" fmla="*/ 752407 w 4510946"/>
                <a:gd name="connsiteY7-16" fmla="*/ 1015836 h 2416333"/>
                <a:gd name="connsiteX8-17" fmla="*/ 1137476 w 4510946"/>
                <a:gd name="connsiteY8-18" fmla="*/ 762968 h 2416333"/>
                <a:gd name="connsiteX9-19" fmla="*/ 1878492 w 4510946"/>
                <a:gd name="connsiteY9-20" fmla="*/ 20574 h 2416333"/>
                <a:gd name="connsiteX10-21" fmla="*/ 2073896 w 4510946"/>
                <a:gd name="connsiteY10-22" fmla="*/ 34 h 2416333"/>
                <a:gd name="connsiteX0-23" fmla="*/ 2073896 w 4510946"/>
                <a:gd name="connsiteY0-24" fmla="*/ 34 h 2416333"/>
                <a:gd name="connsiteX1-25" fmla="*/ 3053115 w 4510946"/>
                <a:gd name="connsiteY1-26" fmla="*/ 668953 h 2416333"/>
                <a:gd name="connsiteX2-27" fmla="*/ 3952689 w 4510946"/>
                <a:gd name="connsiteY2-28" fmla="*/ 617083 h 2416333"/>
                <a:gd name="connsiteX3-29" fmla="*/ 4328051 w 4510946"/>
                <a:gd name="connsiteY3-30" fmla="*/ 2062967 h 2416333"/>
                <a:gd name="connsiteX4-31" fmla="*/ 3629101 w 4510946"/>
                <a:gd name="connsiteY4-32" fmla="*/ 2416333 h 2416333"/>
                <a:gd name="connsiteX5-33" fmla="*/ 697397 w 4510946"/>
                <a:gd name="connsiteY5-34" fmla="*/ 2416333 h 2416333"/>
                <a:gd name="connsiteX6-35" fmla="*/ 56693 w 4510946"/>
                <a:gd name="connsiteY6-36" fmla="*/ 1443765 h 2416333"/>
                <a:gd name="connsiteX7-37" fmla="*/ 752407 w 4510946"/>
                <a:gd name="connsiteY7-38" fmla="*/ 1015836 h 2416333"/>
                <a:gd name="connsiteX8-39" fmla="*/ 1137476 w 4510946"/>
                <a:gd name="connsiteY8-40" fmla="*/ 762968 h 2416333"/>
                <a:gd name="connsiteX9-41" fmla="*/ 1878492 w 4510946"/>
                <a:gd name="connsiteY9-42" fmla="*/ 20574 h 2416333"/>
                <a:gd name="connsiteX10-43" fmla="*/ 2073896 w 4510946"/>
                <a:gd name="connsiteY10-44" fmla="*/ 34 h 2416333"/>
                <a:gd name="connsiteX0-45" fmla="*/ 2073896 w 4510946"/>
                <a:gd name="connsiteY0-46" fmla="*/ 34 h 2416349"/>
                <a:gd name="connsiteX1-47" fmla="*/ 3053115 w 4510946"/>
                <a:gd name="connsiteY1-48" fmla="*/ 668953 h 2416349"/>
                <a:gd name="connsiteX2-49" fmla="*/ 3952689 w 4510946"/>
                <a:gd name="connsiteY2-50" fmla="*/ 617083 h 2416349"/>
                <a:gd name="connsiteX3-51" fmla="*/ 4328051 w 4510946"/>
                <a:gd name="connsiteY3-52" fmla="*/ 2062967 h 2416349"/>
                <a:gd name="connsiteX4-53" fmla="*/ 3629101 w 4510946"/>
                <a:gd name="connsiteY4-54" fmla="*/ 2416333 h 2416349"/>
                <a:gd name="connsiteX5-55" fmla="*/ 1845171 w 4510946"/>
                <a:gd name="connsiteY5-56" fmla="*/ 2416349 h 2416349"/>
                <a:gd name="connsiteX6-57" fmla="*/ 697397 w 4510946"/>
                <a:gd name="connsiteY6-58" fmla="*/ 2416333 h 2416349"/>
                <a:gd name="connsiteX7-59" fmla="*/ 56693 w 4510946"/>
                <a:gd name="connsiteY7-60" fmla="*/ 1443765 h 2416349"/>
                <a:gd name="connsiteX8-61" fmla="*/ 752407 w 4510946"/>
                <a:gd name="connsiteY8-62" fmla="*/ 1015836 h 2416349"/>
                <a:gd name="connsiteX9-63" fmla="*/ 1137476 w 4510946"/>
                <a:gd name="connsiteY9-64" fmla="*/ 762968 h 2416349"/>
                <a:gd name="connsiteX10-65" fmla="*/ 1878492 w 4510946"/>
                <a:gd name="connsiteY10-66" fmla="*/ 20574 h 2416349"/>
                <a:gd name="connsiteX11" fmla="*/ 2073896 w 4510946"/>
                <a:gd name="connsiteY11" fmla="*/ 34 h 2416349"/>
                <a:gd name="connsiteX0-67" fmla="*/ 2073896 w 4510299"/>
                <a:gd name="connsiteY0-68" fmla="*/ 34 h 2416349"/>
                <a:gd name="connsiteX1-69" fmla="*/ 3053115 w 4510299"/>
                <a:gd name="connsiteY1-70" fmla="*/ 668953 h 2416349"/>
                <a:gd name="connsiteX2-71" fmla="*/ 3952689 w 4510299"/>
                <a:gd name="connsiteY2-72" fmla="*/ 617083 h 2416349"/>
                <a:gd name="connsiteX3-73" fmla="*/ 4328051 w 4510299"/>
                <a:gd name="connsiteY3-74" fmla="*/ 2062967 h 2416349"/>
                <a:gd name="connsiteX4-75" fmla="*/ 1845171 w 4510299"/>
                <a:gd name="connsiteY4-76" fmla="*/ 2416349 h 2416349"/>
                <a:gd name="connsiteX5-77" fmla="*/ 697397 w 4510299"/>
                <a:gd name="connsiteY5-78" fmla="*/ 2416333 h 2416349"/>
                <a:gd name="connsiteX6-79" fmla="*/ 56693 w 4510299"/>
                <a:gd name="connsiteY6-80" fmla="*/ 1443765 h 2416349"/>
                <a:gd name="connsiteX7-81" fmla="*/ 752407 w 4510299"/>
                <a:gd name="connsiteY7-82" fmla="*/ 1015836 h 2416349"/>
                <a:gd name="connsiteX8-83" fmla="*/ 1137476 w 4510299"/>
                <a:gd name="connsiteY8-84" fmla="*/ 762968 h 2416349"/>
                <a:gd name="connsiteX9-85" fmla="*/ 1878492 w 4510299"/>
                <a:gd name="connsiteY9-86" fmla="*/ 20574 h 2416349"/>
                <a:gd name="connsiteX10-87" fmla="*/ 2073896 w 4510299"/>
                <a:gd name="connsiteY10-88" fmla="*/ 34 h 2416349"/>
                <a:gd name="connsiteX0-89" fmla="*/ 2073896 w 3952688"/>
                <a:gd name="connsiteY0-90" fmla="*/ 34 h 2416349"/>
                <a:gd name="connsiteX1-91" fmla="*/ 3053115 w 3952688"/>
                <a:gd name="connsiteY1-92" fmla="*/ 668953 h 2416349"/>
                <a:gd name="connsiteX2-93" fmla="*/ 3952689 w 3952688"/>
                <a:gd name="connsiteY2-94" fmla="*/ 617083 h 2416349"/>
                <a:gd name="connsiteX3-95" fmla="*/ 1845171 w 3952688"/>
                <a:gd name="connsiteY3-96" fmla="*/ 2416349 h 2416349"/>
                <a:gd name="connsiteX4-97" fmla="*/ 697397 w 3952688"/>
                <a:gd name="connsiteY4-98" fmla="*/ 2416333 h 2416349"/>
                <a:gd name="connsiteX5-99" fmla="*/ 56693 w 3952688"/>
                <a:gd name="connsiteY5-100" fmla="*/ 1443765 h 2416349"/>
                <a:gd name="connsiteX6-101" fmla="*/ 752407 w 3952688"/>
                <a:gd name="connsiteY6-102" fmla="*/ 1015836 h 2416349"/>
                <a:gd name="connsiteX7-103" fmla="*/ 1137476 w 3952688"/>
                <a:gd name="connsiteY7-104" fmla="*/ 762968 h 2416349"/>
                <a:gd name="connsiteX8-105" fmla="*/ 1878492 w 3952688"/>
                <a:gd name="connsiteY8-106" fmla="*/ 20574 h 2416349"/>
                <a:gd name="connsiteX9-107" fmla="*/ 2073896 w 3952688"/>
                <a:gd name="connsiteY9-108" fmla="*/ 34 h 2416349"/>
                <a:gd name="connsiteX0-109" fmla="*/ 2073896 w 3053116"/>
                <a:gd name="connsiteY0-110" fmla="*/ 34 h 2416349"/>
                <a:gd name="connsiteX1-111" fmla="*/ 3053115 w 3053116"/>
                <a:gd name="connsiteY1-112" fmla="*/ 668953 h 2416349"/>
                <a:gd name="connsiteX2-113" fmla="*/ 1845171 w 3053116"/>
                <a:gd name="connsiteY2-114" fmla="*/ 2416349 h 2416349"/>
                <a:gd name="connsiteX3-115" fmla="*/ 697397 w 3053116"/>
                <a:gd name="connsiteY3-116" fmla="*/ 2416333 h 2416349"/>
                <a:gd name="connsiteX4-117" fmla="*/ 56693 w 3053116"/>
                <a:gd name="connsiteY4-118" fmla="*/ 1443765 h 2416349"/>
                <a:gd name="connsiteX5-119" fmla="*/ 752407 w 3053116"/>
                <a:gd name="connsiteY5-120" fmla="*/ 1015836 h 2416349"/>
                <a:gd name="connsiteX6-121" fmla="*/ 1137476 w 3053116"/>
                <a:gd name="connsiteY6-122" fmla="*/ 762968 h 2416349"/>
                <a:gd name="connsiteX7-123" fmla="*/ 1878492 w 3053116"/>
                <a:gd name="connsiteY7-124" fmla="*/ 20574 h 2416349"/>
                <a:gd name="connsiteX8-125" fmla="*/ 2073896 w 3053116"/>
                <a:gd name="connsiteY8-126" fmla="*/ 34 h 2416349"/>
                <a:gd name="connsiteX0-127" fmla="*/ 2073896 w 3053116"/>
                <a:gd name="connsiteY0-128" fmla="*/ 34 h 2416349"/>
                <a:gd name="connsiteX1-129" fmla="*/ 3053115 w 3053116"/>
                <a:gd name="connsiteY1-130" fmla="*/ 668953 h 2416349"/>
                <a:gd name="connsiteX2-131" fmla="*/ 1845171 w 3053116"/>
                <a:gd name="connsiteY2-132" fmla="*/ 2416349 h 2416349"/>
                <a:gd name="connsiteX3-133" fmla="*/ 697397 w 3053116"/>
                <a:gd name="connsiteY3-134" fmla="*/ 2416333 h 2416349"/>
                <a:gd name="connsiteX4-135" fmla="*/ 56693 w 3053116"/>
                <a:gd name="connsiteY4-136" fmla="*/ 1443765 h 2416349"/>
                <a:gd name="connsiteX5-137" fmla="*/ 752407 w 3053116"/>
                <a:gd name="connsiteY5-138" fmla="*/ 1015836 h 2416349"/>
                <a:gd name="connsiteX6-139" fmla="*/ 1137476 w 3053116"/>
                <a:gd name="connsiteY6-140" fmla="*/ 762968 h 2416349"/>
                <a:gd name="connsiteX7-141" fmla="*/ 1878492 w 3053116"/>
                <a:gd name="connsiteY7-142" fmla="*/ 20574 h 2416349"/>
                <a:gd name="connsiteX8-143" fmla="*/ 2073896 w 3053116"/>
                <a:gd name="connsiteY8-144" fmla="*/ 34 h 2416349"/>
                <a:gd name="connsiteX0-145" fmla="*/ 2073896 w 3053116"/>
                <a:gd name="connsiteY0-146" fmla="*/ 34 h 2416349"/>
                <a:gd name="connsiteX1-147" fmla="*/ 3053115 w 3053116"/>
                <a:gd name="connsiteY1-148" fmla="*/ 668953 h 2416349"/>
                <a:gd name="connsiteX2-149" fmla="*/ 1845171 w 3053116"/>
                <a:gd name="connsiteY2-150" fmla="*/ 2416349 h 2416349"/>
                <a:gd name="connsiteX3-151" fmla="*/ 697397 w 3053116"/>
                <a:gd name="connsiteY3-152" fmla="*/ 2416333 h 2416349"/>
                <a:gd name="connsiteX4-153" fmla="*/ 56693 w 3053116"/>
                <a:gd name="connsiteY4-154" fmla="*/ 1443765 h 2416349"/>
                <a:gd name="connsiteX5-155" fmla="*/ 752407 w 3053116"/>
                <a:gd name="connsiteY5-156" fmla="*/ 1015836 h 2416349"/>
                <a:gd name="connsiteX6-157" fmla="*/ 1137476 w 3053116"/>
                <a:gd name="connsiteY6-158" fmla="*/ 762968 h 2416349"/>
                <a:gd name="connsiteX7-159" fmla="*/ 1878492 w 3053116"/>
                <a:gd name="connsiteY7-160" fmla="*/ 20574 h 2416349"/>
                <a:gd name="connsiteX8-161" fmla="*/ 2073896 w 3053116"/>
                <a:gd name="connsiteY8-162" fmla="*/ 34 h 2416349"/>
                <a:gd name="connsiteX0-163" fmla="*/ 2073896 w 3053116"/>
                <a:gd name="connsiteY0-164" fmla="*/ 34 h 2416349"/>
                <a:gd name="connsiteX1-165" fmla="*/ 3053115 w 3053116"/>
                <a:gd name="connsiteY1-166" fmla="*/ 668953 h 2416349"/>
                <a:gd name="connsiteX2-167" fmla="*/ 1845171 w 3053116"/>
                <a:gd name="connsiteY2-168" fmla="*/ 2416349 h 2416349"/>
                <a:gd name="connsiteX3-169" fmla="*/ 697397 w 3053116"/>
                <a:gd name="connsiteY3-170" fmla="*/ 2416333 h 2416349"/>
                <a:gd name="connsiteX4-171" fmla="*/ 56693 w 3053116"/>
                <a:gd name="connsiteY4-172" fmla="*/ 1443765 h 2416349"/>
                <a:gd name="connsiteX5-173" fmla="*/ 752407 w 3053116"/>
                <a:gd name="connsiteY5-174" fmla="*/ 1015836 h 2416349"/>
                <a:gd name="connsiteX6-175" fmla="*/ 1137476 w 3053116"/>
                <a:gd name="connsiteY6-176" fmla="*/ 762968 h 2416349"/>
                <a:gd name="connsiteX7-177" fmla="*/ 1878492 w 3053116"/>
                <a:gd name="connsiteY7-178" fmla="*/ 20574 h 2416349"/>
                <a:gd name="connsiteX8-179" fmla="*/ 2073896 w 3053116"/>
                <a:gd name="connsiteY8-180" fmla="*/ 34 h 2416349"/>
                <a:gd name="connsiteX0-181" fmla="*/ 2073896 w 3053116"/>
                <a:gd name="connsiteY0-182" fmla="*/ 34 h 2416349"/>
                <a:gd name="connsiteX1-183" fmla="*/ 3053115 w 3053116"/>
                <a:gd name="connsiteY1-184" fmla="*/ 668953 h 2416349"/>
                <a:gd name="connsiteX2-185" fmla="*/ 1845171 w 3053116"/>
                <a:gd name="connsiteY2-186" fmla="*/ 2416349 h 2416349"/>
                <a:gd name="connsiteX3-187" fmla="*/ 697397 w 3053116"/>
                <a:gd name="connsiteY3-188" fmla="*/ 2416333 h 2416349"/>
                <a:gd name="connsiteX4-189" fmla="*/ 56693 w 3053116"/>
                <a:gd name="connsiteY4-190" fmla="*/ 1443765 h 2416349"/>
                <a:gd name="connsiteX5-191" fmla="*/ 752407 w 3053116"/>
                <a:gd name="connsiteY5-192" fmla="*/ 1015836 h 2416349"/>
                <a:gd name="connsiteX6-193" fmla="*/ 1137476 w 3053116"/>
                <a:gd name="connsiteY6-194" fmla="*/ 762968 h 2416349"/>
                <a:gd name="connsiteX7-195" fmla="*/ 1878492 w 3053116"/>
                <a:gd name="connsiteY7-196" fmla="*/ 20574 h 2416349"/>
                <a:gd name="connsiteX8-197" fmla="*/ 2073896 w 3053116"/>
                <a:gd name="connsiteY8-198" fmla="*/ 34 h 2416349"/>
                <a:gd name="connsiteX0-199" fmla="*/ 2073896 w 3053116"/>
                <a:gd name="connsiteY0-200" fmla="*/ 34 h 2416349"/>
                <a:gd name="connsiteX1-201" fmla="*/ 3053115 w 3053116"/>
                <a:gd name="connsiteY1-202" fmla="*/ 668953 h 2416349"/>
                <a:gd name="connsiteX2-203" fmla="*/ 1845171 w 3053116"/>
                <a:gd name="connsiteY2-204" fmla="*/ 2416349 h 2416349"/>
                <a:gd name="connsiteX3-205" fmla="*/ 697397 w 3053116"/>
                <a:gd name="connsiteY3-206" fmla="*/ 2416333 h 2416349"/>
                <a:gd name="connsiteX4-207" fmla="*/ 56693 w 3053116"/>
                <a:gd name="connsiteY4-208" fmla="*/ 1443765 h 2416349"/>
                <a:gd name="connsiteX5-209" fmla="*/ 752407 w 3053116"/>
                <a:gd name="connsiteY5-210" fmla="*/ 1015836 h 2416349"/>
                <a:gd name="connsiteX6-211" fmla="*/ 1137476 w 3053116"/>
                <a:gd name="connsiteY6-212" fmla="*/ 762968 h 2416349"/>
                <a:gd name="connsiteX7-213" fmla="*/ 1878492 w 3053116"/>
                <a:gd name="connsiteY7-214" fmla="*/ 20574 h 2416349"/>
                <a:gd name="connsiteX8-215" fmla="*/ 2073896 w 3053116"/>
                <a:gd name="connsiteY8-216" fmla="*/ 34 h 24163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3053116" h="2416349">
                  <a:moveTo>
                    <a:pt x="2073896" y="34"/>
                  </a:moveTo>
                  <a:cubicBezTo>
                    <a:pt x="2513028" y="-3689"/>
                    <a:pt x="2835099" y="291678"/>
                    <a:pt x="3053115" y="668953"/>
                  </a:cubicBezTo>
                  <a:cubicBezTo>
                    <a:pt x="2455011" y="1546097"/>
                    <a:pt x="3069982" y="631840"/>
                    <a:pt x="1845171" y="2416349"/>
                  </a:cubicBezTo>
                  <a:lnTo>
                    <a:pt x="697397" y="2416333"/>
                  </a:lnTo>
                  <a:cubicBezTo>
                    <a:pt x="189364" y="2416333"/>
                    <a:pt x="-137459" y="1923566"/>
                    <a:pt x="56693" y="1443765"/>
                  </a:cubicBezTo>
                  <a:cubicBezTo>
                    <a:pt x="189364" y="1129302"/>
                    <a:pt x="522660" y="986659"/>
                    <a:pt x="752407" y="1015836"/>
                  </a:cubicBezTo>
                  <a:cubicBezTo>
                    <a:pt x="752407" y="1015836"/>
                    <a:pt x="855955" y="863467"/>
                    <a:pt x="1137476" y="762968"/>
                  </a:cubicBezTo>
                  <a:cubicBezTo>
                    <a:pt x="1195722" y="383666"/>
                    <a:pt x="1512838" y="91896"/>
                    <a:pt x="1878492" y="20574"/>
                  </a:cubicBezTo>
                  <a:cubicBezTo>
                    <a:pt x="1946041" y="7202"/>
                    <a:pt x="2011163" y="566"/>
                    <a:pt x="2073896" y="34"/>
                  </a:cubicBezTo>
                  <a:close/>
                </a:path>
              </a:pathLst>
            </a:custGeom>
            <a:solidFill>
              <a:schemeClr val="bg1">
                <a:alpha val="7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altLang="zh-CN" sz="1600" b="1" dirty="0">
                <a:solidFill>
                  <a:srgbClr val="28E5F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TextBox 11"/>
          <p:cNvSpPr txBox="1"/>
          <p:nvPr/>
        </p:nvSpPr>
        <p:spPr>
          <a:xfrm>
            <a:off x="8003244" y="4848229"/>
            <a:ext cx="3023927" cy="56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ts val="18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>
              <a:lnSpc>
                <a:spcPts val="1865"/>
              </a:lnSpc>
            </a:pPr>
            <a:r>
              <a:rPr lang="en-US" altLang="zh-CN" sz="20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 Unicode MS" panose="020B0604020202020204" pitchFamily="34" charset="-122"/>
                <a:sym typeface="Lato" panose="020F0502020204030203"/>
              </a:rPr>
              <a:t>Any models recommendation?</a:t>
            </a:r>
            <a:endParaRPr lang="en-US" altLang="zh-CN" sz="2000" dirty="0">
              <a:solidFill>
                <a:schemeClr val="accent5">
                  <a:lumMod val="40000"/>
                  <a:lumOff val="60000"/>
                </a:schemeClr>
              </a:solidFill>
              <a:cs typeface="Arial Unicode MS" panose="020B0604020202020204" pitchFamily="34" charset="-122"/>
              <a:sym typeface="Lato" panose="020F0502020204030203"/>
            </a:endParaRPr>
          </a:p>
        </p:txBody>
      </p:sp>
      <p:grpSp>
        <p:nvGrpSpPr>
          <p:cNvPr id="50" name="组合 49"/>
          <p:cNvGrpSpPr/>
          <p:nvPr>
            <p:custDataLst>
              <p:tags r:id="rId25"/>
            </p:custDataLst>
          </p:nvPr>
        </p:nvGrpSpPr>
        <p:grpSpPr>
          <a:xfrm>
            <a:off x="7683039" y="4727362"/>
            <a:ext cx="3296529" cy="988612"/>
            <a:chOff x="5472070" y="1360118"/>
            <a:chExt cx="2472397" cy="741459"/>
          </a:xfrm>
        </p:grpSpPr>
        <p:sp>
          <p:nvSpPr>
            <p:cNvPr id="51" name="平行四边形 50"/>
            <p:cNvSpPr/>
            <p:nvPr>
              <p:custDataLst>
                <p:tags r:id="rId26"/>
              </p:custDataLst>
            </p:nvPr>
          </p:nvSpPr>
          <p:spPr>
            <a:xfrm>
              <a:off x="5702211" y="1360118"/>
              <a:ext cx="1129298" cy="64303"/>
            </a:xfrm>
            <a:prstGeom prst="parallelogram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sx="102000" sy="102000" algn="ctr" rotWithShape="0">
                <a:schemeClr val="accent5">
                  <a:lumMod val="20000"/>
                  <a:lumOff val="80000"/>
                  <a:alpha val="7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5472070" y="1368375"/>
              <a:ext cx="2472397" cy="733202"/>
              <a:chOff x="5472070" y="1368375"/>
              <a:chExt cx="2472397" cy="733202"/>
            </a:xfrm>
          </p:grpSpPr>
          <p:grpSp>
            <p:nvGrpSpPr>
              <p:cNvPr id="53" name="组合 52"/>
              <p:cNvGrpSpPr/>
              <p:nvPr/>
            </p:nvGrpSpPr>
            <p:grpSpPr>
              <a:xfrm>
                <a:off x="5472070" y="1469028"/>
                <a:ext cx="1470273" cy="632549"/>
                <a:chOff x="5720774" y="1504887"/>
                <a:chExt cx="1470273" cy="287118"/>
              </a:xfrm>
            </p:grpSpPr>
            <p:cxnSp>
              <p:nvCxnSpPr>
                <p:cNvPr id="58" name="直接连接符 57"/>
                <p:cNvCxnSpPr/>
                <p:nvPr>
                  <p:custDataLst>
                    <p:tags r:id="rId27"/>
                  </p:custDataLst>
                </p:nvPr>
              </p:nvCxnSpPr>
              <p:spPr>
                <a:xfrm flipV="1">
                  <a:off x="5720774" y="1504887"/>
                  <a:ext cx="143216" cy="287118"/>
                </a:xfrm>
                <a:prstGeom prst="line">
                  <a:avLst/>
                </a:prstGeom>
                <a:ln>
                  <a:gradFill>
                    <a:gsLst>
                      <a:gs pos="0">
                        <a:srgbClr val="0066FF">
                          <a:alpha val="0"/>
                        </a:srgbClr>
                      </a:gs>
                      <a:gs pos="100000">
                        <a:srgbClr val="80ECDF"/>
                      </a:gs>
                    </a:gsLst>
                    <a:lin ang="5400000" scaled="1"/>
                  </a:gra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>
                  <p:custDataLst>
                    <p:tags r:id="rId28"/>
                  </p:custDataLst>
                </p:nvPr>
              </p:nvCxnSpPr>
              <p:spPr>
                <a:xfrm>
                  <a:off x="5863990" y="1506400"/>
                  <a:ext cx="1327057" cy="0"/>
                </a:xfrm>
                <a:prstGeom prst="line">
                  <a:avLst/>
                </a:prstGeom>
                <a:ln>
                  <a:gradFill>
                    <a:gsLst>
                      <a:gs pos="0">
                        <a:srgbClr val="0066FF"/>
                      </a:gs>
                      <a:gs pos="100000">
                        <a:srgbClr val="80ECDF"/>
                      </a:gs>
                    </a:gsLst>
                    <a:lin ang="5400000" scaled="1"/>
                  </a:gra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直接连接符 53"/>
              <p:cNvCxnSpPr/>
              <p:nvPr>
                <p:custDataLst>
                  <p:tags r:id="rId29"/>
                </p:custDataLst>
              </p:nvPr>
            </p:nvCxnSpPr>
            <p:spPr>
              <a:xfrm flipH="1">
                <a:off x="7944467" y="1368375"/>
                <a:ext cx="0" cy="733202"/>
              </a:xfrm>
              <a:prstGeom prst="line">
                <a:avLst/>
              </a:prstGeom>
              <a:ln>
                <a:gradFill>
                  <a:gsLst>
                    <a:gs pos="100000">
                      <a:srgbClr val="0066FF">
                        <a:alpha val="0"/>
                      </a:srgbClr>
                    </a:gs>
                    <a:gs pos="0">
                      <a:srgbClr val="80ECDF"/>
                    </a:gs>
                  </a:gsLst>
                  <a:lin ang="5400000" scaled="1"/>
                </a:gra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组合 54"/>
              <p:cNvGrpSpPr/>
              <p:nvPr/>
            </p:nvGrpSpPr>
            <p:grpSpPr>
              <a:xfrm>
                <a:off x="6942343" y="1368375"/>
                <a:ext cx="1002124" cy="104904"/>
                <a:chOff x="3926953" y="221456"/>
                <a:chExt cx="1002124" cy="104904"/>
              </a:xfrm>
            </p:grpSpPr>
            <p:cxnSp>
              <p:nvCxnSpPr>
                <p:cNvPr id="56" name="直接连接符 55"/>
                <p:cNvCxnSpPr/>
                <p:nvPr>
                  <p:custDataLst>
                    <p:tags r:id="rId30"/>
                  </p:custDataLst>
                </p:nvPr>
              </p:nvCxnSpPr>
              <p:spPr>
                <a:xfrm flipV="1">
                  <a:off x="3926953" y="221456"/>
                  <a:ext cx="23541" cy="104904"/>
                </a:xfrm>
                <a:prstGeom prst="line">
                  <a:avLst/>
                </a:prstGeom>
                <a:ln>
                  <a:solidFill>
                    <a:srgbClr val="5BC5F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>
                  <p:custDataLst>
                    <p:tags r:id="rId31"/>
                  </p:custDataLst>
                </p:nvPr>
              </p:nvCxnSpPr>
              <p:spPr>
                <a:xfrm>
                  <a:off x="3945292" y="221456"/>
                  <a:ext cx="983785" cy="0"/>
                </a:xfrm>
                <a:prstGeom prst="line">
                  <a:avLst/>
                </a:prstGeom>
                <a:ln>
                  <a:solidFill>
                    <a:srgbClr val="5BC5F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2" name="组合 71"/>
          <p:cNvGrpSpPr/>
          <p:nvPr/>
        </p:nvGrpSpPr>
        <p:grpSpPr>
          <a:xfrm>
            <a:off x="771379" y="350251"/>
            <a:ext cx="4647565" cy="491778"/>
            <a:chOff x="7888575" y="507117"/>
            <a:chExt cx="4647565" cy="491778"/>
          </a:xfrm>
        </p:grpSpPr>
        <p:grpSp>
          <p:nvGrpSpPr>
            <p:cNvPr id="73" name="组合 72"/>
            <p:cNvGrpSpPr/>
            <p:nvPr/>
          </p:nvGrpSpPr>
          <p:grpSpPr>
            <a:xfrm flipH="1">
              <a:off x="7888575" y="548680"/>
              <a:ext cx="2573142" cy="450215"/>
              <a:chOff x="1783541" y="611833"/>
              <a:chExt cx="2573142" cy="387063"/>
            </a:xfrm>
          </p:grpSpPr>
          <p:sp>
            <p:nvSpPr>
              <p:cNvPr id="75" name="平行四边形 74"/>
              <p:cNvSpPr/>
              <p:nvPr/>
            </p:nvSpPr>
            <p:spPr>
              <a:xfrm>
                <a:off x="1783541" y="611833"/>
                <a:ext cx="2489200" cy="387063"/>
              </a:xfrm>
              <a:prstGeom prst="parallelogram">
                <a:avLst>
                  <a:gd name="adj" fmla="val 28281"/>
                </a:avLst>
              </a:prstGeom>
              <a:gradFill>
                <a:gsLst>
                  <a:gs pos="0">
                    <a:srgbClr val="48B1BE"/>
                  </a:gs>
                  <a:gs pos="100000">
                    <a:srgbClr val="48B1BE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思源黑体" panose="020B0500000000000000" pitchFamily="34" charset="-122"/>
                </a:endParaRPr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 flipH="1">
                <a:off x="4217582" y="611833"/>
                <a:ext cx="110317" cy="387063"/>
              </a:xfrm>
              <a:prstGeom prst="line">
                <a:avLst/>
              </a:prstGeom>
              <a:ln cap="rnd">
                <a:gradFill>
                  <a:gsLst>
                    <a:gs pos="0">
                      <a:srgbClr val="54F2F0"/>
                    </a:gs>
                    <a:gs pos="100000">
                      <a:srgbClr val="3CC6E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flipH="1">
                <a:off x="4246366" y="611833"/>
                <a:ext cx="110317" cy="387063"/>
              </a:xfrm>
              <a:prstGeom prst="line">
                <a:avLst/>
              </a:prstGeom>
              <a:ln cap="rnd">
                <a:gradFill>
                  <a:gsLst>
                    <a:gs pos="0">
                      <a:srgbClr val="54F2F0"/>
                    </a:gs>
                    <a:gs pos="100000">
                      <a:srgbClr val="3CC6E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矩形 73"/>
            <p:cNvSpPr/>
            <p:nvPr/>
          </p:nvSpPr>
          <p:spPr>
            <a:xfrm>
              <a:off x="7888575" y="507117"/>
              <a:ext cx="4647565" cy="4914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汉仪综艺体简" panose="02010609000101010101" pitchFamily="49" charset="-122"/>
                  <a:ea typeface="汉仪综艺体简" panose="02010609000101010101" pitchFamily="49" charset="-122"/>
                  <a:sym typeface="思源黑体" panose="020B0500000000000000" pitchFamily="34" charset="-122"/>
                </a:rPr>
                <a:t>What Information I need </a:t>
              </a:r>
              <a:endParaRPr kumimoji="0" lang="en-US" altLang="zh-CN" sz="2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综艺体简" panose="02010609000101010101" pitchFamily="49" charset="-122"/>
                <a:ea typeface="汉仪综艺体简" panose="02010609000101010101" pitchFamily="49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0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3" name="button2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3" name="button2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2" name="Transmiss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10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3" name="button24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893893" y="1381775"/>
            <a:ext cx="4367108" cy="4509360"/>
            <a:chOff x="3893893" y="1381775"/>
            <a:chExt cx="4367108" cy="4509360"/>
          </a:xfrm>
        </p:grpSpPr>
        <p:sp>
          <p:nvSpPr>
            <p:cNvPr id="15" name="任意多边形 24"/>
            <p:cNvSpPr/>
            <p:nvPr/>
          </p:nvSpPr>
          <p:spPr>
            <a:xfrm>
              <a:off x="4579620" y="1876122"/>
              <a:ext cx="3032760" cy="3314700"/>
            </a:xfrm>
            <a:custGeom>
              <a:avLst/>
              <a:gdLst>
                <a:gd name="connsiteX0" fmla="*/ 1516380 w 3032760"/>
                <a:gd name="connsiteY0" fmla="*/ 0 h 3314700"/>
                <a:gd name="connsiteX1" fmla="*/ 723900 w 3032760"/>
                <a:gd name="connsiteY1" fmla="*/ 1127760 h 3314700"/>
                <a:gd name="connsiteX2" fmla="*/ 0 w 3032760"/>
                <a:gd name="connsiteY2" fmla="*/ 1935480 h 3314700"/>
                <a:gd name="connsiteX3" fmla="*/ 754380 w 3032760"/>
                <a:gd name="connsiteY3" fmla="*/ 2697480 h 3314700"/>
                <a:gd name="connsiteX4" fmla="*/ 1516380 w 3032760"/>
                <a:gd name="connsiteY4" fmla="*/ 3314700 h 3314700"/>
                <a:gd name="connsiteX5" fmla="*/ 2628900 w 3032760"/>
                <a:gd name="connsiteY5" fmla="*/ 3048000 h 3314700"/>
                <a:gd name="connsiteX6" fmla="*/ 3032760 w 3032760"/>
                <a:gd name="connsiteY6" fmla="*/ 1935480 h 3314700"/>
                <a:gd name="connsiteX7" fmla="*/ 2194560 w 3032760"/>
                <a:gd name="connsiteY7" fmla="*/ 1264920 h 3314700"/>
                <a:gd name="connsiteX8" fmla="*/ 1516380 w 3032760"/>
                <a:gd name="connsiteY8" fmla="*/ 0 h 3314700"/>
                <a:gd name="connsiteX0-1" fmla="*/ 1516380 w 3032760"/>
                <a:gd name="connsiteY0-2" fmla="*/ 0 h 3314700"/>
                <a:gd name="connsiteX1-3" fmla="*/ 723900 w 3032760"/>
                <a:gd name="connsiteY1-4" fmla="*/ 1127760 h 3314700"/>
                <a:gd name="connsiteX2-5" fmla="*/ 0 w 3032760"/>
                <a:gd name="connsiteY2-6" fmla="*/ 1935480 h 3314700"/>
                <a:gd name="connsiteX3-7" fmla="*/ 1074420 w 3032760"/>
                <a:gd name="connsiteY3-8" fmla="*/ 2385060 h 3314700"/>
                <a:gd name="connsiteX4-9" fmla="*/ 1516380 w 3032760"/>
                <a:gd name="connsiteY4-10" fmla="*/ 3314700 h 3314700"/>
                <a:gd name="connsiteX5-11" fmla="*/ 2628900 w 3032760"/>
                <a:gd name="connsiteY5-12" fmla="*/ 3048000 h 3314700"/>
                <a:gd name="connsiteX6-13" fmla="*/ 3032760 w 3032760"/>
                <a:gd name="connsiteY6-14" fmla="*/ 1935480 h 3314700"/>
                <a:gd name="connsiteX7-15" fmla="*/ 2194560 w 3032760"/>
                <a:gd name="connsiteY7-16" fmla="*/ 1264920 h 3314700"/>
                <a:gd name="connsiteX8-17" fmla="*/ 1516380 w 3032760"/>
                <a:gd name="connsiteY8-18" fmla="*/ 0 h 33147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3032760" h="3314700">
                  <a:moveTo>
                    <a:pt x="1516380" y="0"/>
                  </a:moveTo>
                  <a:lnTo>
                    <a:pt x="723900" y="1127760"/>
                  </a:lnTo>
                  <a:lnTo>
                    <a:pt x="0" y="1935480"/>
                  </a:lnTo>
                  <a:lnTo>
                    <a:pt x="1074420" y="2385060"/>
                  </a:lnTo>
                  <a:lnTo>
                    <a:pt x="1516380" y="3314700"/>
                  </a:lnTo>
                  <a:lnTo>
                    <a:pt x="2628900" y="3048000"/>
                  </a:lnTo>
                  <a:lnTo>
                    <a:pt x="3032760" y="1935480"/>
                  </a:lnTo>
                  <a:lnTo>
                    <a:pt x="2194560" y="1264920"/>
                  </a:lnTo>
                  <a:lnTo>
                    <a:pt x="1516380" y="0"/>
                  </a:lnTo>
                  <a:close/>
                </a:path>
              </a:pathLst>
            </a:custGeom>
            <a:solidFill>
              <a:srgbClr val="659C6E">
                <a:alpha val="20000"/>
              </a:srgbClr>
            </a:solidFill>
            <a:ln w="12700" cap="flat" cmpd="sng" algn="ctr">
              <a:solidFill>
                <a:sysClr val="window" lastClr="FFFFFF">
                  <a:alpha val="6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Freeform 24 copy"/>
            <p:cNvSpPr/>
            <p:nvPr/>
          </p:nvSpPr>
          <p:spPr>
            <a:xfrm>
              <a:off x="4109720" y="2692732"/>
              <a:ext cx="3270250" cy="2421890"/>
            </a:xfrm>
            <a:custGeom>
              <a:avLst/>
              <a:gdLst>
                <a:gd name="connsiteX0" fmla="*/ 1516380 w 3032760"/>
                <a:gd name="connsiteY0" fmla="*/ 0 h 3314700"/>
                <a:gd name="connsiteX1" fmla="*/ 723900 w 3032760"/>
                <a:gd name="connsiteY1" fmla="*/ 1127760 h 3314700"/>
                <a:gd name="connsiteX2" fmla="*/ 0 w 3032760"/>
                <a:gd name="connsiteY2" fmla="*/ 1935480 h 3314700"/>
                <a:gd name="connsiteX3" fmla="*/ 754380 w 3032760"/>
                <a:gd name="connsiteY3" fmla="*/ 2697480 h 3314700"/>
                <a:gd name="connsiteX4" fmla="*/ 1516380 w 3032760"/>
                <a:gd name="connsiteY4" fmla="*/ 3314700 h 3314700"/>
                <a:gd name="connsiteX5" fmla="*/ 2628900 w 3032760"/>
                <a:gd name="connsiteY5" fmla="*/ 3048000 h 3314700"/>
                <a:gd name="connsiteX6" fmla="*/ 3032760 w 3032760"/>
                <a:gd name="connsiteY6" fmla="*/ 1935480 h 3314700"/>
                <a:gd name="connsiteX7" fmla="*/ 2194560 w 3032760"/>
                <a:gd name="connsiteY7" fmla="*/ 1264920 h 3314700"/>
                <a:gd name="connsiteX8" fmla="*/ 1516380 w 3032760"/>
                <a:gd name="connsiteY8" fmla="*/ 0 h 3314700"/>
                <a:gd name="connsiteX0-1" fmla="*/ 1516380 w 3032760"/>
                <a:gd name="connsiteY0-2" fmla="*/ 0 h 2540000"/>
                <a:gd name="connsiteX1-3" fmla="*/ 723900 w 3032760"/>
                <a:gd name="connsiteY1-4" fmla="*/ 353060 h 2540000"/>
                <a:gd name="connsiteX2-5" fmla="*/ 0 w 3032760"/>
                <a:gd name="connsiteY2-6" fmla="*/ 1160780 h 2540000"/>
                <a:gd name="connsiteX3-7" fmla="*/ 754380 w 3032760"/>
                <a:gd name="connsiteY3-8" fmla="*/ 1922780 h 2540000"/>
                <a:gd name="connsiteX4-9" fmla="*/ 1516380 w 3032760"/>
                <a:gd name="connsiteY4-10" fmla="*/ 2540000 h 2540000"/>
                <a:gd name="connsiteX5-11" fmla="*/ 2628900 w 3032760"/>
                <a:gd name="connsiteY5-12" fmla="*/ 2273300 h 2540000"/>
                <a:gd name="connsiteX6-13" fmla="*/ 3032760 w 3032760"/>
                <a:gd name="connsiteY6-14" fmla="*/ 1160780 h 2540000"/>
                <a:gd name="connsiteX7-15" fmla="*/ 2194560 w 3032760"/>
                <a:gd name="connsiteY7-16" fmla="*/ 490220 h 2540000"/>
                <a:gd name="connsiteX8-17" fmla="*/ 1516380 w 3032760"/>
                <a:gd name="connsiteY8-18" fmla="*/ 0 h 2540000"/>
                <a:gd name="connsiteX0-19" fmla="*/ 1516380 w 3032760"/>
                <a:gd name="connsiteY0-20" fmla="*/ 0 h 2540000"/>
                <a:gd name="connsiteX1-21" fmla="*/ 387350 w 3032760"/>
                <a:gd name="connsiteY1-22" fmla="*/ 41910 h 2540000"/>
                <a:gd name="connsiteX2-23" fmla="*/ 0 w 3032760"/>
                <a:gd name="connsiteY2-24" fmla="*/ 1160780 h 2540000"/>
                <a:gd name="connsiteX3-25" fmla="*/ 754380 w 3032760"/>
                <a:gd name="connsiteY3-26" fmla="*/ 1922780 h 2540000"/>
                <a:gd name="connsiteX4-27" fmla="*/ 1516380 w 3032760"/>
                <a:gd name="connsiteY4-28" fmla="*/ 2540000 h 2540000"/>
                <a:gd name="connsiteX5-29" fmla="*/ 2628900 w 3032760"/>
                <a:gd name="connsiteY5-30" fmla="*/ 2273300 h 2540000"/>
                <a:gd name="connsiteX6-31" fmla="*/ 3032760 w 3032760"/>
                <a:gd name="connsiteY6-32" fmla="*/ 1160780 h 2540000"/>
                <a:gd name="connsiteX7-33" fmla="*/ 2194560 w 3032760"/>
                <a:gd name="connsiteY7-34" fmla="*/ 490220 h 2540000"/>
                <a:gd name="connsiteX8-35" fmla="*/ 1516380 w 3032760"/>
                <a:gd name="connsiteY8-36" fmla="*/ 0 h 2540000"/>
                <a:gd name="connsiteX0-37" fmla="*/ 1986280 w 3502660"/>
                <a:gd name="connsiteY0-38" fmla="*/ 0 h 2540000"/>
                <a:gd name="connsiteX1-39" fmla="*/ 857250 w 3502660"/>
                <a:gd name="connsiteY1-40" fmla="*/ 41910 h 2540000"/>
                <a:gd name="connsiteX2-41" fmla="*/ 0 w 3502660"/>
                <a:gd name="connsiteY2-42" fmla="*/ 1160780 h 2540000"/>
                <a:gd name="connsiteX3-43" fmla="*/ 1224280 w 3502660"/>
                <a:gd name="connsiteY3-44" fmla="*/ 1922780 h 2540000"/>
                <a:gd name="connsiteX4-45" fmla="*/ 1986280 w 3502660"/>
                <a:gd name="connsiteY4-46" fmla="*/ 2540000 h 2540000"/>
                <a:gd name="connsiteX5-47" fmla="*/ 3098800 w 3502660"/>
                <a:gd name="connsiteY5-48" fmla="*/ 2273300 h 2540000"/>
                <a:gd name="connsiteX6-49" fmla="*/ 3502660 w 3502660"/>
                <a:gd name="connsiteY6-50" fmla="*/ 1160780 h 2540000"/>
                <a:gd name="connsiteX7-51" fmla="*/ 2664460 w 3502660"/>
                <a:gd name="connsiteY7-52" fmla="*/ 490220 h 2540000"/>
                <a:gd name="connsiteX8-53" fmla="*/ 1986280 w 3502660"/>
                <a:gd name="connsiteY8-54" fmla="*/ 0 h 2540000"/>
                <a:gd name="connsiteX0-55" fmla="*/ 1986280 w 3502660"/>
                <a:gd name="connsiteY0-56" fmla="*/ 0 h 2540000"/>
                <a:gd name="connsiteX1-57" fmla="*/ 857250 w 3502660"/>
                <a:gd name="connsiteY1-58" fmla="*/ 41910 h 2540000"/>
                <a:gd name="connsiteX2-59" fmla="*/ 0 w 3502660"/>
                <a:gd name="connsiteY2-60" fmla="*/ 1160780 h 2540000"/>
                <a:gd name="connsiteX3-61" fmla="*/ 703580 w 3502660"/>
                <a:gd name="connsiteY3-62" fmla="*/ 2456180 h 2540000"/>
                <a:gd name="connsiteX4-63" fmla="*/ 1986280 w 3502660"/>
                <a:gd name="connsiteY4-64" fmla="*/ 2540000 h 2540000"/>
                <a:gd name="connsiteX5-65" fmla="*/ 3098800 w 3502660"/>
                <a:gd name="connsiteY5-66" fmla="*/ 2273300 h 2540000"/>
                <a:gd name="connsiteX6-67" fmla="*/ 3502660 w 3502660"/>
                <a:gd name="connsiteY6-68" fmla="*/ 1160780 h 2540000"/>
                <a:gd name="connsiteX7-69" fmla="*/ 2664460 w 3502660"/>
                <a:gd name="connsiteY7-70" fmla="*/ 490220 h 2540000"/>
                <a:gd name="connsiteX8-71" fmla="*/ 1986280 w 3502660"/>
                <a:gd name="connsiteY8-72" fmla="*/ 0 h 2540000"/>
                <a:gd name="connsiteX0-73" fmla="*/ 1986280 w 3502660"/>
                <a:gd name="connsiteY0-74" fmla="*/ 0 h 2456180"/>
                <a:gd name="connsiteX1-75" fmla="*/ 857250 w 3502660"/>
                <a:gd name="connsiteY1-76" fmla="*/ 41910 h 2456180"/>
                <a:gd name="connsiteX2-77" fmla="*/ 0 w 3502660"/>
                <a:gd name="connsiteY2-78" fmla="*/ 1160780 h 2456180"/>
                <a:gd name="connsiteX3-79" fmla="*/ 703580 w 3502660"/>
                <a:gd name="connsiteY3-80" fmla="*/ 2456180 h 2456180"/>
                <a:gd name="connsiteX4-81" fmla="*/ 1998980 w 3502660"/>
                <a:gd name="connsiteY4-82" fmla="*/ 2082800 h 2456180"/>
                <a:gd name="connsiteX5-83" fmla="*/ 3098800 w 3502660"/>
                <a:gd name="connsiteY5-84" fmla="*/ 2273300 h 2456180"/>
                <a:gd name="connsiteX6-85" fmla="*/ 3502660 w 3502660"/>
                <a:gd name="connsiteY6-86" fmla="*/ 1160780 h 2456180"/>
                <a:gd name="connsiteX7-87" fmla="*/ 2664460 w 3502660"/>
                <a:gd name="connsiteY7-88" fmla="*/ 490220 h 2456180"/>
                <a:gd name="connsiteX8-89" fmla="*/ 1986280 w 3502660"/>
                <a:gd name="connsiteY8-90" fmla="*/ 0 h 2456180"/>
                <a:gd name="connsiteX0-91" fmla="*/ 1986280 w 3502660"/>
                <a:gd name="connsiteY0-92" fmla="*/ 0 h 2463800"/>
                <a:gd name="connsiteX1-93" fmla="*/ 857250 w 3502660"/>
                <a:gd name="connsiteY1-94" fmla="*/ 41910 h 2463800"/>
                <a:gd name="connsiteX2-95" fmla="*/ 0 w 3502660"/>
                <a:gd name="connsiteY2-96" fmla="*/ 1160780 h 2463800"/>
                <a:gd name="connsiteX3-97" fmla="*/ 703580 w 3502660"/>
                <a:gd name="connsiteY3-98" fmla="*/ 2456180 h 2463800"/>
                <a:gd name="connsiteX4-99" fmla="*/ 1998980 w 3502660"/>
                <a:gd name="connsiteY4-100" fmla="*/ 2082800 h 2463800"/>
                <a:gd name="connsiteX5-101" fmla="*/ 3270250 w 3502660"/>
                <a:gd name="connsiteY5-102" fmla="*/ 2463800 h 2463800"/>
                <a:gd name="connsiteX6-103" fmla="*/ 3502660 w 3502660"/>
                <a:gd name="connsiteY6-104" fmla="*/ 1160780 h 2463800"/>
                <a:gd name="connsiteX7-105" fmla="*/ 2664460 w 3502660"/>
                <a:gd name="connsiteY7-106" fmla="*/ 490220 h 2463800"/>
                <a:gd name="connsiteX8-107" fmla="*/ 1986280 w 3502660"/>
                <a:gd name="connsiteY8-108" fmla="*/ 0 h 2463800"/>
                <a:gd name="connsiteX0-109" fmla="*/ 1986280 w 3270250"/>
                <a:gd name="connsiteY0-110" fmla="*/ 0 h 2463800"/>
                <a:gd name="connsiteX1-111" fmla="*/ 857250 w 3270250"/>
                <a:gd name="connsiteY1-112" fmla="*/ 41910 h 2463800"/>
                <a:gd name="connsiteX2-113" fmla="*/ 0 w 3270250"/>
                <a:gd name="connsiteY2-114" fmla="*/ 1160780 h 2463800"/>
                <a:gd name="connsiteX3-115" fmla="*/ 703580 w 3270250"/>
                <a:gd name="connsiteY3-116" fmla="*/ 2456180 h 2463800"/>
                <a:gd name="connsiteX4-117" fmla="*/ 1998980 w 3270250"/>
                <a:gd name="connsiteY4-118" fmla="*/ 2082800 h 2463800"/>
                <a:gd name="connsiteX5-119" fmla="*/ 3270250 w 3270250"/>
                <a:gd name="connsiteY5-120" fmla="*/ 2463800 h 2463800"/>
                <a:gd name="connsiteX6-121" fmla="*/ 2867660 w 3270250"/>
                <a:gd name="connsiteY6-122" fmla="*/ 1173480 h 2463800"/>
                <a:gd name="connsiteX7-123" fmla="*/ 2664460 w 3270250"/>
                <a:gd name="connsiteY7-124" fmla="*/ 490220 h 2463800"/>
                <a:gd name="connsiteX8-125" fmla="*/ 1986280 w 3270250"/>
                <a:gd name="connsiteY8-126" fmla="*/ 0 h 2463800"/>
                <a:gd name="connsiteX0-127" fmla="*/ 1986280 w 3270250"/>
                <a:gd name="connsiteY0-128" fmla="*/ 0 h 2463800"/>
                <a:gd name="connsiteX1-129" fmla="*/ 857250 w 3270250"/>
                <a:gd name="connsiteY1-130" fmla="*/ 41910 h 2463800"/>
                <a:gd name="connsiteX2-131" fmla="*/ 0 w 3270250"/>
                <a:gd name="connsiteY2-132" fmla="*/ 1160780 h 2463800"/>
                <a:gd name="connsiteX3-133" fmla="*/ 703580 w 3270250"/>
                <a:gd name="connsiteY3-134" fmla="*/ 2456180 h 2463800"/>
                <a:gd name="connsiteX4-135" fmla="*/ 1998980 w 3270250"/>
                <a:gd name="connsiteY4-136" fmla="*/ 2082800 h 2463800"/>
                <a:gd name="connsiteX5-137" fmla="*/ 3270250 w 3270250"/>
                <a:gd name="connsiteY5-138" fmla="*/ 2463800 h 2463800"/>
                <a:gd name="connsiteX6-139" fmla="*/ 2874010 w 3270250"/>
                <a:gd name="connsiteY6-140" fmla="*/ 1160780 h 2463800"/>
                <a:gd name="connsiteX7-141" fmla="*/ 2664460 w 3270250"/>
                <a:gd name="connsiteY7-142" fmla="*/ 490220 h 2463800"/>
                <a:gd name="connsiteX8-143" fmla="*/ 1986280 w 3270250"/>
                <a:gd name="connsiteY8-144" fmla="*/ 0 h 2463800"/>
                <a:gd name="connsiteX0-145" fmla="*/ 1986280 w 3270250"/>
                <a:gd name="connsiteY0-146" fmla="*/ 0 h 2463800"/>
                <a:gd name="connsiteX1-147" fmla="*/ 857250 w 3270250"/>
                <a:gd name="connsiteY1-148" fmla="*/ 41910 h 2463800"/>
                <a:gd name="connsiteX2-149" fmla="*/ 0 w 3270250"/>
                <a:gd name="connsiteY2-150" fmla="*/ 1160780 h 2463800"/>
                <a:gd name="connsiteX3-151" fmla="*/ 703580 w 3270250"/>
                <a:gd name="connsiteY3-152" fmla="*/ 2456180 h 2463800"/>
                <a:gd name="connsiteX4-153" fmla="*/ 1998980 w 3270250"/>
                <a:gd name="connsiteY4-154" fmla="*/ 2082800 h 2463800"/>
                <a:gd name="connsiteX5-155" fmla="*/ 3270250 w 3270250"/>
                <a:gd name="connsiteY5-156" fmla="*/ 2463800 h 2463800"/>
                <a:gd name="connsiteX6-157" fmla="*/ 2874010 w 3270250"/>
                <a:gd name="connsiteY6-158" fmla="*/ 1160780 h 2463800"/>
                <a:gd name="connsiteX7-159" fmla="*/ 3115310 w 3270250"/>
                <a:gd name="connsiteY7-160" fmla="*/ 45720 h 2463800"/>
                <a:gd name="connsiteX8-161" fmla="*/ 1986280 w 3270250"/>
                <a:gd name="connsiteY8-162" fmla="*/ 0 h 2463800"/>
                <a:gd name="connsiteX0-163" fmla="*/ 1979930 w 3270250"/>
                <a:gd name="connsiteY0-164" fmla="*/ 415290 h 2421890"/>
                <a:gd name="connsiteX1-165" fmla="*/ 857250 w 3270250"/>
                <a:gd name="connsiteY1-166" fmla="*/ 0 h 2421890"/>
                <a:gd name="connsiteX2-167" fmla="*/ 0 w 3270250"/>
                <a:gd name="connsiteY2-168" fmla="*/ 1118870 h 2421890"/>
                <a:gd name="connsiteX3-169" fmla="*/ 703580 w 3270250"/>
                <a:gd name="connsiteY3-170" fmla="*/ 2414270 h 2421890"/>
                <a:gd name="connsiteX4-171" fmla="*/ 1998980 w 3270250"/>
                <a:gd name="connsiteY4-172" fmla="*/ 2040890 h 2421890"/>
                <a:gd name="connsiteX5-173" fmla="*/ 3270250 w 3270250"/>
                <a:gd name="connsiteY5-174" fmla="*/ 2421890 h 2421890"/>
                <a:gd name="connsiteX6-175" fmla="*/ 2874010 w 3270250"/>
                <a:gd name="connsiteY6-176" fmla="*/ 1118870 h 2421890"/>
                <a:gd name="connsiteX7-177" fmla="*/ 3115310 w 3270250"/>
                <a:gd name="connsiteY7-178" fmla="*/ 3810 h 2421890"/>
                <a:gd name="connsiteX8-179" fmla="*/ 1979930 w 3270250"/>
                <a:gd name="connsiteY8-180" fmla="*/ 415290 h 24218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3270250" h="2421890">
                  <a:moveTo>
                    <a:pt x="1979930" y="415290"/>
                  </a:moveTo>
                  <a:lnTo>
                    <a:pt x="857250" y="0"/>
                  </a:lnTo>
                  <a:lnTo>
                    <a:pt x="0" y="1118870"/>
                  </a:lnTo>
                  <a:lnTo>
                    <a:pt x="703580" y="2414270"/>
                  </a:lnTo>
                  <a:lnTo>
                    <a:pt x="1998980" y="2040890"/>
                  </a:lnTo>
                  <a:lnTo>
                    <a:pt x="3270250" y="2421890"/>
                  </a:lnTo>
                  <a:lnTo>
                    <a:pt x="2874010" y="1118870"/>
                  </a:lnTo>
                  <a:lnTo>
                    <a:pt x="3115310" y="3810"/>
                  </a:lnTo>
                  <a:lnTo>
                    <a:pt x="1979930" y="415290"/>
                  </a:lnTo>
                  <a:close/>
                </a:path>
              </a:pathLst>
            </a:custGeom>
            <a:solidFill>
              <a:srgbClr val="2C82B3">
                <a:alpha val="60000"/>
              </a:srgbClr>
            </a:solidFill>
            <a:ln w="12700" cap="flat" cmpd="sng" algn="ctr">
              <a:solidFill>
                <a:sysClr val="window" lastClr="FFFFFF">
                  <a:alpha val="80000"/>
                </a:sys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016829" y="1732793"/>
              <a:ext cx="4158342" cy="4158342"/>
              <a:chOff x="2019300" y="2266950"/>
              <a:chExt cx="3619500" cy="3619500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2019300" y="2266950"/>
                <a:ext cx="3619500" cy="3619500"/>
                <a:chOff x="2019300" y="2266950"/>
                <a:chExt cx="3619500" cy="3619500"/>
              </a:xfrm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2019300" y="2266950"/>
                  <a:ext cx="3619500" cy="361950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" lastClr="FFFFFF">
                      <a:alpha val="3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2374901" y="2622552"/>
                  <a:ext cx="2908300" cy="2908298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" lastClr="FFFFFF">
                      <a:alpha val="3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2736851" y="2984502"/>
                  <a:ext cx="2184400" cy="2184398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" lastClr="FFFFFF">
                      <a:alpha val="3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3098800" y="3346450"/>
                  <a:ext cx="1460500" cy="146050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ysClr val="window" lastClr="FFFFFF">
                      <a:alpha val="3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3454400" y="3702050"/>
                  <a:ext cx="749300" cy="749300"/>
                </a:xfrm>
                <a:prstGeom prst="ellipse">
                  <a:avLst/>
                </a:prstGeom>
                <a:gradFill>
                  <a:gsLst>
                    <a:gs pos="32000">
                      <a:srgbClr val="8E92E8"/>
                    </a:gs>
                    <a:gs pos="100000">
                      <a:sysClr val="window" lastClr="FFFFFF"/>
                    </a:gs>
                  </a:gsLst>
                  <a:path path="circle">
                    <a:fillToRect t="100000" r="100000"/>
                  </a:path>
                </a:gradFill>
                <a:ln w="12700" cap="flat" cmpd="sng" algn="ctr">
                  <a:solidFill>
                    <a:sysClr val="window" lastClr="FFFFFF">
                      <a:alpha val="3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cxnSp>
            <p:nvCxnSpPr>
              <p:cNvPr id="37" name="直接连接符 36"/>
              <p:cNvCxnSpPr>
                <a:stCxn id="45" idx="0"/>
                <a:endCxn id="49" idx="0"/>
              </p:cNvCxnSpPr>
              <p:nvPr/>
            </p:nvCxnSpPr>
            <p:spPr>
              <a:xfrm flipH="1">
                <a:off x="3829050" y="2266950"/>
                <a:ext cx="0" cy="143510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alpha val="2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" name="直接连接符 37"/>
              <p:cNvCxnSpPr>
                <a:stCxn id="49" idx="7"/>
                <a:endCxn id="45" idx="7"/>
              </p:cNvCxnSpPr>
              <p:nvPr/>
            </p:nvCxnSpPr>
            <p:spPr>
              <a:xfrm flipV="1">
                <a:off x="4093968" y="2797014"/>
                <a:ext cx="1014768" cy="101476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alpha val="2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" name="直接连接符 38"/>
              <p:cNvCxnSpPr>
                <a:stCxn id="49" idx="6"/>
                <a:endCxn id="45" idx="6"/>
              </p:cNvCxnSpPr>
              <p:nvPr/>
            </p:nvCxnSpPr>
            <p:spPr>
              <a:xfrm>
                <a:off x="4203700" y="4076700"/>
                <a:ext cx="143510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alpha val="2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" name="直接连接符 39"/>
              <p:cNvCxnSpPr>
                <a:stCxn id="49" idx="5"/>
                <a:endCxn id="45" idx="5"/>
              </p:cNvCxnSpPr>
              <p:nvPr/>
            </p:nvCxnSpPr>
            <p:spPr>
              <a:xfrm>
                <a:off x="4093968" y="4341618"/>
                <a:ext cx="1014768" cy="101476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alpha val="2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" name="直接连接符 40"/>
              <p:cNvCxnSpPr>
                <a:stCxn id="49" idx="4"/>
                <a:endCxn id="45" idx="4"/>
              </p:cNvCxnSpPr>
              <p:nvPr/>
            </p:nvCxnSpPr>
            <p:spPr>
              <a:xfrm flipH="1">
                <a:off x="3829050" y="4451350"/>
                <a:ext cx="0" cy="143510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alpha val="2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直接连接符 41"/>
              <p:cNvCxnSpPr>
                <a:stCxn id="49" idx="3"/>
                <a:endCxn id="45" idx="3"/>
              </p:cNvCxnSpPr>
              <p:nvPr/>
            </p:nvCxnSpPr>
            <p:spPr>
              <a:xfrm flipH="1">
                <a:off x="2549364" y="4341618"/>
                <a:ext cx="1014768" cy="101476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alpha val="2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" name="直接连接符 42"/>
              <p:cNvCxnSpPr>
                <a:stCxn id="49" idx="2"/>
                <a:endCxn id="45" idx="2"/>
              </p:cNvCxnSpPr>
              <p:nvPr/>
            </p:nvCxnSpPr>
            <p:spPr>
              <a:xfrm flipH="1">
                <a:off x="2019300" y="4076700"/>
                <a:ext cx="1435100" cy="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alpha val="2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" name="直接连接符 43"/>
              <p:cNvCxnSpPr>
                <a:stCxn id="49" idx="1"/>
                <a:endCxn id="45" idx="1"/>
              </p:cNvCxnSpPr>
              <p:nvPr/>
            </p:nvCxnSpPr>
            <p:spPr>
              <a:xfrm flipH="1" flipV="1">
                <a:off x="2549364" y="2797014"/>
                <a:ext cx="1014768" cy="1014768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" lastClr="FFFFFF">
                    <a:alpha val="20000"/>
                  </a:sysClr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8" name="文本框 17"/>
            <p:cNvSpPr txBox="1"/>
            <p:nvPr/>
          </p:nvSpPr>
          <p:spPr>
            <a:xfrm>
              <a:off x="5685972" y="1381775"/>
              <a:ext cx="309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629400" y="3781122"/>
              <a:ext cx="36740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25%</a:t>
              </a:r>
              <a:endPara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061200" y="3781122"/>
              <a:ext cx="36740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  <a:endPara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467600" y="3781122"/>
              <a:ext cx="36740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75%</a:t>
              </a:r>
              <a:endPara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837487" y="3781122"/>
              <a:ext cx="4235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7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100%</a:t>
              </a:r>
              <a:endPara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 rot="3375645">
              <a:off x="5878269" y="1687747"/>
              <a:ext cx="429050" cy="429050"/>
              <a:chOff x="2814405" y="2119805"/>
              <a:chExt cx="409142" cy="409142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 rot="3375645">
              <a:off x="3893893" y="3597510"/>
              <a:ext cx="429050" cy="429050"/>
              <a:chOff x="2814405" y="2119805"/>
              <a:chExt cx="409142" cy="409142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2814405" y="2119805"/>
                <a:ext cx="409142" cy="409142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1270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2984590" y="2289990"/>
                <a:ext cx="68772" cy="68772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grpSp>
        <p:nvGrpSpPr>
          <p:cNvPr id="50" name="组合 49"/>
          <p:cNvGrpSpPr/>
          <p:nvPr/>
        </p:nvGrpSpPr>
        <p:grpSpPr>
          <a:xfrm>
            <a:off x="544432" y="2183150"/>
            <a:ext cx="2743200" cy="1250950"/>
            <a:chOff x="1819" y="3693"/>
            <a:chExt cx="4320" cy="1970"/>
          </a:xfrm>
        </p:grpSpPr>
        <p:sp>
          <p:nvSpPr>
            <p:cNvPr id="51" name="íSḻíḓe"/>
            <p:cNvSpPr txBox="1"/>
            <p:nvPr/>
          </p:nvSpPr>
          <p:spPr>
            <a:xfrm>
              <a:off x="1819" y="4326"/>
              <a:ext cx="4320" cy="1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R="0" lvl="0" indent="0" algn="r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BDD7E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finish the analysis in 2 months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BDD7E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iśḷîḍé"/>
            <p:cNvSpPr txBox="1"/>
            <p:nvPr/>
          </p:nvSpPr>
          <p:spPr>
            <a:xfrm>
              <a:off x="1819" y="3693"/>
              <a:ext cx="4320" cy="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C82B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Time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2C82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44432" y="4627980"/>
            <a:ext cx="2743200" cy="1250315"/>
            <a:chOff x="1819" y="3693"/>
            <a:chExt cx="4320" cy="1969"/>
          </a:xfrm>
        </p:grpSpPr>
        <p:sp>
          <p:nvSpPr>
            <p:cNvPr id="54" name="íSḻíḓe"/>
            <p:cNvSpPr txBox="1"/>
            <p:nvPr/>
          </p:nvSpPr>
          <p:spPr>
            <a:xfrm>
              <a:off x="1819" y="4326"/>
              <a:ext cx="4320" cy="1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R="0" lvl="0" indent="0" algn="r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BDD7E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Must from reliable dataset and great cleaning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BDD7E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iśḷîḍé"/>
            <p:cNvSpPr txBox="1"/>
            <p:nvPr/>
          </p:nvSpPr>
          <p:spPr>
            <a:xfrm>
              <a:off x="1819" y="3693"/>
              <a:ext cx="4320" cy="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C82B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2C82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922890" y="2183150"/>
            <a:ext cx="2743200" cy="1250315"/>
            <a:chOff x="12302" y="3693"/>
            <a:chExt cx="4320" cy="1969"/>
          </a:xfrm>
        </p:grpSpPr>
        <p:sp>
          <p:nvSpPr>
            <p:cNvPr id="57" name="iṡḻîďé"/>
            <p:cNvSpPr txBox="1"/>
            <p:nvPr/>
          </p:nvSpPr>
          <p:spPr>
            <a:xfrm>
              <a:off x="12302" y="4326"/>
              <a:ext cx="4320" cy="1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R="0" lvl="0" indent="0" algn="l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BDD7E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Can explain my questions clearly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BDD7E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ïŝḷíḋê"/>
            <p:cNvSpPr txBox="1"/>
            <p:nvPr/>
          </p:nvSpPr>
          <p:spPr>
            <a:xfrm>
              <a:off x="12302" y="3693"/>
              <a:ext cx="4320" cy="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C82B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Reply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2C82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922890" y="4627980"/>
            <a:ext cx="2743200" cy="1250315"/>
            <a:chOff x="12302" y="3693"/>
            <a:chExt cx="4320" cy="1969"/>
          </a:xfrm>
        </p:grpSpPr>
        <p:sp>
          <p:nvSpPr>
            <p:cNvPr id="60" name="iṡḻîďé"/>
            <p:cNvSpPr txBox="1"/>
            <p:nvPr/>
          </p:nvSpPr>
          <p:spPr>
            <a:xfrm>
              <a:off x="12302" y="4326"/>
              <a:ext cx="4320" cy="13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R="0" lvl="0" indent="0" algn="l" defTabSz="914400" rtl="0" eaLnBrk="1" fontAlgn="auto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BDD7E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With clear graphs</a:t>
              </a:r>
              <a:endPara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rgbClr val="BDD7E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ïŝḷíḋê"/>
            <p:cNvSpPr txBox="1"/>
            <p:nvPr/>
          </p:nvSpPr>
          <p:spPr>
            <a:xfrm>
              <a:off x="12302" y="3693"/>
              <a:ext cx="4320" cy="6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C82B3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The presentation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2C82B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76739" y="343266"/>
            <a:ext cx="2865441" cy="498763"/>
            <a:chOff x="7888575" y="500132"/>
            <a:chExt cx="2865441" cy="498763"/>
          </a:xfrm>
        </p:grpSpPr>
        <p:grpSp>
          <p:nvGrpSpPr>
            <p:cNvPr id="75" name="组合 74"/>
            <p:cNvGrpSpPr/>
            <p:nvPr/>
          </p:nvGrpSpPr>
          <p:grpSpPr>
            <a:xfrm flipH="1">
              <a:off x="7888575" y="548680"/>
              <a:ext cx="2573142" cy="450215"/>
              <a:chOff x="1783541" y="611833"/>
              <a:chExt cx="2573142" cy="387063"/>
            </a:xfrm>
          </p:grpSpPr>
          <p:sp>
            <p:nvSpPr>
              <p:cNvPr id="77" name="平行四边形 76"/>
              <p:cNvSpPr/>
              <p:nvPr/>
            </p:nvSpPr>
            <p:spPr>
              <a:xfrm>
                <a:off x="1783541" y="611833"/>
                <a:ext cx="2489200" cy="387063"/>
              </a:xfrm>
              <a:prstGeom prst="parallelogram">
                <a:avLst>
                  <a:gd name="adj" fmla="val 28281"/>
                </a:avLst>
              </a:prstGeom>
              <a:gradFill>
                <a:gsLst>
                  <a:gs pos="0">
                    <a:srgbClr val="48B1BE"/>
                  </a:gs>
                  <a:gs pos="100000">
                    <a:srgbClr val="48B1BE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思源黑体" panose="020B0500000000000000" pitchFamily="34" charset="-122"/>
                </a:endParaRPr>
              </a:p>
            </p:txBody>
          </p:sp>
          <p:cxnSp>
            <p:nvCxnSpPr>
              <p:cNvPr id="78" name="直接连接符 77"/>
              <p:cNvCxnSpPr/>
              <p:nvPr/>
            </p:nvCxnSpPr>
            <p:spPr>
              <a:xfrm flipH="1">
                <a:off x="4217582" y="611833"/>
                <a:ext cx="110317" cy="387063"/>
              </a:xfrm>
              <a:prstGeom prst="line">
                <a:avLst/>
              </a:prstGeom>
              <a:ln cap="rnd">
                <a:gradFill>
                  <a:gsLst>
                    <a:gs pos="0">
                      <a:srgbClr val="54F2F0"/>
                    </a:gs>
                    <a:gs pos="100000">
                      <a:srgbClr val="3CC6E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H="1">
                <a:off x="4246366" y="611833"/>
                <a:ext cx="110317" cy="387063"/>
              </a:xfrm>
              <a:prstGeom prst="line">
                <a:avLst/>
              </a:prstGeom>
              <a:ln cap="rnd">
                <a:gradFill>
                  <a:gsLst>
                    <a:gs pos="0">
                      <a:srgbClr val="54F2F0"/>
                    </a:gs>
                    <a:gs pos="100000">
                      <a:srgbClr val="3CC6E4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矩形 75"/>
            <p:cNvSpPr/>
            <p:nvPr/>
          </p:nvSpPr>
          <p:spPr>
            <a:xfrm>
              <a:off x="8390282" y="500132"/>
              <a:ext cx="2363734" cy="4914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汉仪综艺体简" panose="02010609000101010101" pitchFamily="49" charset="-122"/>
                  <a:ea typeface="汉仪综艺体简" panose="02010609000101010101" pitchFamily="49" charset="-122"/>
                  <a:sym typeface="思源黑体" panose="020B0500000000000000" pitchFamily="34" charset="-122"/>
                </a:rPr>
                <a:t>Requirement</a:t>
              </a:r>
              <a:endParaRPr kumimoji="0" lang="en-US" altLang="zh-CN" sz="2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汉仪综艺体简" panose="02010609000101010101" pitchFamily="49" charset="-122"/>
                <a:ea typeface="汉仪综艺体简" panose="02010609000101010101" pitchFamily="49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07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screen"/>
          <a:srcRect/>
          <a:stretch>
            <a:fillRect/>
          </a:stretch>
        </p:blipFill>
        <p:spPr>
          <a:xfrm>
            <a:off x="1320207" y="0"/>
            <a:ext cx="10908188" cy="6858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0960"/>
            <a:ext cx="12192000" cy="6991107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11122767" y="476092"/>
            <a:ext cx="736385" cy="49373"/>
            <a:chOff x="5902522" y="6454139"/>
            <a:chExt cx="736385" cy="49373"/>
          </a:xfrm>
        </p:grpSpPr>
        <p:grpSp>
          <p:nvGrpSpPr>
            <p:cNvPr id="30" name="组合 29"/>
            <p:cNvGrpSpPr/>
            <p:nvPr/>
          </p:nvGrpSpPr>
          <p:grpSpPr>
            <a:xfrm>
              <a:off x="5902522" y="6454139"/>
              <a:ext cx="257592" cy="49373"/>
              <a:chOff x="2307018" y="469980"/>
              <a:chExt cx="636727" cy="122042"/>
            </a:xfrm>
          </p:grpSpPr>
          <p:sp>
            <p:nvSpPr>
              <p:cNvPr id="35" name="椭圆 34"/>
              <p:cNvSpPr/>
              <p:nvPr/>
            </p:nvSpPr>
            <p:spPr>
              <a:xfrm>
                <a:off x="2307018" y="469980"/>
                <a:ext cx="122042" cy="1220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>
                <a:off x="2558243" y="469980"/>
                <a:ext cx="122042" cy="1220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2821704" y="469980"/>
                <a:ext cx="122041" cy="1220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6381315" y="6454139"/>
              <a:ext cx="257592" cy="49373"/>
              <a:chOff x="2307018" y="469980"/>
              <a:chExt cx="636727" cy="122042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2307018" y="469980"/>
                <a:ext cx="122042" cy="12204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2558243" y="469980"/>
                <a:ext cx="122042" cy="1220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2821704" y="469980"/>
                <a:ext cx="122041" cy="1220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8" name="文本框 37"/>
          <p:cNvSpPr txBox="1"/>
          <p:nvPr/>
        </p:nvSpPr>
        <p:spPr>
          <a:xfrm>
            <a:off x="1171085" y="3514290"/>
            <a:ext cx="4533679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spc="60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03B3EA"/>
                    </a:gs>
                  </a:gsLst>
                  <a:lin ang="4800000" scaled="0"/>
                </a:gradFill>
                <a:effectLst>
                  <a:outerShdw blurRad="304800" dist="38100" dir="16200000" rotWithShape="0">
                    <a:prstClr val="black">
                      <a:alpha val="40000"/>
                    </a:prstClr>
                  </a:outerShdw>
                </a:effectLst>
                <a:latin typeface="汉仪综艺体简" panose="02010609000101010101" pitchFamily="49" charset="-122"/>
                <a:ea typeface="汉仪综艺体简" panose="02010609000101010101" pitchFamily="49" charset="-122"/>
                <a:cs typeface="+mn-ea"/>
                <a:sym typeface="+mn-lt"/>
              </a:rPr>
              <a:t>Thank you</a:t>
            </a:r>
            <a:endParaRPr lang="en-US" altLang="zh-CN" sz="4400" spc="600" dirty="0">
              <a:gradFill flip="none" rotWithShape="1">
                <a:gsLst>
                  <a:gs pos="0">
                    <a:srgbClr val="FFFFFF"/>
                  </a:gs>
                  <a:gs pos="100000">
                    <a:srgbClr val="03B3EA"/>
                  </a:gs>
                </a:gsLst>
                <a:lin ang="4800000" scaled="0"/>
              </a:gradFill>
              <a:effectLst>
                <a:outerShdw blurRad="304800" dist="38100" dir="16200000" rotWithShape="0">
                  <a:prstClr val="black">
                    <a:alpha val="40000"/>
                  </a:prstClr>
                </a:outerShdw>
              </a:effectLst>
              <a:latin typeface="汉仪综艺体简" panose="02010609000101010101" pitchFamily="49" charset="-122"/>
              <a:ea typeface="汉仪综艺体简" panose="02010609000101010101" pitchFamily="49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h/6*sin(2*pi*$)*(1-$)*8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/4*sin(2*pi*$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ags/tag1.xml><?xml version="1.0" encoding="utf-8"?>
<p:tagLst xmlns:p="http://schemas.openxmlformats.org/presentationml/2006/main">
  <p:tag name="KSO_WM_DIAGRAM_VIRTUALLY_FRAME" val="{&quot;height&quot;:161.26220472440946,&quot;left&quot;:58.5,&quot;top&quot;:238.85,&quot;width&quot;:844.4582677165354}"/>
</p:tagLst>
</file>

<file path=ppt/tags/tag10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KSO_WM_DIAGRAM_VIRTUALLY_FRAME" val="{&quot;height&quot;:402.26913385826765,&quot;left&quot;:83.83937007874012,&quot;top&quot;:32.478582677165356,&quot;width&quot;:322.50543307086616}"/>
</p:tagLst>
</file>

<file path=ppt/tags/tag12.xml><?xml version="1.0" encoding="utf-8"?>
<p:tagLst xmlns:p="http://schemas.openxmlformats.org/presentationml/2006/main">
  <p:tag name="KSO_WM_DIAGRAM_VIRTUALLY_FRAME" val="{&quot;height&quot;:402.26913385826765,&quot;left&quot;:83.83937007874012,&quot;top&quot;:32.478582677165356,&quot;width&quot;:322.50543307086616}"/>
</p:tagLst>
</file>

<file path=ppt/tags/tag13.xml><?xml version="1.0" encoding="utf-8"?>
<p:tagLst xmlns:p="http://schemas.openxmlformats.org/presentationml/2006/main">
  <p:tag name="KSO_WM_DIAGRAM_VIRTUALLY_FRAME" val="{&quot;height&quot;:402.26913385826765,&quot;left&quot;:83.83937007874012,&quot;top&quot;:32.478582677165356,&quot;width&quot;:322.50543307086616}"/>
</p:tagLst>
</file>

<file path=ppt/tags/tag14.xml><?xml version="1.0" encoding="utf-8"?>
<p:tagLst xmlns:p="http://schemas.openxmlformats.org/presentationml/2006/main">
  <p:tag name="KSO_WM_DIAGRAM_VIRTUALLY_FRAME" val="{&quot;height&quot;:402.26913385826765,&quot;left&quot;:83.83937007874012,&quot;top&quot;:32.478582677165356,&quot;width&quot;:322.50543307086616}"/>
</p:tagLst>
</file>

<file path=ppt/tags/tag15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16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17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18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19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2.xml><?xml version="1.0" encoding="utf-8"?>
<p:tagLst xmlns:p="http://schemas.openxmlformats.org/presentationml/2006/main">
  <p:tag name="KSO_WM_DIAGRAM_VIRTUALLY_FRAME" val="{&quot;height&quot;:161.26220472440946,&quot;left&quot;:58.5,&quot;top&quot;:238.85,&quot;width&quot;:844.4582677165354}"/>
</p:tagLst>
</file>

<file path=ppt/tags/tag20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21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22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23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24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25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26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27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28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29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3.xml><?xml version="1.0" encoding="utf-8"?>
<p:tagLst xmlns:p="http://schemas.openxmlformats.org/presentationml/2006/main">
  <p:tag name="KSO_WM_DIAGRAM_VIRTUALLY_FRAME" val="{&quot;height&quot;:161.26220472440946,&quot;left&quot;:58.5,&quot;top&quot;:238.85,&quot;width&quot;:844.4582677165354}"/>
</p:tagLst>
</file>

<file path=ppt/tags/tag30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31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32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33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34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35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36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37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38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39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4.xml><?xml version="1.0" encoding="utf-8"?>
<p:tagLst xmlns:p="http://schemas.openxmlformats.org/presentationml/2006/main">
  <p:tag name="KSO_WM_DIAGRAM_VIRTUALLY_FRAME" val="{&quot;height&quot;:161.26220472440946,&quot;left&quot;:58.5,&quot;top&quot;:238.85,&quot;width&quot;:844.4582677165354}"/>
</p:tagLst>
</file>

<file path=ppt/tags/tag40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41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42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43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44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45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46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47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48.xml><?xml version="1.0" encoding="utf-8"?>
<p:tagLst xmlns:p="http://schemas.openxmlformats.org/presentationml/2006/main">
  <p:tag name="KSO_WM_DIAGRAM_VIRTUALLY_FRAME" val="{&quot;height&quot;:341.761968503937,&quot;left&quot;:17.577716535433073,&quot;top&quot;:128.36708661417322,&quot;width&quot;:900.7009448818897}"/>
</p:tagLst>
</file>

<file path=ppt/tags/tag49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5.xml><?xml version="1.0" encoding="utf-8"?>
<p:tagLst xmlns:p="http://schemas.openxmlformats.org/presentationml/2006/main">
  <p:tag name="KSO_WM_DIAGRAM_VIRTUALLY_FRAME" val="{&quot;height&quot;:161.26220472440946,&quot;left&quot;:58.5,&quot;top&quot;:238.85,&quot;width&quot;:844.4582677165354}"/>
</p:tagLst>
</file>

<file path=ppt/tags/tag50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51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52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53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54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55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56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57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58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59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6.xml><?xml version="1.0" encoding="utf-8"?>
<p:tagLst xmlns:p="http://schemas.openxmlformats.org/presentationml/2006/main">
  <p:tag name="KSO_WM_DIAGRAM_VIRTUALLY_FRAME" val="{&quot;height&quot;:161.26220472440946,&quot;left&quot;:58.5,&quot;top&quot;:238.85,&quot;width&quot;:844.4582677165354}"/>
</p:tagLst>
</file>

<file path=ppt/tags/tag60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61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62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63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64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65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66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67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68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69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7.xml><?xml version="1.0" encoding="utf-8"?>
<p:tagLst xmlns:p="http://schemas.openxmlformats.org/presentationml/2006/main">
  <p:tag name="KSO_WM_DIAGRAM_VIRTUALLY_FRAME" val="{&quot;height&quot;:161.26220472440946,&quot;left&quot;:58.5,&quot;top&quot;:238.85,&quot;width&quot;:844.4582677165354}"/>
</p:tagLst>
</file>

<file path=ppt/tags/tag70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71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72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73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74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75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76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77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78.xml><?xml version="1.0" encoding="utf-8"?>
<p:tagLst xmlns:p="http://schemas.openxmlformats.org/presentationml/2006/main">
  <p:tag name="KSO_WM_DIAGRAM_VIRTUALLY_FRAME" val="{&quot;height&quot;:306.0577165354331,&quot;left&quot;:469.0520472440945,&quot;top&quot;:144.01897637795275,&quot;width&quot;:395.48086614173224}"/>
</p:tagLst>
</file>

<file path=ppt/tags/tag79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22.11.14"/>
  <p:tag name="AS_TITLE" val="Aspose.Slides for .NET 4.0 Client Profile"/>
  <p:tag name="AS_VERSION" val="22.11"/>
  <p:tag name="COMMONDATA" val="eyJoZGlkIjoiMmMxNzY4NzliODJmOGYzMWEyZDdkODA0MWI0NTdiODcifQ=="/>
</p:tagLst>
</file>

<file path=ppt/tags/tag8.xml><?xml version="1.0" encoding="utf-8"?>
<p:tagLst xmlns:p="http://schemas.openxmlformats.org/presentationml/2006/main">
  <p:tag name="KSO_WM_DIAGRAM_VIRTUALLY_FRAME" val="{&quot;height&quot;:161.26220472440946,&quot;left&quot;:58.5,&quot;top&quot;:238.85,&quot;width&quot;:844.4582677165354}"/>
</p:tagLst>
</file>

<file path=ppt/tags/tag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ng3qxej">
      <a:majorFont>
        <a:latin typeface="思源黑体"/>
        <a:ea typeface="思源黑体"/>
        <a:cs typeface="Arial"/>
      </a:majorFont>
      <a:minorFont>
        <a:latin typeface="思源黑体"/>
        <a:ea typeface="思源黑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0</TotalTime>
  <Words>871</Words>
  <Application>WPS 演示</Application>
  <PresentationFormat>自定义</PresentationFormat>
  <Paragraphs>90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Arial</vt:lpstr>
      <vt:lpstr>汉仪综艺体简</vt:lpstr>
      <vt:lpstr>等线</vt:lpstr>
      <vt:lpstr>Kartika</vt:lpstr>
      <vt:lpstr>DejaVu Math TeX Gyre</vt:lpstr>
      <vt:lpstr>思源黑体</vt:lpstr>
      <vt:lpstr>Arial Unicode MS</vt:lpstr>
      <vt:lpstr>Lato</vt:lpstr>
      <vt:lpstr>Arial Unicode MS</vt:lpstr>
      <vt:lpstr>Calibri</vt:lpstr>
      <vt:lpstr>黑体</vt:lpstr>
      <vt:lpstr>第一PPT，www.1ppt.com</vt:lpstr>
      <vt:lpstr>第一PPT，www.1ppt.com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环保新能源</dc:title>
  <dc:creator>第一PPT</dc:creator>
  <cp:keywords>www.1ppt.com</cp:keywords>
  <dc:description>www.1ppt.com</dc:description>
  <cp:lastModifiedBy>杀青</cp:lastModifiedBy>
  <cp:revision>15</cp:revision>
  <dcterms:created xsi:type="dcterms:W3CDTF">2022-07-18T01:59:00Z</dcterms:created>
  <dcterms:modified xsi:type="dcterms:W3CDTF">2025-05-09T13:45:54Z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08C995457B864692B76F3BDEA68AB237_12</vt:lpwstr>
  </property>
  <property fmtid="{D5CDD505-2E9C-101B-9397-08002B2CF9AE}" pid="3" name="KSOProductBuildVer">
    <vt:lpwstr>2052-12.1.0.20784</vt:lpwstr>
  </property>
</Properties>
</file>