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2275-96F1-89BD-79AA-FB05C3B2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0D44-075B-5DEE-858B-5D8D0E8FB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E01D-EBD7-02CF-ECB3-B4A746D5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864C-6550-8E7B-8C64-012A0BF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AB54-2ABA-9BAD-4353-C27F76F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E26C-EC3B-561A-1C59-582DB9E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7AF6-AD00-61C1-2386-E12BEE6F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8BC1-BE34-83DC-7A4C-A62AEC84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7718-CB81-5A4D-4431-283BFD6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7802-70D6-354E-BEF7-B47DC818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26AE-BA07-276F-5EBB-E9574125F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A194-29C3-AD4E-3E19-48A666C3F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A1BA-FB1A-C624-A4FB-6BA42285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FDC9-0535-7D7A-F734-6CFA1A84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9BFB-D4DB-A951-A4FA-90EF5EB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0BF4-154F-5481-714E-4E7D58DE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1F56-9AFE-B2F0-E533-552592E7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6B92-8091-56FB-4297-9FFA8AA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0378-7A1B-6EC5-2533-C7A6CA7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3D30-5902-F307-6088-C1471CD2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754F-4BE1-2F83-D605-E3A6957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07A3-A3C2-1D70-8919-557C1934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E61-B59B-18EB-16A2-6D5CEFAD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7061-3309-DE2F-AB65-A90012DF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8593-E64B-2293-3FE9-62420CF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FFEA-DB50-9BE1-C53C-2F0C8ABC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9B6A-F976-47C8-BA0C-DAC33945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5D977-076E-969F-53FA-E93BA31A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4699-7853-F160-4704-8887DE4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BF82-0398-51CB-45FD-B0A61939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2FE3-93F3-D4D1-26D1-9D4C8894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8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B824-545F-BE88-3C85-70398C3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B1A6-CABC-E26C-28C9-94FAD021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7651-7AE6-7C6A-AA0D-22CEE07CE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6ABB-1544-BBC9-B0EC-F7C994E7C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E3DE3-8305-3873-DC8A-61D6A56F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99137-25DE-60D7-5EF6-E3C270AE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EC769-BB87-268E-0DF5-9F2EF47F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FBB3F-5D37-9A4C-5B2C-3E892C0F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A83A-5F7C-88F1-8BC7-057901F6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B1AC1-F804-6B62-FF85-19E8DD84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0C300-1796-D435-3C29-54C4184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D95D-572C-FCDA-8964-49A5F78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DFEC4-6EC0-A907-9EEC-AC95F892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83905-DE7F-5423-6D12-DEC4FED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A4CA-9D40-6C21-4201-FE986525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8FCC-695D-3F05-8072-77DB66E1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D997-C378-0B98-B3B2-DCD8BEBA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142D-5EC6-217E-5125-217AAFC8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6AD44-7CC8-BEB5-244D-20035B54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09A8-8BF9-1189-1CB4-4B16223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FEB1-E065-D418-3928-461EDA7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9357-0346-820D-603C-503CA18F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B60EE-90F0-ED6B-CC36-5A10E4F2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16AD6-F47E-2357-FD99-00E84C8F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D565-D14B-B1FF-48E0-8DF1CA5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00EA-E493-A7DC-3E28-1E2B17C6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41D9-292F-FF74-0CFD-02F5FEE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F9AD7-9611-C4EF-18A4-D12FD6C4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355D-099F-B3B2-D64C-106C1D55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50F-DDD3-9931-525E-384E943D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C5A0C-A363-4C0A-845F-EDDF6CB25CC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9125-6B00-6816-6D2D-71949F27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C5C0-1118-CE6B-D339-0DB7DF01E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5148B-9D2D-46E7-A94C-F4BF586A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6DF4-7F27-F1C4-1376-0D1C7B10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Wealth Management Mobile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7F41-5549-F121-0C49-03E334C9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Functional Requirements: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mobile application will create a direct communication between Clients and their managers.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Every Client must have this app installed on a mobile device.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Every Client must be registered with the Wealth Management Firm.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3B687-7CCC-90C2-1E09-9481BB85BF65}"/>
              </a:ext>
            </a:extLst>
          </p:cNvPr>
          <p:cNvSpPr txBox="1"/>
          <p:nvPr/>
        </p:nvSpPr>
        <p:spPr>
          <a:xfrm>
            <a:off x="0" y="-1"/>
            <a:ext cx="12192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6.0. FAQ</a:t>
            </a:r>
            <a:r>
              <a:rPr lang="en-US" dirty="0"/>
              <a:t>														</a:t>
            </a:r>
          </a:p>
          <a:p>
            <a:r>
              <a:rPr lang="en-US" dirty="0"/>
              <a:t>6.1. As a client, I want to see 'FAQ' tab when I'm logged into the WIN mobile app, So that I can click on it to explore frequently asked questions.														</a:t>
            </a:r>
          </a:p>
          <a:p>
            <a:r>
              <a:rPr lang="en-US" dirty="0"/>
              <a:t>Acceptance Criteria: Given that I'm logged into </a:t>
            </a:r>
            <a:r>
              <a:rPr lang="en-US" dirty="0" err="1"/>
              <a:t>ihe</a:t>
            </a:r>
            <a:r>
              <a:rPr lang="en-US" dirty="0"/>
              <a:t> WIN mobile app, When I see and click on 'FAQ' tab, Then I can access frequently asked questions.														</a:t>
            </a:r>
          </a:p>
          <a:p>
            <a:r>
              <a:rPr lang="en-US" dirty="0"/>
              <a:t>6.2. As a manager, I want to log in to the manager's portal of the WIN mobile app, So that I can make available frequently asked questions and their answers.														</a:t>
            </a:r>
          </a:p>
          <a:p>
            <a:r>
              <a:rPr lang="en-US" dirty="0"/>
              <a:t>Acceptance Criteria: Given that I'm logged into the manager's portal of the WIN mobile </a:t>
            </a:r>
            <a:r>
              <a:rPr lang="en-US" dirty="0" err="1"/>
              <a:t>app,When</a:t>
            </a:r>
            <a:r>
              <a:rPr lang="en-US" dirty="0"/>
              <a:t>  make available some frequently asked questions and their														</a:t>
            </a:r>
          </a:p>
          <a:p>
            <a:r>
              <a:rPr lang="en-US" dirty="0"/>
              <a:t>corresponding answers, Then the client will be able explore them.														</a:t>
            </a:r>
          </a:p>
        </p:txBody>
      </p:sp>
    </p:spTree>
    <p:extLst>
      <p:ext uri="{BB962C8B-B14F-4D97-AF65-F5344CB8AC3E}">
        <p14:creationId xmlns:p14="http://schemas.microsoft.com/office/powerpoint/2010/main" val="3672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EB2174-D85A-0504-474B-D1E3CD94B7C1}"/>
              </a:ext>
            </a:extLst>
          </p:cNvPr>
          <p:cNvSpPr txBox="1"/>
          <p:nvPr/>
        </p:nvSpPr>
        <p:spPr>
          <a:xfrm>
            <a:off x="0" y="0"/>
            <a:ext cx="12192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7.0. Downloads</a:t>
            </a:r>
            <a:r>
              <a:rPr lang="en-US" dirty="0"/>
              <a:t>														</a:t>
            </a:r>
          </a:p>
          <a:p>
            <a:r>
              <a:rPr lang="en-US" dirty="0"/>
              <a:t>7.1. As a client, I want to see 'Downloads' tab when I log into my WIN mobile app, So that I can click on it and check if there are downloads for me.														</a:t>
            </a:r>
          </a:p>
          <a:p>
            <a:r>
              <a:rPr lang="en-US" dirty="0"/>
              <a:t>Acceptance Criteria: Given that I'm logged into the WIN mobile app, When I see and click on 'Downloads' tab, Then I can check if there are downloads for me.														</a:t>
            </a:r>
          </a:p>
          <a:p>
            <a:r>
              <a:rPr lang="en-US" dirty="0"/>
              <a:t>7.2. As a manager, I want to log in to the manager's portal of the WIN mobile app, So that I can upload files for downloads to clients.														</a:t>
            </a:r>
          </a:p>
          <a:p>
            <a:r>
              <a:rPr lang="en-US" dirty="0"/>
              <a:t>Acceptance Criteria: Given that I'm logged into the manager's portal of the WIN mobile app, When I have access clients' ID, Then I can send files for														</a:t>
            </a:r>
          </a:p>
          <a:p>
            <a:r>
              <a:rPr lang="en-US" dirty="0"/>
              <a:t>downloads to clients.														</a:t>
            </a:r>
          </a:p>
        </p:txBody>
      </p:sp>
    </p:spTree>
    <p:extLst>
      <p:ext uri="{BB962C8B-B14F-4D97-AF65-F5344CB8AC3E}">
        <p14:creationId xmlns:p14="http://schemas.microsoft.com/office/powerpoint/2010/main" val="60353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4E3FD-9D2C-97E4-6EDA-7514832FB123}"/>
              </a:ext>
            </a:extLst>
          </p:cNvPr>
          <p:cNvSpPr txBox="1"/>
          <p:nvPr/>
        </p:nvSpPr>
        <p:spPr>
          <a:xfrm>
            <a:off x="0" y="190501"/>
            <a:ext cx="12192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8.0. Rating</a:t>
            </a:r>
            <a:r>
              <a:rPr lang="en-US" dirty="0"/>
              <a:t>											</a:t>
            </a:r>
          </a:p>
          <a:p>
            <a:r>
              <a:rPr lang="en-US" dirty="0"/>
              <a:t>8.1. As a client, I would like to see 'Rating' tab on the WIN mobile app, So that I can rate my experiences with the app.											</a:t>
            </a:r>
          </a:p>
          <a:p>
            <a:r>
              <a:rPr lang="en-US" dirty="0"/>
              <a:t>Acceptance Criteria: Given that I'm logged into the WIN mobile app, When I see and click on 'Rating' tab, Then I'm able											</a:t>
            </a:r>
          </a:p>
          <a:p>
            <a:r>
              <a:rPr lang="en-US" dirty="0"/>
              <a:t> to rate my experiences with the app.											</a:t>
            </a:r>
          </a:p>
          <a:p>
            <a:r>
              <a:rPr lang="en-US" dirty="0"/>
              <a:t>8.2. As a client, I want to see rating scales when I click on 'Rating' tab, So that I can choose my scale.											</a:t>
            </a:r>
          </a:p>
          <a:p>
            <a:r>
              <a:rPr lang="en-US" dirty="0"/>
              <a:t>Acceptance Criteria: Given that I'm logged into the WIN mobile app and clicked on 'Rating' tab, When I see rating scales (say 1-5),											</a:t>
            </a:r>
          </a:p>
          <a:p>
            <a:r>
              <a:rPr lang="en-US" dirty="0"/>
              <a:t>Then I can select my rating scale to rate my experience with the app.											</a:t>
            </a:r>
          </a:p>
        </p:txBody>
      </p:sp>
    </p:spTree>
    <p:extLst>
      <p:ext uri="{BB962C8B-B14F-4D97-AF65-F5344CB8AC3E}">
        <p14:creationId xmlns:p14="http://schemas.microsoft.com/office/powerpoint/2010/main" val="134552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6514C-E1CF-D681-1CCE-32A09B8F9FB4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9.0. Share with Friend</a:t>
            </a:r>
            <a:r>
              <a:rPr lang="en-US" dirty="0"/>
              <a:t>													</a:t>
            </a:r>
          </a:p>
          <a:p>
            <a:r>
              <a:rPr lang="en-US" dirty="0"/>
              <a:t>9.1. As a client, I want to see 'Share with a Friend' tab, So that I will have the ability to share the app with my friends. 													</a:t>
            </a:r>
          </a:p>
          <a:p>
            <a:r>
              <a:rPr lang="en-US" dirty="0"/>
              <a:t>Acceptance Criteria: Given that I'm logged into the WIN mobile app, When I see  and click on 'Share with a Friend' tab, Then I can share													</a:t>
            </a:r>
          </a:p>
          <a:p>
            <a:r>
              <a:rPr lang="en-US" dirty="0"/>
              <a:t>the app with my friends													</a:t>
            </a:r>
          </a:p>
          <a:p>
            <a:r>
              <a:rPr lang="en-US" dirty="0"/>
              <a:t>9.2. As a client, I want to see various social media handles when I click on 'Share with a Friend' tab, So that I can choose which to share the app with.													</a:t>
            </a:r>
          </a:p>
          <a:p>
            <a:r>
              <a:rPr lang="en-US" dirty="0"/>
              <a:t>Acceptance Criteria: Given that I'm logged into the WIN mobile app and clicked on 'Share with a Friend' tab, When I see various social media													</a:t>
            </a:r>
          </a:p>
          <a:p>
            <a:r>
              <a:rPr lang="en-US" dirty="0"/>
              <a:t>handles, Then I can select which to share the app with.													</a:t>
            </a:r>
          </a:p>
        </p:txBody>
      </p:sp>
    </p:spTree>
    <p:extLst>
      <p:ext uri="{BB962C8B-B14F-4D97-AF65-F5344CB8AC3E}">
        <p14:creationId xmlns:p14="http://schemas.microsoft.com/office/powerpoint/2010/main" val="93758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569A-17D1-2EEF-3777-8748378C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4503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Case Diagram</a:t>
            </a:r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87636AF2-8BB2-79CD-106C-FA39691C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564" y="573207"/>
            <a:ext cx="6005015" cy="52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203F-FB77-B12B-46BA-7565AEB7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1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8F4C-DB7A-2107-1F3B-03A577A3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48394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contains the functionalities involved in the building of the wealth management mobile application and the user stories associated with each of the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6767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0585-76CF-E592-DA5E-0579B75B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58550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1.0. Sign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E73849-3CAC-0C52-640E-3DA815C1C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528992"/>
              </p:ext>
            </p:extLst>
          </p:nvPr>
        </p:nvGraphicFramePr>
        <p:xfrm>
          <a:off x="1023582" y="559558"/>
          <a:ext cx="9530118" cy="6558588"/>
        </p:xfrm>
        <a:graphic>
          <a:graphicData uri="http://schemas.openxmlformats.org/drawingml/2006/table">
            <a:tbl>
              <a:tblPr/>
              <a:tblGrid>
                <a:gridCol w="3665430">
                  <a:extLst>
                    <a:ext uri="{9D8B030D-6E8A-4147-A177-3AD203B41FA5}">
                      <a16:colId xmlns:a16="http://schemas.microsoft.com/office/drawing/2014/main" val="758390953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4116781235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268803564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4132716478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3097076077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1918804482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3951494425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3260385371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3913213911"/>
                    </a:ext>
                  </a:extLst>
                </a:gridCol>
              </a:tblGrid>
              <a:tr h="581085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1.1.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want to be able to fill a form when I click on 'Sign Up' button, So that I can register on the WIN Mobile App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979104"/>
                  </a:ext>
                </a:extLst>
              </a:tr>
              <a:tr h="581085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 open the WIN Mobile App on my mobile phone, WHEN I see and click on 'Sign Up' button,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97981"/>
                  </a:ext>
                </a:extLst>
              </a:tr>
              <a:tr h="44447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THEN, I am able to fill a registration form for the WIN Mobile App.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01895"/>
                  </a:ext>
                </a:extLst>
              </a:tr>
              <a:tr h="4444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1.2.</a:t>
                      </a: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As a client, want to see and click 'Sign Up' and 'Cancel' buttons when through with form filling,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7016"/>
                  </a:ext>
                </a:extLst>
              </a:tr>
              <a:tr h="33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So that I can sign up or cancel my registration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59745"/>
                  </a:ext>
                </a:extLst>
              </a:tr>
              <a:tr h="44447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 open the WIN Mobile App on my mobile phone, WHEN I'm done with form filling,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44229"/>
                  </a:ext>
                </a:extLst>
              </a:tr>
              <a:tr h="4444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THEN I'm able to see 'Sign Up' and Cancel' buttons so that I can click on either of them if case be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74913"/>
                  </a:ext>
                </a:extLst>
              </a:tr>
              <a:tr h="581085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1.3.</a:t>
                      </a: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 As a client, I want to see 'Confirm your Registration' message from my email, So that I'm able to click on it to confirm my registration.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32971"/>
                  </a:ext>
                </a:extLst>
              </a:tr>
              <a:tr h="581085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 have successfully filled the registration form on the WIN Mobile App, WHEN I check my registered email,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69257"/>
                  </a:ext>
                </a:extLst>
              </a:tr>
              <a:tr h="4444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THEN I'm able to see 'Confirm your Registration' message.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20706"/>
                  </a:ext>
                </a:extLst>
              </a:tr>
              <a:tr h="44447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1.4.</a:t>
                      </a: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 want to be taken to my login page when I click on the 'Confirm your Registration' messsage from my email,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68789"/>
                  </a:ext>
                </a:extLst>
              </a:tr>
              <a:tr h="3392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So that I can complete my registration on the WIN Mobile App.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455355"/>
                  </a:ext>
                </a:extLst>
              </a:tr>
              <a:tr h="4444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 successfully filled the registration form on the WIN Mobile App.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29551"/>
                  </a:ext>
                </a:extLst>
              </a:tr>
              <a:tr h="44447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WHEN I click on the 'Complete your Registration'  from my registered email, THEN I'm able to access my login page.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7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D5AC-9CBD-F205-AF8D-F44FD6D8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388"/>
          </a:xfrm>
        </p:spPr>
        <p:txBody>
          <a:bodyPr>
            <a:no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Segoe UI Semibold" panose="020B0702040204020203" pitchFamily="34" charset="0"/>
              </a:rPr>
              <a:t>2.0. Login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FA0B25-AC0A-3C1F-B7B7-B5FA14B51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963495"/>
              </p:ext>
            </p:extLst>
          </p:nvPr>
        </p:nvGraphicFramePr>
        <p:xfrm>
          <a:off x="600502" y="832512"/>
          <a:ext cx="9610297" cy="5117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2575">
                  <a:extLst>
                    <a:ext uri="{9D8B030D-6E8A-4147-A177-3AD203B41FA5}">
                      <a16:colId xmlns:a16="http://schemas.microsoft.com/office/drawing/2014/main" val="1185392836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2719550589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4040105781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1703342654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262170353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1155757531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1528815476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3574779177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536558732"/>
                    </a:ext>
                  </a:extLst>
                </a:gridCol>
                <a:gridCol w="800858">
                  <a:extLst>
                    <a:ext uri="{9D8B030D-6E8A-4147-A177-3AD203B41FA5}">
                      <a16:colId xmlns:a16="http://schemas.microsoft.com/office/drawing/2014/main" val="276410368"/>
                    </a:ext>
                  </a:extLst>
                </a:gridCol>
              </a:tblGrid>
              <a:tr h="82777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2.1. As a client, I want to see 'email' and 'password' typing bars, SO that I' able to enter my </a:t>
                      </a:r>
                      <a:r>
                        <a:rPr lang="en-US" sz="1400" u="none" strike="noStrike" dirty="0" err="1">
                          <a:effectLst/>
                        </a:rPr>
                        <a:t>emal</a:t>
                      </a:r>
                      <a:r>
                        <a:rPr lang="en-US" sz="1400" u="none" strike="noStrike" dirty="0">
                          <a:effectLst/>
                        </a:rPr>
                        <a:t> and password.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708639"/>
                  </a:ext>
                </a:extLst>
              </a:tr>
              <a:tr h="48321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Acceptance Criteria: Given that I'm on the login page of the WIN mobile app, When I see 'email' and 'password' typing bars,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15461"/>
                  </a:ext>
                </a:extLst>
              </a:tr>
              <a:tr h="48321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Then I'm able to enter my email and password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340653"/>
                  </a:ext>
                </a:extLst>
              </a:tr>
              <a:tr h="48321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2.2</a:t>
                      </a:r>
                      <a:r>
                        <a:rPr lang="en-US" sz="1400" u="none" strike="noStrike" dirty="0">
                          <a:effectLst/>
                        </a:rPr>
                        <a:t>. As a client, I want to see 'Log in' button on the login page, So that I can click on it to Sign in to my WIN mobile app.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1697"/>
                  </a:ext>
                </a:extLst>
              </a:tr>
              <a:tr h="48321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Acceptance Criteria: Given that I'm logged in on the WIN mobile app, When I see 'Log in' button on the login page,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75129"/>
                  </a:ext>
                </a:extLst>
              </a:tr>
              <a:tr h="4243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Then I can click on it to sign in to my account.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129471"/>
                  </a:ext>
                </a:extLst>
              </a:tr>
              <a:tr h="4832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2.3</a:t>
                      </a:r>
                      <a:r>
                        <a:rPr lang="en-US" sz="1400" u="none" strike="noStrike" dirty="0">
                          <a:effectLst/>
                        </a:rPr>
                        <a:t>. As a client, I want to see 'Forgot Password' tab on my login page, So that I  can click on it and have the option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621453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of getting a new password.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1626746"/>
                  </a:ext>
                </a:extLst>
              </a:tr>
              <a:tr h="48321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Acceptance Criteria: Given that I'm logged in on the WIN mobile app, When I see 'Forgot Password' tab on the login page,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422"/>
                  </a:ext>
                </a:extLst>
              </a:tr>
              <a:tr h="48321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Then I am able to click on it for a new 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12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FDB7-6299-E6DD-F7CD-AC401427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Segoe UI Semibold" panose="020B0702040204020203" pitchFamily="34" charset="0"/>
              </a:rPr>
              <a:t>3.0. Profile 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4D961-0B74-50BA-C3D4-6AB088603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79098"/>
              </p:ext>
            </p:extLst>
          </p:nvPr>
        </p:nvGraphicFramePr>
        <p:xfrm>
          <a:off x="838200" y="573206"/>
          <a:ext cx="9372600" cy="5485266"/>
        </p:xfrm>
        <a:graphic>
          <a:graphicData uri="http://schemas.openxmlformats.org/drawingml/2006/table">
            <a:tbl>
              <a:tblPr/>
              <a:tblGrid>
                <a:gridCol w="4686300">
                  <a:extLst>
                    <a:ext uri="{9D8B030D-6E8A-4147-A177-3AD203B41FA5}">
                      <a16:colId xmlns:a16="http://schemas.microsoft.com/office/drawing/2014/main" val="265717276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4263981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23543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5278625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86305076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54719522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519818988"/>
                    </a:ext>
                  </a:extLst>
                </a:gridCol>
              </a:tblGrid>
              <a:tr h="32734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3.1.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want to see profile form displayed When I click on :Profile' tab , So that I can fill in my details on the form.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7107"/>
                  </a:ext>
                </a:extLst>
              </a:tr>
              <a:tr h="32734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 to the WIN mobile App, When I see 'Profile' tab and click on it,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45831"/>
                  </a:ext>
                </a:extLst>
              </a:tr>
              <a:tr h="327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Then I'm able to fill in my deya/from the form that displays.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879701"/>
                  </a:ext>
                </a:extLst>
              </a:tr>
              <a:tr h="32734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3.2.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want to see 'Save' and 'Clear' tabs at the bottom of the 'profile form' from the 'Profile' tab,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1193"/>
                  </a:ext>
                </a:extLst>
              </a:tr>
              <a:tr h="327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So that I'm able to save or clear the details on the form.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005268"/>
                  </a:ext>
                </a:extLst>
              </a:tr>
              <a:tr h="32734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App, When I see and click on 'Save' or 'Clear',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705429"/>
                  </a:ext>
                </a:extLst>
              </a:tr>
              <a:tr h="327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Then I'm able to save the profile I created or just clear it.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905207"/>
                  </a:ext>
                </a:extLst>
              </a:tr>
              <a:tr h="56075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3.3.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want to see 'Edit Profile' tab from the Profile page, So that I can modify my profile if needs arise.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349288"/>
                  </a:ext>
                </a:extLst>
              </a:tr>
              <a:tr h="32734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App, When I see and click on 'Edit Profile',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087251"/>
                  </a:ext>
                </a:extLst>
              </a:tr>
              <a:tr h="327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Then I'm able to make changes to my already created profile.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49143"/>
                  </a:ext>
                </a:extLst>
              </a:tr>
              <a:tr h="3273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3.4.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As a client, I want to see 'Log out' tab from the Profile page, So that when I click on it,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81715"/>
                  </a:ext>
                </a:extLst>
              </a:tr>
              <a:tr h="32734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 will be asked if I want to logout with 'Yes' and 'No' options to choose from.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012703"/>
                  </a:ext>
                </a:extLst>
              </a:tr>
              <a:tr h="5607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 to the WIN mobile App, When I see and click on 'Logout' from the Profile page,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3293"/>
                  </a:ext>
                </a:extLst>
              </a:tr>
              <a:tr h="32734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Then I will be asked with a 'Yes' and 'No' options if I wanted to logout.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31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3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217B97-7A51-3806-932C-4DB30C225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79956"/>
              </p:ext>
            </p:extLst>
          </p:nvPr>
        </p:nvGraphicFramePr>
        <p:xfrm>
          <a:off x="0" y="245661"/>
          <a:ext cx="12192003" cy="9708484"/>
        </p:xfrm>
        <a:graphic>
          <a:graphicData uri="http://schemas.openxmlformats.org/drawingml/2006/table">
            <a:tbl>
              <a:tblPr/>
              <a:tblGrid>
                <a:gridCol w="5627074">
                  <a:extLst>
                    <a:ext uri="{9D8B030D-6E8A-4147-A177-3AD203B41FA5}">
                      <a16:colId xmlns:a16="http://schemas.microsoft.com/office/drawing/2014/main" val="2361316755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312543478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310601608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4026931586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4205450498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494041560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2801917834"/>
                    </a:ext>
                  </a:extLst>
                </a:gridCol>
                <a:gridCol w="937847">
                  <a:extLst>
                    <a:ext uri="{9D8B030D-6E8A-4147-A177-3AD203B41FA5}">
                      <a16:colId xmlns:a16="http://schemas.microsoft.com/office/drawing/2014/main" val="1876721234"/>
                    </a:ext>
                  </a:extLst>
                </a:gridCol>
              </a:tblGrid>
              <a:tr h="97385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4.0. Complaints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. As a client, I want to have the option of typing and sending instant message to the online manager when I click on 'Complaints' tab,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39901"/>
                  </a:ext>
                </a:extLst>
              </a:tr>
              <a:tr h="3320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So that I'm able to lodge a complain or seek for a specific answer.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101047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App, When I click on 'Complaints' tab and have access to typing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8892"/>
                  </a:ext>
                </a:extLst>
              </a:tr>
              <a:tr h="59525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and sending instant message to the manager, Then I'm able to lodge a complain or seek certain clarifications.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690165"/>
                  </a:ext>
                </a:extLst>
              </a:tr>
              <a:tr h="59525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4.2</a:t>
                      </a: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. As a client, I want to be able to receive instant message from the manager few seconds after sending mine,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495295"/>
                  </a:ext>
                </a:extLst>
              </a:tr>
              <a:tr h="3320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So that I can get the necessary clarifications to a complain made.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12317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App, When I have the ability to see instant reply to my sent message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01227"/>
                  </a:ext>
                </a:extLst>
              </a:tr>
              <a:tr h="3320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few seconds after sending, Then I can receive responses to my complaints.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04919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4.3</a:t>
                      </a: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.As a client, I want to see 'Send File'  on the 'Complaints' tab, So that I'm able to send files/attachments to the online manager.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79917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 and clicked on th 'Complaints' tab, When I see 'Send File' tab,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57501"/>
                  </a:ext>
                </a:extLst>
              </a:tr>
              <a:tr h="59525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Then I can send files/attachment to the manager if there be a need.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19903"/>
                  </a:ext>
                </a:extLst>
              </a:tr>
              <a:tr h="59525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4.4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. As a client, I want to have multiple file locations options when I click on 'Send File' tab, So that I can make my selection.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80843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 and clicked on 'Send File' tab, When I see multiple file locations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0898"/>
                  </a:ext>
                </a:extLst>
              </a:tr>
              <a:tr h="59525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options (device, drop box, cloud, Google Drive), Then I can make my selection.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052171"/>
                  </a:ext>
                </a:extLst>
              </a:tr>
              <a:tr h="59525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. A a client, I want to have multiple file format options when I click on 'Send File' tab, So that I can make my selection.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41256"/>
                  </a:ext>
                </a:extLst>
              </a:tr>
              <a:tr h="595258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Acceptance Criteria: Given that I'm logged into the WIN mobile app and clicked on 'Send File' tab, When I see multiple file formats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9654"/>
                  </a:ext>
                </a:extLst>
              </a:tr>
              <a:tr h="595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options (doc, xlsx, pdf, txt,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etc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), Then I can make my selection.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2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A9044-2FD5-6A74-FB7E-217FB3558776}"/>
              </a:ext>
            </a:extLst>
          </p:cNvPr>
          <p:cNvSpPr txBox="1"/>
          <p:nvPr/>
        </p:nvSpPr>
        <p:spPr>
          <a:xfrm>
            <a:off x="0" y="-9779000"/>
            <a:ext cx="12192000" cy="1535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4.0. Complaints Contnd…</a:t>
            </a:r>
          </a:p>
          <a:p>
            <a:endParaRPr lang="en-US" dirty="0"/>
          </a:p>
          <a:p>
            <a:r>
              <a:rPr lang="en-US" dirty="0"/>
              <a:t>4.6. As a manager, I want to be logged into the manager's portal of the WIN mobile App														</a:t>
            </a:r>
          </a:p>
          <a:p>
            <a:r>
              <a:rPr lang="en-US" dirty="0"/>
              <a:t>So that I can see and send immediate replies to the client's instant messages.														</a:t>
            </a:r>
          </a:p>
          <a:p>
            <a:r>
              <a:rPr lang="en-US" dirty="0"/>
              <a:t>Acceptance Criteria: Given that I'm logged into the manager's portal of the WIN mobile App, When I see the client's instant messages,														</a:t>
            </a:r>
          </a:p>
          <a:p>
            <a:r>
              <a:rPr lang="en-US" dirty="0"/>
              <a:t>Then I'm able to reply them immediately.														</a:t>
            </a:r>
          </a:p>
          <a:p>
            <a:r>
              <a:rPr lang="en-US" dirty="0"/>
              <a:t>4.7 As a manager, I want to have multiple file formats options on my device, So that I can have access to the client's files and attachments.														</a:t>
            </a:r>
          </a:p>
          <a:p>
            <a:r>
              <a:rPr lang="en-US" dirty="0"/>
              <a:t>Acceptance Criteria: Given that I'm logged into the manager's portal of the WIN mobile App, and having instant messaging with the														</a:t>
            </a:r>
          </a:p>
          <a:p>
            <a:r>
              <a:rPr lang="en-US" dirty="0"/>
              <a:t>client, When I have multiple file formats options on my device (doc, xlsx, pdf, txt, </a:t>
            </a:r>
            <a:r>
              <a:rPr lang="en-US" dirty="0" err="1"/>
              <a:t>etc</a:t>
            </a:r>
            <a:r>
              <a:rPr lang="en-US" dirty="0"/>
              <a:t>), Then I can have access to the client's files/attachments.														</a:t>
            </a:r>
          </a:p>
          <a:p>
            <a:r>
              <a:rPr lang="en-US" dirty="0"/>
              <a:t>4.8. As a client, I want to have the ability to give a feedback or review, So that I can give a review or feedback on my messaging experience with the manager.														</a:t>
            </a:r>
          </a:p>
          <a:p>
            <a:r>
              <a:rPr lang="en-US" dirty="0"/>
              <a:t>Acceptance Criteria: Given that I'm logged into the WIN mobile App and clicked on 'Complaints' tab, When I see the option to give a review or feedback,														</a:t>
            </a:r>
          </a:p>
          <a:p>
            <a:r>
              <a:rPr lang="en-US" dirty="0"/>
              <a:t>Then I can give a feedback on my messaging experiences with the manager.														</a:t>
            </a:r>
          </a:p>
          <a:p>
            <a:r>
              <a:rPr lang="en-US" dirty="0"/>
              <a:t>4.9. As a manager, I want to log into the manager's portal of the WIN mobile App, So that I can send a review platform to the client.														</a:t>
            </a:r>
          </a:p>
          <a:p>
            <a:r>
              <a:rPr lang="en-US" dirty="0"/>
              <a:t>Acceptance Criteria: Given that I'm logged into the manager's portal of the WIN mobile App, When I'm done with the instant messaging with the client,.														</a:t>
            </a:r>
          </a:p>
          <a:p>
            <a:r>
              <a:rPr lang="en-US" dirty="0"/>
              <a:t>Then I can send the client a review platform so as to give feedback.														</a:t>
            </a:r>
          </a:p>
          <a:p>
            <a:r>
              <a:rPr lang="en-US" dirty="0"/>
              <a:t>4.10. As a client, I want to have options to either do the review after instant messaging with the manager or skip, So that I can decide to give my reviews or don't.														</a:t>
            </a:r>
          </a:p>
          <a:p>
            <a:r>
              <a:rPr lang="en-US" dirty="0"/>
              <a:t>Acceptance Criteria: Given that I'm logged into the WIN mobile App, clicked on 'Complaints' tab, and just finished instant messaging with the manager,														</a:t>
            </a:r>
          </a:p>
          <a:p>
            <a:r>
              <a:rPr lang="en-US" dirty="0"/>
              <a:t>When I see 'Skip Review' tab at the bottom of the review page, Then I can either type the review and send or click on 'Skip Review' so as not to do the review.														</a:t>
            </a:r>
          </a:p>
          <a:p>
            <a:r>
              <a:rPr lang="en-US" dirty="0"/>
              <a:t>4.11. As a client, I want to have options of various social media handles and contact information of the firm when I click on 'Complaints' tab,														</a:t>
            </a:r>
          </a:p>
          <a:p>
            <a:r>
              <a:rPr lang="en-US" dirty="0"/>
              <a:t> So that I can make use of them when necessary.														</a:t>
            </a:r>
          </a:p>
          <a:p>
            <a:r>
              <a:rPr lang="en-US" dirty="0"/>
              <a:t>Acceptance Criteria: Given that I'm logged into the WIN mobile App and clicked on 'Complaints' tab, When I have access to														</a:t>
            </a:r>
          </a:p>
          <a:p>
            <a:r>
              <a:rPr lang="en-US" dirty="0"/>
              <a:t>various social media handles and contact information of the organization, Then I can make use of them when needed.</a:t>
            </a:r>
            <a:r>
              <a:rPr lang="en-US" sz="1600" dirty="0"/>
              <a:t>	</a:t>
            </a:r>
            <a:r>
              <a:rPr lang="en-US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803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FCBF07-88E3-CC6F-DED8-3ED9DC4F593C}"/>
              </a:ext>
            </a:extLst>
          </p:cNvPr>
          <p:cNvSpPr txBox="1"/>
          <p:nvPr/>
        </p:nvSpPr>
        <p:spPr>
          <a:xfrm>
            <a:off x="0" y="-10287000"/>
            <a:ext cx="12192000" cy="1520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5.0. Video Chart</a:t>
            </a:r>
            <a:r>
              <a:rPr lang="en-US" dirty="0"/>
              <a:t>						</a:t>
            </a:r>
          </a:p>
          <a:p>
            <a:endParaRPr lang="en-US" dirty="0"/>
          </a:p>
          <a:p>
            <a:r>
              <a:rPr lang="en-US" dirty="0"/>
              <a:t>5.1. As a client, I want to see 'Check Availability' when I click on 'Video Chart' tab from my WIN mobile app, So that I can click on it														</a:t>
            </a:r>
          </a:p>
          <a:p>
            <a:r>
              <a:rPr lang="en-US" dirty="0"/>
              <a:t>to check if an online agent/manager is available to speak with me.														</a:t>
            </a:r>
          </a:p>
          <a:p>
            <a:r>
              <a:rPr lang="en-US" dirty="0"/>
              <a:t>Acceptance Criteria: Given that I'm logged into the WIN mobile app, When I see and click on 'Check Availability', Then I can check if an agent/manager														</a:t>
            </a:r>
          </a:p>
          <a:p>
            <a:r>
              <a:rPr lang="en-US" dirty="0"/>
              <a:t>is available to speak with me through video call.														</a:t>
            </a:r>
          </a:p>
          <a:p>
            <a:r>
              <a:rPr lang="en-US" dirty="0"/>
              <a:t>5.2. As a client, I want to see messages, 'An Agent will speak with you shortly' or 'Sorry. No one is available at the moment' appear on my screen,														</a:t>
            </a:r>
          </a:p>
          <a:p>
            <a:r>
              <a:rPr lang="en-US" dirty="0"/>
              <a:t>So that I can know if the video chart will be possible or not.														</a:t>
            </a:r>
          </a:p>
          <a:p>
            <a:r>
              <a:rPr lang="en-US" dirty="0"/>
              <a:t>Acceptance Criteria: Given that I'm  logged into the WIN mobile app, When I see and click on 'Check Availability',														</a:t>
            </a:r>
          </a:p>
          <a:p>
            <a:r>
              <a:rPr lang="en-US" dirty="0"/>
              <a:t>Then I can see messages, 'An Agent will speak with you shortly' or 'Sorry. No one is available at the moment' appear on my screen,														</a:t>
            </a:r>
          </a:p>
          <a:p>
            <a:r>
              <a:rPr lang="en-US" dirty="0"/>
              <a:t>5.3. As a client, I want to see a follow up message, 'Would you want to wait for some time or check back later?' from the,														</a:t>
            </a:r>
          </a:p>
          <a:p>
            <a:r>
              <a:rPr lang="en-US" dirty="0"/>
              <a:t>Sorry. No one is available at the moment' message that appeared when I </a:t>
            </a:r>
            <a:r>
              <a:rPr lang="en-US" dirty="0" err="1"/>
              <a:t>cliicked</a:t>
            </a:r>
            <a:r>
              <a:rPr lang="en-US" dirty="0"/>
              <a:t> 'Check Availability' from the 'Video Chart' tab,														</a:t>
            </a:r>
          </a:p>
          <a:p>
            <a:r>
              <a:rPr lang="en-US" dirty="0"/>
              <a:t>So that I can decide what to do.														</a:t>
            </a:r>
          </a:p>
          <a:p>
            <a:r>
              <a:rPr lang="en-US" dirty="0"/>
              <a:t>Acceptance Criteria: Given that I logged into the WIN mobile app and clicked on the 'Video Chart' tab, When I see a message,														</a:t>
            </a:r>
          </a:p>
          <a:p>
            <a:r>
              <a:rPr lang="en-US" dirty="0"/>
              <a:t>Would you want to wait for some time or check back later?' which was a follow up message to the,  'Sorry. No one is available at the moment',														</a:t>
            </a:r>
          </a:p>
          <a:p>
            <a:r>
              <a:rPr lang="en-US" dirty="0"/>
              <a:t>message that appeared when I clicked on the 'Check Availability' tab, Then I will know what decision to take.														</a:t>
            </a:r>
          </a:p>
          <a:p>
            <a:r>
              <a:rPr lang="en-US" dirty="0"/>
              <a:t>5.4. As a client, I want to see 'Wait' and 'Check Later' buttons, which were from he message, ''Would you want to wait for some time or check back later?',														</a:t>
            </a:r>
          </a:p>
          <a:p>
            <a:r>
              <a:rPr lang="en-US" dirty="0"/>
              <a:t>So that I can either wait or check back later.														</a:t>
            </a:r>
          </a:p>
          <a:p>
            <a:r>
              <a:rPr lang="en-US" dirty="0"/>
              <a:t>Acceptance Criteria: GIVEN that I logged into the WIN mobile app, clicked on 'Video Chart' tab, WHEN I see 'Wait' and 'Check back later' buttons,														</a:t>
            </a:r>
          </a:p>
          <a:p>
            <a:r>
              <a:rPr lang="en-US" dirty="0"/>
              <a:t>which were from the, 'Would you want to wait for some time or check back later?', a follow up message from the, 'Sorry. No one is available at the moment',														</a:t>
            </a:r>
          </a:p>
          <a:p>
            <a:r>
              <a:rPr lang="en-US" dirty="0"/>
              <a:t>a message that appeared when I clicked on the 'Check Availability' tab, THEN I'm able wait for someone to speak with me on the video chart or check back later.														</a:t>
            </a:r>
          </a:p>
          <a:p>
            <a:r>
              <a:rPr lang="en-US" dirty="0"/>
              <a:t>5.5. As a manager, I want to be logged in to the manager's portal of the WIN mobile app, So that I'm </a:t>
            </a:r>
            <a:r>
              <a:rPr lang="en-US" dirty="0" err="1"/>
              <a:t>availablee</a:t>
            </a:r>
            <a:r>
              <a:rPr lang="en-US" dirty="0"/>
              <a:t> to have a video chart with the client.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4713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3829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Segoe UI</vt:lpstr>
      <vt:lpstr>Segoe UI Semibold</vt:lpstr>
      <vt:lpstr>Wingdings</vt:lpstr>
      <vt:lpstr>Office Theme</vt:lpstr>
      <vt:lpstr>Wealth Management Mobile App </vt:lpstr>
      <vt:lpstr>Use Case Diagram</vt:lpstr>
      <vt:lpstr>Product Backlog</vt:lpstr>
      <vt:lpstr>1.0. Sign Up</vt:lpstr>
      <vt:lpstr>2.0. Login</vt:lpstr>
      <vt:lpstr>3.0. Profile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Evelyn Nduka</dc:creator>
  <cp:lastModifiedBy>Evelyn Nduka</cp:lastModifiedBy>
  <cp:revision>2</cp:revision>
  <dcterms:created xsi:type="dcterms:W3CDTF">2024-10-26T18:08:56Z</dcterms:created>
  <dcterms:modified xsi:type="dcterms:W3CDTF">2024-10-26T22:47:20Z</dcterms:modified>
</cp:coreProperties>
</file>