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8" r:id="rId2"/>
    <p:sldId id="279" r:id="rId3"/>
    <p:sldId id="280" r:id="rId4"/>
    <p:sldId id="281" r:id="rId5"/>
    <p:sldId id="261" r:id="rId6"/>
    <p:sldId id="284" r:id="rId7"/>
    <p:sldId id="262" r:id="rId8"/>
    <p:sldId id="263" r:id="rId9"/>
    <p:sldId id="264" r:id="rId10"/>
    <p:sldId id="265" r:id="rId11"/>
    <p:sldId id="266" r:id="rId12"/>
    <p:sldId id="267" r:id="rId13"/>
    <p:sldId id="268" r:id="rId14"/>
    <p:sldId id="283" r:id="rId15"/>
    <p:sldId id="269" r:id="rId16"/>
    <p:sldId id="270" r:id="rId17"/>
    <p:sldId id="271" r:id="rId18"/>
    <p:sldId id="273" r:id="rId19"/>
    <p:sldId id="274" r:id="rId20"/>
    <p:sldId id="275" r:id="rId21"/>
    <p:sldId id="276" r:id="rId22"/>
    <p:sldId id="277" r:id="rId23"/>
  </p:sldIdLst>
  <p:sldSz cx="9144000" cy="5143500" type="screen16x9"/>
  <p:notesSz cx="9144000" cy="5143500"/>
  <p:custDataLst>
    <p:tags r:id="rId24"/>
  </p:custDataLst>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1914" y="8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FE9FBE1-A9C2-3178-1E5D-4843FBD69B93}"/>
              </a:ext>
            </a:extLst>
          </p:cNvPr>
          <p:cNvSpPr>
            <a:spLocks noGrp="1"/>
          </p:cNvSpPr>
          <p:nvPr>
            <p:ph type="ftr" sz="quarter" idx="10"/>
          </p:nvPr>
        </p:nvSpPr>
        <p:spPr/>
        <p:txBody>
          <a:bodyPr/>
          <a:lstStyle/>
          <a:p>
            <a:endParaRPr lang="en-IN"/>
          </a:p>
        </p:txBody>
      </p:sp>
      <p:sp>
        <p:nvSpPr>
          <p:cNvPr id="3" name="Date Placeholder 2">
            <a:extLst>
              <a:ext uri="{FF2B5EF4-FFF2-40B4-BE49-F238E27FC236}">
                <a16:creationId xmlns:a16="http://schemas.microsoft.com/office/drawing/2014/main" id="{EC96E7C7-6ED5-BA06-AA83-9F2F4DD008C0}"/>
              </a:ext>
            </a:extLst>
          </p:cNvPr>
          <p:cNvSpPr>
            <a:spLocks noGrp="1"/>
          </p:cNvSpPr>
          <p:nvPr>
            <p:ph type="dt" sz="half" idx="11"/>
          </p:nvPr>
        </p:nvSpPr>
        <p:spPr/>
        <p:txBody>
          <a:bodyPr/>
          <a:lstStyle/>
          <a:p>
            <a:fld id="{1D8BD707-D9CF-40AE-B4C6-C98DA3205C09}" type="datetimeFigureOut">
              <a:rPr lang="en-US" smtClean="0"/>
              <a:t>9/29/2022</a:t>
            </a:fld>
            <a:endParaRPr lang="en-US"/>
          </a:p>
        </p:txBody>
      </p:sp>
      <p:sp>
        <p:nvSpPr>
          <p:cNvPr id="4" name="Slide Number Placeholder 3">
            <a:extLst>
              <a:ext uri="{FF2B5EF4-FFF2-40B4-BE49-F238E27FC236}">
                <a16:creationId xmlns:a16="http://schemas.microsoft.com/office/drawing/2014/main" id="{C561D52A-4D49-0644-D358-4FE056D36AC6}"/>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157289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bg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1400" b="0" i="0">
                <a:solidFill>
                  <a:srgbClr val="737373"/>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bg1"/>
                </a:solidFill>
                <a:latin typeface="Trebuchet MS"/>
                <a:cs typeface="Trebuchet MS"/>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38AB37"/>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800" b="0" i="0">
                <a:solidFill>
                  <a:schemeClr val="bg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572000" y="0"/>
            <a:ext cx="4572000" cy="5143500"/>
          </a:xfrm>
          <a:custGeom>
            <a:avLst/>
            <a:gdLst/>
            <a:ahLst/>
            <a:cxnLst/>
            <a:rect l="l" t="t" r="r" b="b"/>
            <a:pathLst>
              <a:path w="4572000" h="5143500">
                <a:moveTo>
                  <a:pt x="0" y="5143499"/>
                </a:moveTo>
                <a:lnTo>
                  <a:pt x="4571999" y="5143499"/>
                </a:lnTo>
                <a:lnTo>
                  <a:pt x="4571999" y="0"/>
                </a:lnTo>
                <a:lnTo>
                  <a:pt x="0" y="0"/>
                </a:lnTo>
                <a:lnTo>
                  <a:pt x="0" y="5143499"/>
                </a:lnTo>
                <a:close/>
              </a:path>
            </a:pathLst>
          </a:custGeom>
          <a:solidFill>
            <a:srgbClr val="38AB37"/>
          </a:solidFill>
        </p:spPr>
        <p:txBody>
          <a:bodyPr wrap="square" lIns="0" tIns="0" rIns="0" bIns="0" rtlCol="0"/>
          <a:lstStyle/>
          <a:p>
            <a:endParaRPr/>
          </a:p>
        </p:txBody>
      </p:sp>
      <p:sp>
        <p:nvSpPr>
          <p:cNvPr id="17" name="bg object 17"/>
          <p:cNvSpPr/>
          <p:nvPr/>
        </p:nvSpPr>
        <p:spPr>
          <a:xfrm>
            <a:off x="0" y="0"/>
            <a:ext cx="4464050" cy="5143500"/>
          </a:xfrm>
          <a:custGeom>
            <a:avLst/>
            <a:gdLst/>
            <a:ahLst/>
            <a:cxnLst/>
            <a:rect l="l" t="t" r="r" b="b"/>
            <a:pathLst>
              <a:path w="4464050" h="5143500">
                <a:moveTo>
                  <a:pt x="0" y="5143499"/>
                </a:moveTo>
                <a:lnTo>
                  <a:pt x="4463574" y="5143499"/>
                </a:lnTo>
                <a:lnTo>
                  <a:pt x="4463574" y="0"/>
                </a:lnTo>
                <a:lnTo>
                  <a:pt x="0" y="0"/>
                </a:lnTo>
                <a:lnTo>
                  <a:pt x="0" y="5143499"/>
                </a:lnTo>
                <a:close/>
              </a:path>
            </a:pathLst>
          </a:custGeom>
          <a:solidFill>
            <a:srgbClr val="FAFAFA"/>
          </a:solidFill>
        </p:spPr>
        <p:txBody>
          <a:bodyPr wrap="square" lIns="0" tIns="0" rIns="0" bIns="0" rtlCol="0"/>
          <a:lstStyle/>
          <a:p>
            <a:endParaRPr/>
          </a:p>
        </p:txBody>
      </p:sp>
      <p:pic>
        <p:nvPicPr>
          <p:cNvPr id="18" name="bg object 18"/>
          <p:cNvPicPr/>
          <p:nvPr/>
        </p:nvPicPr>
        <p:blipFill>
          <a:blip r:embed="rId2" cstate="print"/>
          <a:stretch>
            <a:fillRect/>
          </a:stretch>
        </p:blipFill>
        <p:spPr>
          <a:xfrm>
            <a:off x="4463574" y="599"/>
            <a:ext cx="108599" cy="5142899"/>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1686560"/>
          </a:xfrm>
          <a:custGeom>
            <a:avLst/>
            <a:gdLst/>
            <a:ahLst/>
            <a:cxnLst/>
            <a:rect l="l" t="t" r="r" b="b"/>
            <a:pathLst>
              <a:path w="9144000" h="1686560">
                <a:moveTo>
                  <a:pt x="0" y="1685999"/>
                </a:moveTo>
                <a:lnTo>
                  <a:pt x="9143999" y="1685999"/>
                </a:lnTo>
                <a:lnTo>
                  <a:pt x="9143999" y="0"/>
                </a:lnTo>
                <a:lnTo>
                  <a:pt x="0" y="0"/>
                </a:lnTo>
                <a:lnTo>
                  <a:pt x="0" y="1685999"/>
                </a:lnTo>
                <a:close/>
              </a:path>
            </a:pathLst>
          </a:custGeom>
          <a:solidFill>
            <a:srgbClr val="38AB37"/>
          </a:solidFill>
        </p:spPr>
        <p:txBody>
          <a:bodyPr wrap="square" lIns="0" tIns="0" rIns="0" bIns="0" rtlCol="0"/>
          <a:lstStyle/>
          <a:p>
            <a:endParaRPr/>
          </a:p>
        </p:txBody>
      </p:sp>
      <p:sp>
        <p:nvSpPr>
          <p:cNvPr id="17" name="bg object 17"/>
          <p:cNvSpPr/>
          <p:nvPr/>
        </p:nvSpPr>
        <p:spPr>
          <a:xfrm>
            <a:off x="0" y="1794599"/>
            <a:ext cx="9144000" cy="3348990"/>
          </a:xfrm>
          <a:custGeom>
            <a:avLst/>
            <a:gdLst/>
            <a:ahLst/>
            <a:cxnLst/>
            <a:rect l="l" t="t" r="r" b="b"/>
            <a:pathLst>
              <a:path w="9144000" h="3348990">
                <a:moveTo>
                  <a:pt x="0" y="3348899"/>
                </a:moveTo>
                <a:lnTo>
                  <a:pt x="9143999" y="3348899"/>
                </a:lnTo>
                <a:lnTo>
                  <a:pt x="9143999" y="0"/>
                </a:lnTo>
                <a:lnTo>
                  <a:pt x="0" y="0"/>
                </a:lnTo>
                <a:lnTo>
                  <a:pt x="0" y="3348899"/>
                </a:lnTo>
                <a:close/>
              </a:path>
            </a:pathLst>
          </a:custGeom>
          <a:solidFill>
            <a:srgbClr val="FAFAFA"/>
          </a:solidFill>
        </p:spPr>
        <p:txBody>
          <a:bodyPr wrap="square" lIns="0" tIns="0" rIns="0" bIns="0" rtlCol="0"/>
          <a:lstStyle/>
          <a:p>
            <a:endParaRPr/>
          </a:p>
        </p:txBody>
      </p:sp>
      <p:pic>
        <p:nvPicPr>
          <p:cNvPr id="18" name="bg object 18"/>
          <p:cNvPicPr/>
          <p:nvPr/>
        </p:nvPicPr>
        <p:blipFill>
          <a:blip r:embed="rId8" cstate="print"/>
          <a:stretch>
            <a:fillRect/>
          </a:stretch>
        </p:blipFill>
        <p:spPr>
          <a:xfrm>
            <a:off x="0" y="1685999"/>
            <a:ext cx="9143999" cy="108599"/>
          </a:xfrm>
          <a:prstGeom prst="rect">
            <a:avLst/>
          </a:prstGeom>
        </p:spPr>
      </p:pic>
      <p:sp>
        <p:nvSpPr>
          <p:cNvPr id="2" name="Holder 2"/>
          <p:cNvSpPr>
            <a:spLocks noGrp="1"/>
          </p:cNvSpPr>
          <p:nvPr>
            <p:ph type="title"/>
          </p:nvPr>
        </p:nvSpPr>
        <p:spPr>
          <a:xfrm>
            <a:off x="544925" y="904064"/>
            <a:ext cx="7001509" cy="515111"/>
          </a:xfrm>
          <a:prstGeom prst="rect">
            <a:avLst/>
          </a:prstGeom>
        </p:spPr>
        <p:txBody>
          <a:bodyPr wrap="square" lIns="0" tIns="0" rIns="0" bIns="0">
            <a:spAutoFit/>
          </a:bodyPr>
          <a:lstStyle>
            <a:lvl1pPr>
              <a:defRPr sz="2800" b="0" i="0">
                <a:solidFill>
                  <a:schemeClr val="bg1"/>
                </a:solidFill>
                <a:latin typeface="Trebuchet MS"/>
                <a:cs typeface="Trebuchet MS"/>
              </a:defRPr>
            </a:lvl1pPr>
          </a:lstStyle>
          <a:p>
            <a:endParaRPr/>
          </a:p>
        </p:txBody>
      </p:sp>
      <p:sp>
        <p:nvSpPr>
          <p:cNvPr id="3" name="Holder 3"/>
          <p:cNvSpPr>
            <a:spLocks noGrp="1"/>
          </p:cNvSpPr>
          <p:nvPr>
            <p:ph type="body" idx="1"/>
          </p:nvPr>
        </p:nvSpPr>
        <p:spPr>
          <a:xfrm>
            <a:off x="636958" y="1946464"/>
            <a:ext cx="7870082" cy="1534160"/>
          </a:xfrm>
          <a:prstGeom prst="rect">
            <a:avLst/>
          </a:prstGeom>
        </p:spPr>
        <p:txBody>
          <a:bodyPr wrap="square" lIns="0" tIns="0" rIns="0" bIns="0">
            <a:spAutoFit/>
          </a:bodyPr>
          <a:lstStyle>
            <a:lvl1pPr>
              <a:defRPr sz="1400" b="0" i="0">
                <a:solidFill>
                  <a:srgbClr val="737373"/>
                </a:solidFill>
                <a:latin typeface="Trebuchet MS"/>
                <a:cs typeface="Trebuchet MS"/>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9/29/2022</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6" r:id="rId1"/>
    <p:sldLayoutId id="2147483661" r:id="rId2"/>
    <p:sldLayoutId id="2147483662" r:id="rId3"/>
    <p:sldLayoutId id="2147483663" r:id="rId4"/>
    <p:sldLayoutId id="2147483664" r:id="rId5"/>
    <p:sldLayoutId id="2147483665"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numpy.org/"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hyperlink" Target="https://pandas.pydata.org/"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matplotlib.org/"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seaborn.pydata.org/"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join.slack.com/t/fall22datasci-djm1854/shared_invite/zt-1fvfwcl4i-14p7It~ijeQUftn0gASa~Q" TargetMode="External"/><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hyperlink" Target="mailto:datasciencebootcamp@nyu.edu"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4.xml"/><Relationship Id="rId7" Type="http://schemas.openxmlformats.org/officeDocument/2006/relationships/image" Target="../media/image3.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1.xml"/><Relationship Id="rId5" Type="http://schemas.openxmlformats.org/officeDocument/2006/relationships/tags" Target="../tags/tag6.xml"/><Relationship Id="rId4" Type="http://schemas.openxmlformats.org/officeDocument/2006/relationships/tags" Target="../tags/tag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38AB37"/>
          </a:solidFill>
        </p:spPr>
        <p:txBody>
          <a:bodyPr wrap="square" lIns="0" tIns="0" rIns="0" bIns="0" rtlCol="0"/>
          <a:lstStyle/>
          <a:p>
            <a:endParaRPr/>
          </a:p>
        </p:txBody>
      </p:sp>
      <p:grpSp>
        <p:nvGrpSpPr>
          <p:cNvPr id="3" name="object 3"/>
          <p:cNvGrpSpPr/>
          <p:nvPr/>
        </p:nvGrpSpPr>
        <p:grpSpPr>
          <a:xfrm>
            <a:off x="8246399" y="4245874"/>
            <a:ext cx="897890" cy="897890"/>
            <a:chOff x="8246399" y="4245874"/>
            <a:chExt cx="897890" cy="897890"/>
          </a:xfrm>
        </p:grpSpPr>
        <p:sp>
          <p:nvSpPr>
            <p:cNvPr id="4" name="object 4"/>
            <p:cNvSpPr/>
            <p:nvPr/>
          </p:nvSpPr>
          <p:spPr>
            <a:xfrm>
              <a:off x="8246399" y="4245924"/>
              <a:ext cx="897890" cy="897890"/>
            </a:xfrm>
            <a:custGeom>
              <a:avLst/>
              <a:gdLst/>
              <a:ahLst/>
              <a:cxnLst/>
              <a:rect l="l" t="t" r="r" b="b"/>
              <a:pathLst>
                <a:path w="897890" h="897889">
                  <a:moveTo>
                    <a:pt x="897599" y="897599"/>
                  </a:moveTo>
                  <a:lnTo>
                    <a:pt x="0" y="897599"/>
                  </a:lnTo>
                  <a:lnTo>
                    <a:pt x="897599" y="0"/>
                  </a:lnTo>
                  <a:lnTo>
                    <a:pt x="897599" y="897599"/>
                  </a:lnTo>
                  <a:close/>
                </a:path>
              </a:pathLst>
            </a:custGeom>
            <a:solidFill>
              <a:srgbClr val="FFFFFF"/>
            </a:solidFill>
          </p:spPr>
          <p:txBody>
            <a:bodyPr wrap="square" lIns="0" tIns="0" rIns="0" bIns="0" rtlCol="0"/>
            <a:lstStyle/>
            <a:p>
              <a:endParaRPr/>
            </a:p>
          </p:txBody>
        </p:sp>
        <p:sp>
          <p:nvSpPr>
            <p:cNvPr id="5" name="object 5"/>
            <p:cNvSpPr/>
            <p:nvPr/>
          </p:nvSpPr>
          <p:spPr>
            <a:xfrm>
              <a:off x="8246399" y="4245874"/>
              <a:ext cx="897890" cy="897890"/>
            </a:xfrm>
            <a:custGeom>
              <a:avLst/>
              <a:gdLst/>
              <a:ahLst/>
              <a:cxnLst/>
              <a:rect l="l" t="t" r="r" b="b"/>
              <a:pathLst>
                <a:path w="897890" h="897889">
                  <a:moveTo>
                    <a:pt x="897599" y="897599"/>
                  </a:moveTo>
                  <a:lnTo>
                    <a:pt x="0" y="897599"/>
                  </a:lnTo>
                  <a:lnTo>
                    <a:pt x="0" y="149602"/>
                  </a:lnTo>
                  <a:lnTo>
                    <a:pt x="11387" y="92352"/>
                  </a:lnTo>
                  <a:lnTo>
                    <a:pt x="43817" y="43817"/>
                  </a:lnTo>
                  <a:lnTo>
                    <a:pt x="92352" y="11387"/>
                  </a:lnTo>
                  <a:lnTo>
                    <a:pt x="149602" y="0"/>
                  </a:lnTo>
                  <a:lnTo>
                    <a:pt x="897599" y="0"/>
                  </a:lnTo>
                  <a:lnTo>
                    <a:pt x="897599" y="897599"/>
                  </a:lnTo>
                  <a:close/>
                </a:path>
              </a:pathLst>
            </a:custGeom>
            <a:solidFill>
              <a:srgbClr val="FFFFFF">
                <a:alpha val="68078"/>
              </a:srgbClr>
            </a:solidFill>
          </p:spPr>
          <p:txBody>
            <a:bodyPr wrap="square" lIns="0" tIns="0" rIns="0" bIns="0" rtlCol="0"/>
            <a:lstStyle/>
            <a:p>
              <a:endParaRPr/>
            </a:p>
          </p:txBody>
        </p:sp>
      </p:grpSp>
      <p:sp>
        <p:nvSpPr>
          <p:cNvPr id="6" name="object 6"/>
          <p:cNvSpPr txBox="1">
            <a:spLocks noGrp="1"/>
          </p:cNvSpPr>
          <p:nvPr>
            <p:ph type="title"/>
          </p:nvPr>
        </p:nvSpPr>
        <p:spPr>
          <a:xfrm>
            <a:off x="463550" y="1618305"/>
            <a:ext cx="8680450" cy="1243930"/>
          </a:xfrm>
          <a:prstGeom prst="rect">
            <a:avLst/>
          </a:prstGeom>
        </p:spPr>
        <p:txBody>
          <a:bodyPr vert="horz" wrap="square" lIns="0" tIns="12700" rIns="0" bIns="0" rtlCol="0">
            <a:spAutoFit/>
          </a:bodyPr>
          <a:lstStyle/>
          <a:p>
            <a:pPr marL="12700">
              <a:lnSpc>
                <a:spcPct val="100000"/>
              </a:lnSpc>
              <a:spcBef>
                <a:spcPts val="100"/>
              </a:spcBef>
            </a:pPr>
            <a:r>
              <a:rPr sz="4000" dirty="0"/>
              <a:t>Week</a:t>
            </a:r>
            <a:r>
              <a:rPr sz="4000" spc="-285" dirty="0"/>
              <a:t> </a:t>
            </a:r>
            <a:r>
              <a:rPr sz="4000" spc="-80" dirty="0"/>
              <a:t>0</a:t>
            </a:r>
            <a:r>
              <a:rPr lang="en-IN" sz="4000" spc="-80" dirty="0"/>
              <a:t>2</a:t>
            </a:r>
            <a:r>
              <a:rPr sz="4000" spc="-80" dirty="0"/>
              <a:t>:</a:t>
            </a:r>
            <a:r>
              <a:rPr sz="4000" spc="-220" dirty="0"/>
              <a:t> </a:t>
            </a:r>
            <a:r>
              <a:rPr lang="en-IN" sz="4000" spc="-45" dirty="0"/>
              <a:t>Data Wrangling Libraries </a:t>
            </a:r>
            <a:br>
              <a:rPr lang="en-IN" sz="4000" spc="-45" dirty="0"/>
            </a:br>
            <a:endParaRPr sz="4000" dirty="0"/>
          </a:p>
        </p:txBody>
      </p:sp>
      <p:sp>
        <p:nvSpPr>
          <p:cNvPr id="7" name="object 7"/>
          <p:cNvSpPr txBox="1"/>
          <p:nvPr/>
        </p:nvSpPr>
        <p:spPr>
          <a:xfrm>
            <a:off x="472122" y="2816284"/>
            <a:ext cx="2459990" cy="574040"/>
          </a:xfrm>
          <a:prstGeom prst="rect">
            <a:avLst/>
          </a:prstGeom>
        </p:spPr>
        <p:txBody>
          <a:bodyPr vert="horz" wrap="square" lIns="0" tIns="12700" rIns="0" bIns="0" rtlCol="0">
            <a:spAutoFit/>
          </a:bodyPr>
          <a:lstStyle/>
          <a:p>
            <a:pPr marL="12700" marR="5080">
              <a:lnSpc>
                <a:spcPct val="100000"/>
              </a:lnSpc>
              <a:spcBef>
                <a:spcPts val="100"/>
              </a:spcBef>
            </a:pPr>
            <a:r>
              <a:rPr sz="1800" dirty="0">
                <a:solidFill>
                  <a:srgbClr val="FFFFFF"/>
                </a:solidFill>
                <a:latin typeface="Trebuchet MS"/>
                <a:cs typeface="Trebuchet MS"/>
              </a:rPr>
              <a:t>Data</a:t>
            </a:r>
            <a:r>
              <a:rPr sz="1800" spc="-65" dirty="0">
                <a:solidFill>
                  <a:srgbClr val="FFFFFF"/>
                </a:solidFill>
                <a:latin typeface="Trebuchet MS"/>
                <a:cs typeface="Trebuchet MS"/>
              </a:rPr>
              <a:t> </a:t>
            </a:r>
            <a:r>
              <a:rPr sz="1800" dirty="0">
                <a:solidFill>
                  <a:srgbClr val="FFFFFF"/>
                </a:solidFill>
                <a:latin typeface="Trebuchet MS"/>
                <a:cs typeface="Trebuchet MS"/>
              </a:rPr>
              <a:t>Science</a:t>
            </a:r>
            <a:r>
              <a:rPr sz="1800" spc="-60" dirty="0">
                <a:solidFill>
                  <a:srgbClr val="FFFFFF"/>
                </a:solidFill>
                <a:latin typeface="Trebuchet MS"/>
                <a:cs typeface="Trebuchet MS"/>
              </a:rPr>
              <a:t> </a:t>
            </a:r>
            <a:r>
              <a:rPr sz="1800" spc="-10" dirty="0">
                <a:solidFill>
                  <a:srgbClr val="FFFFFF"/>
                </a:solidFill>
                <a:latin typeface="Trebuchet MS"/>
                <a:cs typeface="Trebuchet MS"/>
              </a:rPr>
              <a:t>Bootcamp </a:t>
            </a:r>
            <a:r>
              <a:rPr sz="1800" spc="-95" dirty="0">
                <a:solidFill>
                  <a:srgbClr val="FFFFFF"/>
                </a:solidFill>
                <a:latin typeface="Trebuchet MS"/>
                <a:cs typeface="Trebuchet MS"/>
              </a:rPr>
              <a:t>Fall,</a:t>
            </a:r>
            <a:r>
              <a:rPr sz="1800" spc="-100" dirty="0">
                <a:solidFill>
                  <a:srgbClr val="FFFFFF"/>
                </a:solidFill>
                <a:latin typeface="Trebuchet MS"/>
                <a:cs typeface="Trebuchet MS"/>
              </a:rPr>
              <a:t> </a:t>
            </a:r>
            <a:r>
              <a:rPr sz="1800" spc="40" dirty="0">
                <a:solidFill>
                  <a:srgbClr val="FFFFFF"/>
                </a:solidFill>
                <a:latin typeface="Trebuchet MS"/>
                <a:cs typeface="Trebuchet MS"/>
              </a:rPr>
              <a:t>202</a:t>
            </a:r>
            <a:r>
              <a:rPr lang="en-IN" sz="1800" spc="40" dirty="0">
                <a:solidFill>
                  <a:srgbClr val="FFFFFF"/>
                </a:solidFill>
                <a:latin typeface="Trebuchet MS"/>
                <a:cs typeface="Trebuchet MS"/>
              </a:rPr>
              <a:t>2</a:t>
            </a:r>
            <a:endParaRPr sz="1800" dirty="0">
              <a:latin typeface="Trebuchet MS"/>
              <a:cs typeface="Trebuchet MS"/>
            </a:endParaRPr>
          </a:p>
        </p:txBody>
      </p:sp>
      <p:sp>
        <p:nvSpPr>
          <p:cNvPr id="8" name="object 8"/>
          <p:cNvSpPr txBox="1"/>
          <p:nvPr/>
        </p:nvSpPr>
        <p:spPr>
          <a:xfrm>
            <a:off x="463550" y="4009268"/>
            <a:ext cx="1898650" cy="228268"/>
          </a:xfrm>
          <a:prstGeom prst="rect">
            <a:avLst/>
          </a:prstGeom>
        </p:spPr>
        <p:txBody>
          <a:bodyPr vert="horz" wrap="square" lIns="0" tIns="12700" rIns="0" bIns="0" rtlCol="0">
            <a:spAutoFit/>
          </a:bodyPr>
          <a:lstStyle/>
          <a:p>
            <a:pPr marL="12700">
              <a:lnSpc>
                <a:spcPct val="100000"/>
              </a:lnSpc>
              <a:spcBef>
                <a:spcPts val="100"/>
              </a:spcBef>
            </a:pPr>
            <a:r>
              <a:rPr sz="1400" spc="-40" dirty="0">
                <a:solidFill>
                  <a:srgbClr val="FFFFFF"/>
                </a:solidFill>
                <a:latin typeface="Trebuchet MS"/>
                <a:cs typeface="Trebuchet MS"/>
              </a:rPr>
              <a:t>Instructor:</a:t>
            </a:r>
            <a:r>
              <a:rPr lang="en-IN" sz="1400" spc="-40" dirty="0">
                <a:solidFill>
                  <a:srgbClr val="FFFFFF"/>
                </a:solidFill>
                <a:latin typeface="Trebuchet MS"/>
                <a:cs typeface="Trebuchet MS"/>
              </a:rPr>
              <a:t> Vijayraj Gohil</a:t>
            </a:r>
            <a:endParaRPr sz="14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3200" spc="-30" dirty="0"/>
              <a:t>Libraries</a:t>
            </a:r>
            <a:r>
              <a:rPr sz="3200" spc="-165" dirty="0"/>
              <a:t> </a:t>
            </a:r>
            <a:r>
              <a:rPr sz="3200" spc="-75" dirty="0"/>
              <a:t>in</a:t>
            </a:r>
            <a:r>
              <a:rPr sz="3200" spc="-165" dirty="0"/>
              <a:t> </a:t>
            </a:r>
            <a:r>
              <a:rPr sz="3200" spc="-10" dirty="0"/>
              <a:t>Python</a:t>
            </a:r>
            <a:endParaRPr sz="3200"/>
          </a:p>
        </p:txBody>
      </p:sp>
      <p:sp>
        <p:nvSpPr>
          <p:cNvPr id="3" name="object 3"/>
          <p:cNvSpPr txBox="1"/>
          <p:nvPr/>
        </p:nvSpPr>
        <p:spPr>
          <a:xfrm>
            <a:off x="666193" y="1952984"/>
            <a:ext cx="7165975" cy="1529906"/>
          </a:xfrm>
          <a:prstGeom prst="rect">
            <a:avLst/>
          </a:prstGeom>
        </p:spPr>
        <p:txBody>
          <a:bodyPr vert="horz" wrap="square" lIns="0" tIns="44450" rIns="0" bIns="0" rtlCol="0">
            <a:spAutoFit/>
          </a:bodyPr>
          <a:lstStyle/>
          <a:p>
            <a:pPr marL="348615" indent="-336550">
              <a:lnSpc>
                <a:spcPct val="100000"/>
              </a:lnSpc>
              <a:spcBef>
                <a:spcPts val="350"/>
              </a:spcBef>
              <a:buFont typeface="Arial"/>
              <a:buChar char="●"/>
              <a:tabLst>
                <a:tab pos="347980" algn="l"/>
                <a:tab pos="349250" algn="l"/>
              </a:tabLst>
            </a:pPr>
            <a:r>
              <a:rPr sz="1400" spc="80" dirty="0">
                <a:solidFill>
                  <a:schemeClr val="tx1">
                    <a:lumMod val="50000"/>
                    <a:lumOff val="50000"/>
                  </a:schemeClr>
                </a:solidFill>
                <a:latin typeface="Trebuchet MS"/>
                <a:cs typeface="Trebuchet MS"/>
              </a:rPr>
              <a:t>A</a:t>
            </a:r>
            <a:r>
              <a:rPr sz="1400" spc="-70" dirty="0">
                <a:solidFill>
                  <a:schemeClr val="tx1">
                    <a:lumMod val="50000"/>
                    <a:lumOff val="50000"/>
                  </a:schemeClr>
                </a:solidFill>
                <a:latin typeface="Trebuchet MS"/>
                <a:cs typeface="Trebuchet MS"/>
              </a:rPr>
              <a:t> </a:t>
            </a:r>
            <a:r>
              <a:rPr sz="1400" spc="-10" dirty="0">
                <a:solidFill>
                  <a:schemeClr val="tx1">
                    <a:lumMod val="50000"/>
                    <a:lumOff val="50000"/>
                  </a:schemeClr>
                </a:solidFill>
                <a:latin typeface="Trebuchet MS"/>
                <a:cs typeface="Trebuchet MS"/>
              </a:rPr>
              <a:t>reusable</a:t>
            </a:r>
            <a:r>
              <a:rPr sz="1400" spc="-70" dirty="0">
                <a:solidFill>
                  <a:schemeClr val="tx1">
                    <a:lumMod val="50000"/>
                    <a:lumOff val="50000"/>
                  </a:schemeClr>
                </a:solidFill>
                <a:latin typeface="Trebuchet MS"/>
                <a:cs typeface="Trebuchet MS"/>
              </a:rPr>
              <a:t> </a:t>
            </a:r>
            <a:r>
              <a:rPr sz="1400" dirty="0">
                <a:solidFill>
                  <a:schemeClr val="tx1">
                    <a:lumMod val="50000"/>
                    <a:lumOff val="50000"/>
                  </a:schemeClr>
                </a:solidFill>
                <a:latin typeface="Trebuchet MS"/>
                <a:cs typeface="Trebuchet MS"/>
              </a:rPr>
              <a:t>chunk</a:t>
            </a:r>
            <a:r>
              <a:rPr sz="1400" spc="-65" dirty="0">
                <a:solidFill>
                  <a:schemeClr val="tx1">
                    <a:lumMod val="50000"/>
                    <a:lumOff val="50000"/>
                  </a:schemeClr>
                </a:solidFill>
                <a:latin typeface="Trebuchet MS"/>
                <a:cs typeface="Trebuchet MS"/>
              </a:rPr>
              <a:t> </a:t>
            </a:r>
            <a:r>
              <a:rPr sz="1400" dirty="0">
                <a:solidFill>
                  <a:schemeClr val="tx1">
                    <a:lumMod val="50000"/>
                    <a:lumOff val="50000"/>
                  </a:schemeClr>
                </a:solidFill>
                <a:latin typeface="Trebuchet MS"/>
                <a:cs typeface="Trebuchet MS"/>
              </a:rPr>
              <a:t>of</a:t>
            </a:r>
            <a:r>
              <a:rPr sz="1400" spc="-70" dirty="0">
                <a:solidFill>
                  <a:schemeClr val="tx1">
                    <a:lumMod val="50000"/>
                    <a:lumOff val="50000"/>
                  </a:schemeClr>
                </a:solidFill>
                <a:latin typeface="Trebuchet MS"/>
                <a:cs typeface="Trebuchet MS"/>
              </a:rPr>
              <a:t> </a:t>
            </a:r>
            <a:r>
              <a:rPr sz="1400" dirty="0">
                <a:solidFill>
                  <a:schemeClr val="tx1">
                    <a:lumMod val="50000"/>
                    <a:lumOff val="50000"/>
                  </a:schemeClr>
                </a:solidFill>
                <a:latin typeface="Trebuchet MS"/>
                <a:cs typeface="Trebuchet MS"/>
              </a:rPr>
              <a:t>code</a:t>
            </a:r>
            <a:r>
              <a:rPr sz="1400" spc="-65" dirty="0">
                <a:solidFill>
                  <a:schemeClr val="tx1">
                    <a:lumMod val="50000"/>
                    <a:lumOff val="50000"/>
                  </a:schemeClr>
                </a:solidFill>
                <a:latin typeface="Trebuchet MS"/>
                <a:cs typeface="Trebuchet MS"/>
              </a:rPr>
              <a:t> </a:t>
            </a:r>
            <a:r>
              <a:rPr sz="1400" spc="-50" dirty="0">
                <a:solidFill>
                  <a:schemeClr val="tx1">
                    <a:lumMod val="50000"/>
                    <a:lumOff val="50000"/>
                  </a:schemeClr>
                </a:solidFill>
                <a:latin typeface="Trebuchet MS"/>
                <a:cs typeface="Trebuchet MS"/>
              </a:rPr>
              <a:t>that</a:t>
            </a:r>
            <a:r>
              <a:rPr sz="1400" spc="-70" dirty="0">
                <a:solidFill>
                  <a:schemeClr val="tx1">
                    <a:lumMod val="50000"/>
                    <a:lumOff val="50000"/>
                  </a:schemeClr>
                </a:solidFill>
                <a:latin typeface="Trebuchet MS"/>
                <a:cs typeface="Trebuchet MS"/>
              </a:rPr>
              <a:t> </a:t>
            </a:r>
            <a:r>
              <a:rPr sz="1400" dirty="0">
                <a:solidFill>
                  <a:schemeClr val="tx1">
                    <a:lumMod val="50000"/>
                    <a:lumOff val="50000"/>
                  </a:schemeClr>
                </a:solidFill>
                <a:latin typeface="Trebuchet MS"/>
                <a:cs typeface="Trebuchet MS"/>
              </a:rPr>
              <a:t>you</a:t>
            </a:r>
            <a:r>
              <a:rPr sz="1400" spc="-65" dirty="0">
                <a:solidFill>
                  <a:schemeClr val="tx1">
                    <a:lumMod val="50000"/>
                    <a:lumOff val="50000"/>
                  </a:schemeClr>
                </a:solidFill>
                <a:latin typeface="Trebuchet MS"/>
                <a:cs typeface="Trebuchet MS"/>
              </a:rPr>
              <a:t> </a:t>
            </a:r>
            <a:r>
              <a:rPr sz="1400" dirty="0">
                <a:solidFill>
                  <a:schemeClr val="tx1">
                    <a:lumMod val="50000"/>
                    <a:lumOff val="50000"/>
                  </a:schemeClr>
                </a:solidFill>
                <a:latin typeface="Trebuchet MS"/>
                <a:cs typeface="Trebuchet MS"/>
              </a:rPr>
              <a:t>may</a:t>
            </a:r>
            <a:r>
              <a:rPr sz="1400" spc="-70" dirty="0">
                <a:solidFill>
                  <a:schemeClr val="tx1">
                    <a:lumMod val="50000"/>
                    <a:lumOff val="50000"/>
                  </a:schemeClr>
                </a:solidFill>
                <a:latin typeface="Trebuchet MS"/>
                <a:cs typeface="Trebuchet MS"/>
              </a:rPr>
              <a:t> </a:t>
            </a:r>
            <a:r>
              <a:rPr sz="1400" spc="-20" dirty="0">
                <a:solidFill>
                  <a:schemeClr val="tx1">
                    <a:lumMod val="50000"/>
                    <a:lumOff val="50000"/>
                  </a:schemeClr>
                </a:solidFill>
                <a:latin typeface="Trebuchet MS"/>
                <a:cs typeface="Trebuchet MS"/>
              </a:rPr>
              <a:t>want</a:t>
            </a:r>
            <a:r>
              <a:rPr sz="1400" spc="-65" dirty="0">
                <a:solidFill>
                  <a:schemeClr val="tx1">
                    <a:lumMod val="50000"/>
                    <a:lumOff val="50000"/>
                  </a:schemeClr>
                </a:solidFill>
                <a:latin typeface="Trebuchet MS"/>
                <a:cs typeface="Trebuchet MS"/>
              </a:rPr>
              <a:t> </a:t>
            </a:r>
            <a:r>
              <a:rPr sz="1400" spc="-40" dirty="0">
                <a:solidFill>
                  <a:schemeClr val="tx1">
                    <a:lumMod val="50000"/>
                    <a:lumOff val="50000"/>
                  </a:schemeClr>
                </a:solidFill>
                <a:latin typeface="Trebuchet MS"/>
                <a:cs typeface="Trebuchet MS"/>
              </a:rPr>
              <a:t>to</a:t>
            </a:r>
            <a:r>
              <a:rPr sz="1400" spc="-70" dirty="0">
                <a:solidFill>
                  <a:schemeClr val="tx1">
                    <a:lumMod val="50000"/>
                    <a:lumOff val="50000"/>
                  </a:schemeClr>
                </a:solidFill>
                <a:latin typeface="Trebuchet MS"/>
                <a:cs typeface="Trebuchet MS"/>
              </a:rPr>
              <a:t> </a:t>
            </a:r>
            <a:r>
              <a:rPr sz="1400" spc="-20" dirty="0">
                <a:solidFill>
                  <a:schemeClr val="tx1">
                    <a:lumMod val="50000"/>
                    <a:lumOff val="50000"/>
                  </a:schemeClr>
                </a:solidFill>
                <a:latin typeface="Trebuchet MS"/>
                <a:cs typeface="Trebuchet MS"/>
              </a:rPr>
              <a:t>include</a:t>
            </a:r>
            <a:r>
              <a:rPr sz="1400" spc="-65" dirty="0">
                <a:solidFill>
                  <a:schemeClr val="tx1">
                    <a:lumMod val="50000"/>
                    <a:lumOff val="50000"/>
                  </a:schemeClr>
                </a:solidFill>
                <a:latin typeface="Trebuchet MS"/>
                <a:cs typeface="Trebuchet MS"/>
              </a:rPr>
              <a:t> </a:t>
            </a:r>
            <a:r>
              <a:rPr sz="1400" spc="-20" dirty="0">
                <a:solidFill>
                  <a:schemeClr val="tx1">
                    <a:lumMod val="50000"/>
                    <a:lumOff val="50000"/>
                  </a:schemeClr>
                </a:solidFill>
                <a:latin typeface="Trebuchet MS"/>
                <a:cs typeface="Trebuchet MS"/>
              </a:rPr>
              <a:t>your</a:t>
            </a:r>
            <a:r>
              <a:rPr sz="1400" spc="-70" dirty="0">
                <a:solidFill>
                  <a:schemeClr val="tx1">
                    <a:lumMod val="50000"/>
                    <a:lumOff val="50000"/>
                  </a:schemeClr>
                </a:solidFill>
                <a:latin typeface="Trebuchet MS"/>
                <a:cs typeface="Trebuchet MS"/>
              </a:rPr>
              <a:t> </a:t>
            </a:r>
            <a:r>
              <a:rPr sz="1400" spc="-10" dirty="0">
                <a:solidFill>
                  <a:schemeClr val="tx1">
                    <a:lumMod val="50000"/>
                    <a:lumOff val="50000"/>
                  </a:schemeClr>
                </a:solidFill>
                <a:latin typeface="Trebuchet MS"/>
                <a:cs typeface="Trebuchet MS"/>
              </a:rPr>
              <a:t>program/projects</a:t>
            </a:r>
            <a:endParaRPr sz="1400" dirty="0">
              <a:solidFill>
                <a:schemeClr val="tx1">
                  <a:lumMod val="50000"/>
                  <a:lumOff val="50000"/>
                </a:schemeClr>
              </a:solidFill>
              <a:latin typeface="Trebuchet MS"/>
              <a:cs typeface="Trebuchet MS"/>
            </a:endParaRPr>
          </a:p>
          <a:p>
            <a:pPr marL="348615" indent="-336550">
              <a:lnSpc>
                <a:spcPct val="100000"/>
              </a:lnSpc>
              <a:spcBef>
                <a:spcPts val="250"/>
              </a:spcBef>
              <a:buFont typeface="Arial"/>
              <a:buChar char="●"/>
              <a:tabLst>
                <a:tab pos="347980" algn="l"/>
                <a:tab pos="349250" algn="l"/>
              </a:tabLst>
            </a:pPr>
            <a:r>
              <a:rPr sz="1400" dirty="0">
                <a:solidFill>
                  <a:schemeClr val="tx1">
                    <a:lumMod val="50000"/>
                    <a:lumOff val="50000"/>
                  </a:schemeClr>
                </a:solidFill>
                <a:latin typeface="Trebuchet MS"/>
                <a:cs typeface="Trebuchet MS"/>
              </a:rPr>
              <a:t>Compared</a:t>
            </a:r>
            <a:r>
              <a:rPr sz="1400" spc="-60" dirty="0">
                <a:solidFill>
                  <a:schemeClr val="tx1">
                    <a:lumMod val="50000"/>
                    <a:lumOff val="50000"/>
                  </a:schemeClr>
                </a:solidFill>
                <a:latin typeface="Trebuchet MS"/>
                <a:cs typeface="Trebuchet MS"/>
              </a:rPr>
              <a:t> </a:t>
            </a:r>
            <a:r>
              <a:rPr sz="1400" spc="-40" dirty="0">
                <a:solidFill>
                  <a:schemeClr val="tx1">
                    <a:lumMod val="50000"/>
                    <a:lumOff val="50000"/>
                  </a:schemeClr>
                </a:solidFill>
                <a:latin typeface="Trebuchet MS"/>
                <a:cs typeface="Trebuchet MS"/>
              </a:rPr>
              <a:t>to</a:t>
            </a:r>
            <a:r>
              <a:rPr sz="1400" spc="-60" dirty="0">
                <a:solidFill>
                  <a:schemeClr val="tx1">
                    <a:lumMod val="50000"/>
                    <a:lumOff val="50000"/>
                  </a:schemeClr>
                </a:solidFill>
                <a:latin typeface="Trebuchet MS"/>
                <a:cs typeface="Trebuchet MS"/>
              </a:rPr>
              <a:t> </a:t>
            </a:r>
            <a:r>
              <a:rPr sz="1400" spc="55" dirty="0">
                <a:solidFill>
                  <a:schemeClr val="tx1">
                    <a:lumMod val="50000"/>
                    <a:lumOff val="50000"/>
                  </a:schemeClr>
                </a:solidFill>
                <a:latin typeface="Trebuchet MS"/>
                <a:cs typeface="Trebuchet MS"/>
              </a:rPr>
              <a:t>C++</a:t>
            </a:r>
            <a:r>
              <a:rPr sz="1400" spc="-60" dirty="0">
                <a:solidFill>
                  <a:schemeClr val="tx1">
                    <a:lumMod val="50000"/>
                    <a:lumOff val="50000"/>
                  </a:schemeClr>
                </a:solidFill>
                <a:latin typeface="Trebuchet MS"/>
                <a:cs typeface="Trebuchet MS"/>
              </a:rPr>
              <a:t> </a:t>
            </a:r>
            <a:r>
              <a:rPr sz="1400" spc="-10" dirty="0">
                <a:solidFill>
                  <a:schemeClr val="tx1">
                    <a:lumMod val="50000"/>
                    <a:lumOff val="50000"/>
                  </a:schemeClr>
                </a:solidFill>
                <a:latin typeface="Trebuchet MS"/>
                <a:cs typeface="Trebuchet MS"/>
              </a:rPr>
              <a:t>or</a:t>
            </a:r>
            <a:r>
              <a:rPr sz="1400" spc="-55" dirty="0">
                <a:solidFill>
                  <a:schemeClr val="tx1">
                    <a:lumMod val="50000"/>
                    <a:lumOff val="50000"/>
                  </a:schemeClr>
                </a:solidFill>
                <a:latin typeface="Trebuchet MS"/>
                <a:cs typeface="Trebuchet MS"/>
              </a:rPr>
              <a:t> </a:t>
            </a:r>
            <a:r>
              <a:rPr sz="1400" spc="-100" dirty="0">
                <a:solidFill>
                  <a:schemeClr val="tx1">
                    <a:lumMod val="50000"/>
                    <a:lumOff val="50000"/>
                  </a:schemeClr>
                </a:solidFill>
                <a:latin typeface="Trebuchet MS"/>
                <a:cs typeface="Trebuchet MS"/>
              </a:rPr>
              <a:t>C,</a:t>
            </a:r>
            <a:r>
              <a:rPr sz="1400" spc="-60" dirty="0">
                <a:solidFill>
                  <a:schemeClr val="tx1">
                    <a:lumMod val="50000"/>
                    <a:lumOff val="50000"/>
                  </a:schemeClr>
                </a:solidFill>
                <a:latin typeface="Trebuchet MS"/>
                <a:cs typeface="Trebuchet MS"/>
              </a:rPr>
              <a:t> </a:t>
            </a:r>
            <a:r>
              <a:rPr sz="1400" dirty="0">
                <a:solidFill>
                  <a:schemeClr val="tx1">
                    <a:lumMod val="50000"/>
                    <a:lumOff val="50000"/>
                  </a:schemeClr>
                </a:solidFill>
                <a:latin typeface="Trebuchet MS"/>
                <a:cs typeface="Trebuchet MS"/>
              </a:rPr>
              <a:t>Python</a:t>
            </a:r>
            <a:r>
              <a:rPr sz="1400" spc="-60" dirty="0">
                <a:solidFill>
                  <a:schemeClr val="tx1">
                    <a:lumMod val="50000"/>
                    <a:lumOff val="50000"/>
                  </a:schemeClr>
                </a:solidFill>
                <a:latin typeface="Trebuchet MS"/>
                <a:cs typeface="Trebuchet MS"/>
              </a:rPr>
              <a:t> </a:t>
            </a:r>
            <a:r>
              <a:rPr sz="1400" spc="-35" dirty="0">
                <a:solidFill>
                  <a:schemeClr val="tx1">
                    <a:lumMod val="50000"/>
                    <a:lumOff val="50000"/>
                  </a:schemeClr>
                </a:solidFill>
                <a:latin typeface="Trebuchet MS"/>
                <a:cs typeface="Trebuchet MS"/>
              </a:rPr>
              <a:t>libraries</a:t>
            </a:r>
            <a:r>
              <a:rPr sz="1400" spc="-55" dirty="0">
                <a:solidFill>
                  <a:schemeClr val="tx1">
                    <a:lumMod val="50000"/>
                    <a:lumOff val="50000"/>
                  </a:schemeClr>
                </a:solidFill>
                <a:latin typeface="Trebuchet MS"/>
                <a:cs typeface="Trebuchet MS"/>
              </a:rPr>
              <a:t> </a:t>
            </a:r>
            <a:r>
              <a:rPr sz="1400" dirty="0">
                <a:solidFill>
                  <a:schemeClr val="tx1">
                    <a:lumMod val="50000"/>
                    <a:lumOff val="50000"/>
                  </a:schemeClr>
                </a:solidFill>
                <a:latin typeface="Trebuchet MS"/>
                <a:cs typeface="Trebuchet MS"/>
              </a:rPr>
              <a:t>do</a:t>
            </a:r>
            <a:r>
              <a:rPr sz="1400" spc="-60" dirty="0">
                <a:solidFill>
                  <a:schemeClr val="tx1">
                    <a:lumMod val="50000"/>
                    <a:lumOff val="50000"/>
                  </a:schemeClr>
                </a:solidFill>
                <a:latin typeface="Trebuchet MS"/>
                <a:cs typeface="Trebuchet MS"/>
              </a:rPr>
              <a:t> </a:t>
            </a:r>
            <a:r>
              <a:rPr sz="1400" spc="-25" dirty="0">
                <a:solidFill>
                  <a:schemeClr val="tx1">
                    <a:lumMod val="50000"/>
                    <a:lumOff val="50000"/>
                  </a:schemeClr>
                </a:solidFill>
                <a:latin typeface="Trebuchet MS"/>
                <a:cs typeface="Trebuchet MS"/>
              </a:rPr>
              <a:t>not</a:t>
            </a:r>
            <a:r>
              <a:rPr sz="1400" spc="-60" dirty="0">
                <a:solidFill>
                  <a:schemeClr val="tx1">
                    <a:lumMod val="50000"/>
                    <a:lumOff val="50000"/>
                  </a:schemeClr>
                </a:solidFill>
                <a:latin typeface="Trebuchet MS"/>
                <a:cs typeface="Trebuchet MS"/>
              </a:rPr>
              <a:t> </a:t>
            </a:r>
            <a:r>
              <a:rPr sz="1400" spc="-40" dirty="0">
                <a:solidFill>
                  <a:schemeClr val="tx1">
                    <a:lumMod val="50000"/>
                    <a:lumOff val="50000"/>
                  </a:schemeClr>
                </a:solidFill>
                <a:latin typeface="Trebuchet MS"/>
                <a:cs typeface="Trebuchet MS"/>
              </a:rPr>
              <a:t>pertain</a:t>
            </a:r>
            <a:r>
              <a:rPr sz="1400" spc="-55" dirty="0">
                <a:solidFill>
                  <a:schemeClr val="tx1">
                    <a:lumMod val="50000"/>
                    <a:lumOff val="50000"/>
                  </a:schemeClr>
                </a:solidFill>
                <a:latin typeface="Trebuchet MS"/>
                <a:cs typeface="Trebuchet MS"/>
              </a:rPr>
              <a:t> </a:t>
            </a:r>
            <a:r>
              <a:rPr sz="1400" spc="-40" dirty="0">
                <a:solidFill>
                  <a:schemeClr val="tx1">
                    <a:lumMod val="50000"/>
                    <a:lumOff val="50000"/>
                  </a:schemeClr>
                </a:solidFill>
                <a:latin typeface="Trebuchet MS"/>
                <a:cs typeface="Trebuchet MS"/>
              </a:rPr>
              <a:t>to</a:t>
            </a:r>
            <a:r>
              <a:rPr sz="1400" spc="-60" dirty="0">
                <a:solidFill>
                  <a:schemeClr val="tx1">
                    <a:lumMod val="50000"/>
                    <a:lumOff val="50000"/>
                  </a:schemeClr>
                </a:solidFill>
                <a:latin typeface="Trebuchet MS"/>
                <a:cs typeface="Trebuchet MS"/>
              </a:rPr>
              <a:t> </a:t>
            </a:r>
            <a:r>
              <a:rPr sz="1400" dirty="0">
                <a:solidFill>
                  <a:schemeClr val="tx1">
                    <a:lumMod val="50000"/>
                    <a:lumOff val="50000"/>
                  </a:schemeClr>
                </a:solidFill>
                <a:latin typeface="Trebuchet MS"/>
                <a:cs typeface="Trebuchet MS"/>
              </a:rPr>
              <a:t>any</a:t>
            </a:r>
            <a:r>
              <a:rPr sz="1400" spc="-60" dirty="0">
                <a:solidFill>
                  <a:schemeClr val="tx1">
                    <a:lumMod val="50000"/>
                    <a:lumOff val="50000"/>
                  </a:schemeClr>
                </a:solidFill>
                <a:latin typeface="Trebuchet MS"/>
                <a:cs typeface="Trebuchet MS"/>
              </a:rPr>
              <a:t> </a:t>
            </a:r>
            <a:r>
              <a:rPr sz="1400" dirty="0">
                <a:solidFill>
                  <a:schemeClr val="tx1">
                    <a:lumMod val="50000"/>
                    <a:lumOff val="50000"/>
                  </a:schemeClr>
                </a:solidFill>
                <a:latin typeface="Trebuchet MS"/>
                <a:cs typeface="Trebuchet MS"/>
              </a:rPr>
              <a:t>speciﬁc</a:t>
            </a:r>
            <a:r>
              <a:rPr sz="1400" spc="-10" dirty="0">
                <a:solidFill>
                  <a:schemeClr val="tx1">
                    <a:lumMod val="50000"/>
                    <a:lumOff val="50000"/>
                  </a:schemeClr>
                </a:solidFill>
                <a:latin typeface="Trebuchet MS"/>
                <a:cs typeface="Trebuchet MS"/>
              </a:rPr>
              <a:t> </a:t>
            </a:r>
            <a:r>
              <a:rPr sz="1400" b="1" spc="-60" dirty="0">
                <a:solidFill>
                  <a:schemeClr val="tx1">
                    <a:lumMod val="50000"/>
                    <a:lumOff val="50000"/>
                  </a:schemeClr>
                </a:solidFill>
                <a:latin typeface="Trebuchet MS"/>
                <a:cs typeface="Trebuchet MS"/>
              </a:rPr>
              <a:t>context</a:t>
            </a:r>
            <a:r>
              <a:rPr sz="1400" b="1" spc="-55" dirty="0">
                <a:solidFill>
                  <a:schemeClr val="tx1">
                    <a:lumMod val="50000"/>
                    <a:lumOff val="50000"/>
                  </a:schemeClr>
                </a:solidFill>
                <a:latin typeface="Trebuchet MS"/>
                <a:cs typeface="Trebuchet MS"/>
              </a:rPr>
              <a:t> </a:t>
            </a:r>
            <a:r>
              <a:rPr sz="1400" spc="-35" dirty="0">
                <a:solidFill>
                  <a:schemeClr val="tx1">
                    <a:lumMod val="50000"/>
                    <a:lumOff val="50000"/>
                  </a:schemeClr>
                </a:solidFill>
                <a:latin typeface="Trebuchet MS"/>
                <a:cs typeface="Trebuchet MS"/>
              </a:rPr>
              <a:t>in</a:t>
            </a:r>
            <a:r>
              <a:rPr sz="1400" spc="-55" dirty="0">
                <a:solidFill>
                  <a:schemeClr val="tx1">
                    <a:lumMod val="50000"/>
                    <a:lumOff val="50000"/>
                  </a:schemeClr>
                </a:solidFill>
                <a:latin typeface="Trebuchet MS"/>
                <a:cs typeface="Trebuchet MS"/>
              </a:rPr>
              <a:t> </a:t>
            </a:r>
            <a:r>
              <a:rPr sz="1400" spc="-10" dirty="0">
                <a:solidFill>
                  <a:schemeClr val="tx1">
                    <a:lumMod val="50000"/>
                    <a:lumOff val="50000"/>
                  </a:schemeClr>
                </a:solidFill>
                <a:latin typeface="Trebuchet MS"/>
                <a:cs typeface="Trebuchet MS"/>
              </a:rPr>
              <a:t>Python</a:t>
            </a:r>
            <a:endParaRPr lang="en-US" sz="1400" spc="-10" dirty="0">
              <a:solidFill>
                <a:schemeClr val="tx1">
                  <a:lumMod val="50000"/>
                  <a:lumOff val="50000"/>
                </a:schemeClr>
              </a:solidFill>
              <a:latin typeface="Trebuchet MS"/>
              <a:cs typeface="Trebuchet MS"/>
            </a:endParaRPr>
          </a:p>
          <a:p>
            <a:pPr marL="348615" indent="-336550">
              <a:lnSpc>
                <a:spcPct val="100000"/>
              </a:lnSpc>
              <a:spcBef>
                <a:spcPts val="250"/>
              </a:spcBef>
              <a:buFont typeface="Arial"/>
              <a:buChar char="●"/>
              <a:tabLst>
                <a:tab pos="347980" algn="l"/>
                <a:tab pos="349250" algn="l"/>
              </a:tabLst>
            </a:pPr>
            <a:r>
              <a:rPr lang="en-US" sz="1400" dirty="0">
                <a:solidFill>
                  <a:schemeClr val="tx1">
                    <a:lumMod val="50000"/>
                    <a:lumOff val="50000"/>
                  </a:schemeClr>
                </a:solidFill>
                <a:latin typeface="Trebuchet MS"/>
                <a:cs typeface="Trebuchet MS"/>
              </a:rPr>
              <a:t>To use libraries in the program, we need to import them.</a:t>
            </a:r>
          </a:p>
          <a:p>
            <a:pPr marL="348615" indent="-336550">
              <a:lnSpc>
                <a:spcPct val="100000"/>
              </a:lnSpc>
              <a:spcBef>
                <a:spcPts val="250"/>
              </a:spcBef>
              <a:buFont typeface="Arial"/>
              <a:buChar char="●"/>
              <a:tabLst>
                <a:tab pos="347980" algn="l"/>
                <a:tab pos="349250" algn="l"/>
              </a:tabLst>
            </a:pPr>
            <a:r>
              <a:rPr lang="en-US" sz="1400" dirty="0">
                <a:solidFill>
                  <a:schemeClr val="tx1">
                    <a:lumMod val="50000"/>
                    <a:lumOff val="50000"/>
                  </a:schemeClr>
                </a:solidFill>
                <a:latin typeface="Trebuchet MS"/>
                <a:cs typeface="Trebuchet MS"/>
              </a:rPr>
              <a:t>Preferably done at the start of the program or the notebook</a:t>
            </a:r>
          </a:p>
          <a:p>
            <a:pPr marL="348615" indent="-336550">
              <a:lnSpc>
                <a:spcPct val="100000"/>
              </a:lnSpc>
              <a:spcBef>
                <a:spcPts val="250"/>
              </a:spcBef>
              <a:buFont typeface="Arial"/>
              <a:buChar char="●"/>
              <a:tabLst>
                <a:tab pos="347980" algn="l"/>
                <a:tab pos="349250" algn="l"/>
              </a:tabLst>
            </a:pPr>
            <a:r>
              <a:rPr lang="en-IN" sz="1400" dirty="0">
                <a:solidFill>
                  <a:schemeClr val="tx1">
                    <a:lumMod val="50000"/>
                    <a:lumOff val="50000"/>
                  </a:schemeClr>
                </a:solidFill>
                <a:latin typeface="Trebuchet MS"/>
                <a:cs typeface="Trebuchet MS"/>
              </a:rPr>
              <a:t>import &lt; library&gt; as &lt;variable&gt;</a:t>
            </a:r>
          </a:p>
          <a:p>
            <a:pPr marL="354965" indent="-342900">
              <a:lnSpc>
                <a:spcPct val="100000"/>
              </a:lnSpc>
              <a:spcBef>
                <a:spcPts val="250"/>
              </a:spcBef>
              <a:buFont typeface="+mj-lt"/>
              <a:buAutoNum type="arabicPeriod"/>
              <a:tabLst>
                <a:tab pos="347980" algn="l"/>
                <a:tab pos="349250" algn="l"/>
              </a:tabLst>
            </a:pPr>
            <a:endParaRPr lang="en-US" sz="1400" dirty="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975" y="2250185"/>
            <a:ext cx="4204970" cy="604520"/>
          </a:xfrm>
          <a:prstGeom prst="rect">
            <a:avLst/>
          </a:prstGeom>
        </p:spPr>
        <p:txBody>
          <a:bodyPr vert="horz" wrap="square" lIns="0" tIns="12700" rIns="0" bIns="0" rtlCol="0">
            <a:spAutoFit/>
          </a:bodyPr>
          <a:lstStyle/>
          <a:p>
            <a:pPr marL="12700">
              <a:lnSpc>
                <a:spcPct val="100000"/>
              </a:lnSpc>
              <a:spcBef>
                <a:spcPts val="100"/>
              </a:spcBef>
            </a:pPr>
            <a:r>
              <a:rPr sz="3800" spc="55" dirty="0"/>
              <a:t>Numpy</a:t>
            </a:r>
            <a:r>
              <a:rPr sz="3800" spc="-180" dirty="0"/>
              <a:t> </a:t>
            </a:r>
            <a:r>
              <a:rPr sz="3800" dirty="0"/>
              <a:t>and</a:t>
            </a:r>
            <a:r>
              <a:rPr sz="3800" spc="-180" dirty="0"/>
              <a:t> </a:t>
            </a:r>
            <a:r>
              <a:rPr sz="3800" spc="120" dirty="0"/>
              <a:t>Pandas</a:t>
            </a:r>
            <a:endParaRPr sz="3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5691" rIns="0" bIns="0" rtlCol="0">
            <a:spAutoFit/>
          </a:bodyPr>
          <a:lstStyle/>
          <a:p>
            <a:pPr marL="12700">
              <a:lnSpc>
                <a:spcPct val="100000"/>
              </a:lnSpc>
              <a:spcBef>
                <a:spcPts val="100"/>
              </a:spcBef>
            </a:pPr>
            <a:r>
              <a:rPr spc="-10" dirty="0"/>
              <a:t>Numpy</a:t>
            </a:r>
          </a:p>
        </p:txBody>
      </p:sp>
      <p:sp>
        <p:nvSpPr>
          <p:cNvPr id="3" name="object 3"/>
          <p:cNvSpPr txBox="1"/>
          <p:nvPr/>
        </p:nvSpPr>
        <p:spPr>
          <a:xfrm>
            <a:off x="666193" y="1952984"/>
            <a:ext cx="7706995" cy="1465081"/>
          </a:xfrm>
          <a:prstGeom prst="rect">
            <a:avLst/>
          </a:prstGeom>
        </p:spPr>
        <p:txBody>
          <a:bodyPr vert="horz" wrap="square" lIns="0" tIns="44450" rIns="0" bIns="0" rtlCol="0">
            <a:spAutoFit/>
          </a:bodyPr>
          <a:lstStyle/>
          <a:p>
            <a:pPr marL="348615" indent="-336550">
              <a:lnSpc>
                <a:spcPct val="100000"/>
              </a:lnSpc>
              <a:spcBef>
                <a:spcPts val="350"/>
              </a:spcBef>
              <a:buFont typeface="Arial"/>
              <a:buChar char="●"/>
              <a:tabLst>
                <a:tab pos="347980" algn="l"/>
                <a:tab pos="349250" algn="l"/>
              </a:tabLst>
            </a:pPr>
            <a:r>
              <a:rPr lang="en-US" sz="1400" dirty="0">
                <a:solidFill>
                  <a:srgbClr val="737373"/>
                </a:solidFill>
                <a:latin typeface="Trebuchet MS"/>
                <a:cs typeface="Trebuchet MS"/>
              </a:rPr>
              <a:t>Made by the endless contribution of opensource community and years of hard work of numerical and scientific computing field</a:t>
            </a:r>
          </a:p>
          <a:p>
            <a:pPr marL="348615" indent="-336550">
              <a:lnSpc>
                <a:spcPct val="100000"/>
              </a:lnSpc>
              <a:spcBef>
                <a:spcPts val="350"/>
              </a:spcBef>
              <a:buFont typeface="Arial"/>
              <a:buChar char="●"/>
              <a:tabLst>
                <a:tab pos="347980" algn="l"/>
                <a:tab pos="349250" algn="l"/>
              </a:tabLst>
            </a:pPr>
            <a:r>
              <a:rPr sz="1400" dirty="0">
                <a:solidFill>
                  <a:srgbClr val="737373"/>
                </a:solidFill>
                <a:latin typeface="Trebuchet MS"/>
                <a:cs typeface="Trebuchet MS"/>
              </a:rPr>
              <a:t>Provides</a:t>
            </a:r>
            <a:r>
              <a:rPr sz="1400" spc="-35" dirty="0">
                <a:solidFill>
                  <a:srgbClr val="737373"/>
                </a:solidFill>
                <a:latin typeface="Trebuchet MS"/>
                <a:cs typeface="Trebuchet MS"/>
              </a:rPr>
              <a:t> </a:t>
            </a:r>
            <a:r>
              <a:rPr sz="1400" b="1" dirty="0">
                <a:solidFill>
                  <a:srgbClr val="0F9D58"/>
                </a:solidFill>
                <a:latin typeface="Trebuchet MS"/>
                <a:cs typeface="Trebuchet MS"/>
              </a:rPr>
              <a:t>fast</a:t>
            </a:r>
            <a:r>
              <a:rPr sz="1400" b="1" spc="-30" dirty="0">
                <a:solidFill>
                  <a:srgbClr val="0F9D58"/>
                </a:solidFill>
                <a:latin typeface="Trebuchet MS"/>
                <a:cs typeface="Trebuchet MS"/>
              </a:rPr>
              <a:t> </a:t>
            </a:r>
            <a:r>
              <a:rPr sz="1400" spc="-25" dirty="0">
                <a:solidFill>
                  <a:srgbClr val="737373"/>
                </a:solidFill>
                <a:latin typeface="Trebuchet MS"/>
                <a:cs typeface="Trebuchet MS"/>
              </a:rPr>
              <a:t>mathematical</a:t>
            </a:r>
            <a:r>
              <a:rPr sz="1400" spc="-40" dirty="0">
                <a:solidFill>
                  <a:srgbClr val="737373"/>
                </a:solidFill>
                <a:latin typeface="Trebuchet MS"/>
                <a:cs typeface="Trebuchet MS"/>
              </a:rPr>
              <a:t> </a:t>
            </a:r>
            <a:r>
              <a:rPr sz="1400" spc="-20" dirty="0">
                <a:solidFill>
                  <a:srgbClr val="737373"/>
                </a:solidFill>
                <a:latin typeface="Trebuchet MS"/>
                <a:cs typeface="Trebuchet MS"/>
              </a:rPr>
              <a:t>computation</a:t>
            </a:r>
            <a:r>
              <a:rPr sz="1400" spc="-35" dirty="0">
                <a:solidFill>
                  <a:srgbClr val="737373"/>
                </a:solidFill>
                <a:latin typeface="Trebuchet MS"/>
                <a:cs typeface="Trebuchet MS"/>
              </a:rPr>
              <a:t> </a:t>
            </a:r>
            <a:r>
              <a:rPr sz="1400" dirty="0">
                <a:solidFill>
                  <a:srgbClr val="737373"/>
                </a:solidFill>
                <a:latin typeface="Trebuchet MS"/>
                <a:cs typeface="Trebuchet MS"/>
              </a:rPr>
              <a:t>on</a:t>
            </a:r>
            <a:r>
              <a:rPr sz="1400" spc="-10" dirty="0">
                <a:solidFill>
                  <a:srgbClr val="737373"/>
                </a:solidFill>
                <a:latin typeface="Trebuchet MS"/>
                <a:cs typeface="Trebuchet MS"/>
              </a:rPr>
              <a:t> </a:t>
            </a:r>
            <a:r>
              <a:rPr sz="1400" spc="-10" dirty="0">
                <a:solidFill>
                  <a:srgbClr val="0C58D3"/>
                </a:solidFill>
                <a:latin typeface="Trebuchet MS"/>
                <a:cs typeface="Trebuchet MS"/>
              </a:rPr>
              <a:t>arrays</a:t>
            </a:r>
            <a:r>
              <a:rPr sz="1400" spc="-40" dirty="0">
                <a:solidFill>
                  <a:srgbClr val="0C58D3"/>
                </a:solidFill>
                <a:latin typeface="Trebuchet MS"/>
                <a:cs typeface="Trebuchet MS"/>
              </a:rPr>
              <a:t> </a:t>
            </a:r>
            <a:r>
              <a:rPr sz="1400" dirty="0">
                <a:solidFill>
                  <a:srgbClr val="737373"/>
                </a:solidFill>
                <a:latin typeface="Trebuchet MS"/>
                <a:cs typeface="Trebuchet MS"/>
              </a:rPr>
              <a:t>and</a:t>
            </a:r>
            <a:r>
              <a:rPr sz="1400" spc="-30" dirty="0">
                <a:solidFill>
                  <a:srgbClr val="737373"/>
                </a:solidFill>
                <a:latin typeface="Trebuchet MS"/>
                <a:cs typeface="Trebuchet MS"/>
              </a:rPr>
              <a:t> </a:t>
            </a:r>
            <a:r>
              <a:rPr sz="1400" spc="-10" dirty="0">
                <a:solidFill>
                  <a:srgbClr val="B45F06"/>
                </a:solidFill>
                <a:latin typeface="Trebuchet MS"/>
                <a:cs typeface="Trebuchet MS"/>
              </a:rPr>
              <a:t>matrices</a:t>
            </a:r>
            <a:endParaRPr sz="1400" dirty="0">
              <a:latin typeface="Trebuchet MS"/>
              <a:cs typeface="Trebuchet MS"/>
            </a:endParaRPr>
          </a:p>
          <a:p>
            <a:pPr marL="348615" marR="5080" indent="-336550">
              <a:lnSpc>
                <a:spcPct val="114999"/>
              </a:lnSpc>
              <a:buFont typeface="Arial"/>
              <a:buChar char="●"/>
              <a:tabLst>
                <a:tab pos="347980" algn="l"/>
                <a:tab pos="349250" algn="l"/>
              </a:tabLst>
            </a:pPr>
            <a:r>
              <a:rPr sz="1400" dirty="0">
                <a:solidFill>
                  <a:srgbClr val="737373"/>
                </a:solidFill>
                <a:latin typeface="Trebuchet MS"/>
                <a:cs typeface="Trebuchet MS"/>
              </a:rPr>
              <a:t>Numpy</a:t>
            </a:r>
            <a:r>
              <a:rPr sz="1400" spc="-20" dirty="0">
                <a:solidFill>
                  <a:srgbClr val="737373"/>
                </a:solidFill>
                <a:latin typeface="Trebuchet MS"/>
                <a:cs typeface="Trebuchet MS"/>
              </a:rPr>
              <a:t> </a:t>
            </a:r>
            <a:r>
              <a:rPr sz="1400" dirty="0">
                <a:solidFill>
                  <a:srgbClr val="737373"/>
                </a:solidFill>
                <a:latin typeface="Trebuchet MS"/>
                <a:cs typeface="Trebuchet MS"/>
              </a:rPr>
              <a:t>also</a:t>
            </a:r>
            <a:r>
              <a:rPr sz="1400" spc="-15" dirty="0">
                <a:solidFill>
                  <a:srgbClr val="737373"/>
                </a:solidFill>
                <a:latin typeface="Trebuchet MS"/>
                <a:cs typeface="Trebuchet MS"/>
              </a:rPr>
              <a:t> </a:t>
            </a:r>
            <a:r>
              <a:rPr sz="1400" dirty="0">
                <a:solidFill>
                  <a:srgbClr val="737373"/>
                </a:solidFill>
                <a:latin typeface="Trebuchet MS"/>
                <a:cs typeface="Trebuchet MS"/>
              </a:rPr>
              <a:t>provides</a:t>
            </a:r>
            <a:r>
              <a:rPr sz="1400" spc="-20" dirty="0">
                <a:solidFill>
                  <a:srgbClr val="737373"/>
                </a:solidFill>
                <a:latin typeface="Trebuchet MS"/>
                <a:cs typeface="Trebuchet MS"/>
              </a:rPr>
              <a:t> </a:t>
            </a:r>
            <a:r>
              <a:rPr sz="1400" spc="-55" dirty="0">
                <a:solidFill>
                  <a:srgbClr val="737373"/>
                </a:solidFill>
                <a:latin typeface="Trebuchet MS"/>
                <a:cs typeface="Trebuchet MS"/>
              </a:rPr>
              <a:t>the</a:t>
            </a:r>
            <a:r>
              <a:rPr sz="1400" spc="-15" dirty="0">
                <a:solidFill>
                  <a:srgbClr val="737373"/>
                </a:solidFill>
                <a:latin typeface="Trebuchet MS"/>
                <a:cs typeface="Trebuchet MS"/>
              </a:rPr>
              <a:t> </a:t>
            </a:r>
            <a:r>
              <a:rPr sz="1400" dirty="0">
                <a:solidFill>
                  <a:srgbClr val="737373"/>
                </a:solidFill>
                <a:latin typeface="Trebuchet MS"/>
                <a:cs typeface="Trebuchet MS"/>
              </a:rPr>
              <a:t>essential</a:t>
            </a:r>
            <a:r>
              <a:rPr sz="1400" spc="-15" dirty="0">
                <a:solidFill>
                  <a:srgbClr val="737373"/>
                </a:solidFill>
                <a:latin typeface="Trebuchet MS"/>
                <a:cs typeface="Trebuchet MS"/>
              </a:rPr>
              <a:t> </a:t>
            </a:r>
            <a:r>
              <a:rPr sz="1400" spc="-25" dirty="0">
                <a:solidFill>
                  <a:srgbClr val="737373"/>
                </a:solidFill>
                <a:latin typeface="Trebuchet MS"/>
                <a:cs typeface="Trebuchet MS"/>
              </a:rPr>
              <a:t>multi-dimensional</a:t>
            </a:r>
            <a:r>
              <a:rPr sz="1400" spc="-20" dirty="0">
                <a:solidFill>
                  <a:srgbClr val="737373"/>
                </a:solidFill>
                <a:latin typeface="Trebuchet MS"/>
                <a:cs typeface="Trebuchet MS"/>
              </a:rPr>
              <a:t> </a:t>
            </a:r>
            <a:r>
              <a:rPr sz="1400" spc="-45" dirty="0">
                <a:solidFill>
                  <a:srgbClr val="737373"/>
                </a:solidFill>
                <a:latin typeface="Trebuchet MS"/>
                <a:cs typeface="Trebuchet MS"/>
              </a:rPr>
              <a:t>array-</a:t>
            </a:r>
            <a:r>
              <a:rPr sz="1400" spc="-50" dirty="0">
                <a:solidFill>
                  <a:srgbClr val="737373"/>
                </a:solidFill>
                <a:latin typeface="Trebuchet MS"/>
                <a:cs typeface="Trebuchet MS"/>
              </a:rPr>
              <a:t>oriented</a:t>
            </a:r>
            <a:r>
              <a:rPr sz="1400" spc="-15" dirty="0">
                <a:solidFill>
                  <a:srgbClr val="737373"/>
                </a:solidFill>
                <a:latin typeface="Trebuchet MS"/>
                <a:cs typeface="Trebuchet MS"/>
              </a:rPr>
              <a:t> </a:t>
            </a:r>
            <a:r>
              <a:rPr sz="1400" dirty="0">
                <a:solidFill>
                  <a:srgbClr val="737373"/>
                </a:solidFill>
                <a:latin typeface="Trebuchet MS"/>
                <a:cs typeface="Trebuchet MS"/>
              </a:rPr>
              <a:t>computing</a:t>
            </a:r>
            <a:r>
              <a:rPr sz="1400" spc="-15" dirty="0">
                <a:solidFill>
                  <a:srgbClr val="737373"/>
                </a:solidFill>
                <a:latin typeface="Trebuchet MS"/>
                <a:cs typeface="Trebuchet MS"/>
              </a:rPr>
              <a:t> </a:t>
            </a:r>
            <a:r>
              <a:rPr sz="1400" spc="-10" dirty="0">
                <a:solidFill>
                  <a:srgbClr val="737373"/>
                </a:solidFill>
                <a:latin typeface="Trebuchet MS"/>
                <a:cs typeface="Trebuchet MS"/>
              </a:rPr>
              <a:t>functionalities </a:t>
            </a:r>
            <a:r>
              <a:rPr sz="1400" dirty="0">
                <a:solidFill>
                  <a:srgbClr val="737373"/>
                </a:solidFill>
                <a:latin typeface="Trebuchet MS"/>
                <a:cs typeface="Trebuchet MS"/>
              </a:rPr>
              <a:t>designed</a:t>
            </a:r>
            <a:r>
              <a:rPr sz="1400" spc="-45" dirty="0">
                <a:solidFill>
                  <a:srgbClr val="737373"/>
                </a:solidFill>
                <a:latin typeface="Trebuchet MS"/>
                <a:cs typeface="Trebuchet MS"/>
              </a:rPr>
              <a:t> </a:t>
            </a:r>
            <a:r>
              <a:rPr sz="1400" spc="-35" dirty="0">
                <a:solidFill>
                  <a:srgbClr val="737373"/>
                </a:solidFill>
                <a:latin typeface="Trebuchet MS"/>
                <a:cs typeface="Trebuchet MS"/>
              </a:rPr>
              <a:t>for</a:t>
            </a:r>
            <a:r>
              <a:rPr sz="1400" spc="-40" dirty="0">
                <a:solidFill>
                  <a:srgbClr val="737373"/>
                </a:solidFill>
                <a:latin typeface="Trebuchet MS"/>
                <a:cs typeface="Trebuchet MS"/>
              </a:rPr>
              <a:t> </a:t>
            </a:r>
            <a:r>
              <a:rPr sz="1400" spc="-30" dirty="0">
                <a:solidFill>
                  <a:srgbClr val="737373"/>
                </a:solidFill>
                <a:latin typeface="Trebuchet MS"/>
                <a:cs typeface="Trebuchet MS"/>
              </a:rPr>
              <a:t>high-</a:t>
            </a:r>
            <a:r>
              <a:rPr sz="1400" spc="-55" dirty="0">
                <a:solidFill>
                  <a:srgbClr val="737373"/>
                </a:solidFill>
                <a:latin typeface="Trebuchet MS"/>
                <a:cs typeface="Trebuchet MS"/>
              </a:rPr>
              <a:t>level</a:t>
            </a:r>
            <a:r>
              <a:rPr sz="1400" spc="-40" dirty="0">
                <a:solidFill>
                  <a:srgbClr val="737373"/>
                </a:solidFill>
                <a:latin typeface="Trebuchet MS"/>
                <a:cs typeface="Trebuchet MS"/>
              </a:rPr>
              <a:t> </a:t>
            </a:r>
            <a:r>
              <a:rPr sz="1400" spc="-25" dirty="0">
                <a:solidFill>
                  <a:srgbClr val="737373"/>
                </a:solidFill>
                <a:latin typeface="Trebuchet MS"/>
                <a:cs typeface="Trebuchet MS"/>
              </a:rPr>
              <a:t>mathematical</a:t>
            </a:r>
            <a:r>
              <a:rPr sz="1400" spc="-45" dirty="0">
                <a:solidFill>
                  <a:srgbClr val="737373"/>
                </a:solidFill>
                <a:latin typeface="Trebuchet MS"/>
                <a:cs typeface="Trebuchet MS"/>
              </a:rPr>
              <a:t> </a:t>
            </a:r>
            <a:r>
              <a:rPr sz="1400" dirty="0">
                <a:solidFill>
                  <a:srgbClr val="737373"/>
                </a:solidFill>
                <a:latin typeface="Trebuchet MS"/>
                <a:cs typeface="Trebuchet MS"/>
              </a:rPr>
              <a:t>functions</a:t>
            </a:r>
            <a:r>
              <a:rPr sz="1400" spc="-40" dirty="0">
                <a:solidFill>
                  <a:srgbClr val="737373"/>
                </a:solidFill>
                <a:latin typeface="Trebuchet MS"/>
                <a:cs typeface="Trebuchet MS"/>
              </a:rPr>
              <a:t> </a:t>
            </a:r>
            <a:r>
              <a:rPr sz="1400" dirty="0">
                <a:solidFill>
                  <a:srgbClr val="737373"/>
                </a:solidFill>
                <a:latin typeface="Trebuchet MS"/>
                <a:cs typeface="Trebuchet MS"/>
              </a:rPr>
              <a:t>and</a:t>
            </a:r>
            <a:r>
              <a:rPr sz="1400" spc="-40" dirty="0">
                <a:solidFill>
                  <a:srgbClr val="737373"/>
                </a:solidFill>
                <a:latin typeface="Trebuchet MS"/>
                <a:cs typeface="Trebuchet MS"/>
              </a:rPr>
              <a:t> </a:t>
            </a:r>
            <a:r>
              <a:rPr sz="1400" spc="-10" dirty="0">
                <a:solidFill>
                  <a:srgbClr val="737373"/>
                </a:solidFill>
                <a:latin typeface="Trebuchet MS"/>
                <a:cs typeface="Trebuchet MS"/>
              </a:rPr>
              <a:t>scientiﬁc</a:t>
            </a:r>
            <a:r>
              <a:rPr sz="1400" spc="-40" dirty="0">
                <a:solidFill>
                  <a:srgbClr val="737373"/>
                </a:solidFill>
                <a:latin typeface="Trebuchet MS"/>
                <a:cs typeface="Trebuchet MS"/>
              </a:rPr>
              <a:t> </a:t>
            </a:r>
            <a:r>
              <a:rPr sz="1400" spc="-10" dirty="0">
                <a:solidFill>
                  <a:srgbClr val="737373"/>
                </a:solidFill>
                <a:latin typeface="Trebuchet MS"/>
                <a:cs typeface="Trebuchet MS"/>
              </a:rPr>
              <a:t>computation</a:t>
            </a:r>
            <a:endParaRPr lang="en-US" sz="1400" spc="-10" dirty="0">
              <a:solidFill>
                <a:srgbClr val="737373"/>
              </a:solidFill>
              <a:latin typeface="Trebuchet MS"/>
              <a:cs typeface="Trebuchet MS"/>
            </a:endParaRPr>
          </a:p>
          <a:p>
            <a:pPr marL="348615" marR="5080" indent="-336550">
              <a:lnSpc>
                <a:spcPct val="114999"/>
              </a:lnSpc>
              <a:buFont typeface="Arial"/>
              <a:buChar char="●"/>
              <a:tabLst>
                <a:tab pos="347980" algn="l"/>
                <a:tab pos="349250" algn="l"/>
              </a:tabLst>
            </a:pPr>
            <a:r>
              <a:rPr lang="en-US" sz="1400" dirty="0">
                <a:solidFill>
                  <a:schemeClr val="tx1">
                    <a:lumMod val="50000"/>
                    <a:lumOff val="50000"/>
                  </a:schemeClr>
                </a:solidFill>
                <a:latin typeface="Trebuchet MS"/>
                <a:cs typeface="Trebuchet MS"/>
              </a:rPr>
              <a:t>Easy to install &amp; start working  - pip/</a:t>
            </a:r>
            <a:r>
              <a:rPr lang="en-US" sz="1400" dirty="0" err="1">
                <a:solidFill>
                  <a:schemeClr val="tx1">
                    <a:lumMod val="50000"/>
                    <a:lumOff val="50000"/>
                  </a:schemeClr>
                </a:solidFill>
                <a:latin typeface="Trebuchet MS"/>
                <a:cs typeface="Trebuchet MS"/>
              </a:rPr>
              <a:t>conda</a:t>
            </a:r>
            <a:r>
              <a:rPr lang="en-US" sz="1400" dirty="0">
                <a:solidFill>
                  <a:schemeClr val="tx1">
                    <a:lumMod val="50000"/>
                    <a:lumOff val="50000"/>
                  </a:schemeClr>
                </a:solidFill>
                <a:latin typeface="Trebuchet MS"/>
                <a:cs typeface="Trebuchet MS"/>
              </a:rPr>
              <a:t> install NumPy</a:t>
            </a:r>
            <a:endParaRPr sz="1400" dirty="0">
              <a:solidFill>
                <a:schemeClr val="tx1">
                  <a:lumMod val="50000"/>
                  <a:lumOff val="50000"/>
                </a:schemeClr>
              </a:solidFill>
              <a:latin typeface="Trebuchet MS"/>
              <a:cs typeface="Trebuchet MS"/>
            </a:endParaRPr>
          </a:p>
        </p:txBody>
      </p:sp>
      <p:sp>
        <p:nvSpPr>
          <p:cNvPr id="4" name="object 4"/>
          <p:cNvSpPr txBox="1"/>
          <p:nvPr/>
        </p:nvSpPr>
        <p:spPr>
          <a:xfrm>
            <a:off x="666193" y="3714750"/>
            <a:ext cx="5880100" cy="703580"/>
          </a:xfrm>
          <a:prstGeom prst="rect">
            <a:avLst/>
          </a:prstGeom>
        </p:spPr>
        <p:txBody>
          <a:bodyPr vert="horz" wrap="square" lIns="0" tIns="50800" rIns="0" bIns="0" rtlCol="0">
            <a:spAutoFit/>
          </a:bodyPr>
          <a:lstStyle/>
          <a:p>
            <a:pPr marL="348615" indent="-336550">
              <a:lnSpc>
                <a:spcPct val="100000"/>
              </a:lnSpc>
              <a:spcBef>
                <a:spcPts val="400"/>
              </a:spcBef>
              <a:buFont typeface="Arial"/>
              <a:buChar char="●"/>
              <a:tabLst>
                <a:tab pos="347980" algn="l"/>
                <a:tab pos="349250" algn="l"/>
              </a:tabLst>
            </a:pPr>
            <a:r>
              <a:rPr sz="1400" dirty="0">
                <a:solidFill>
                  <a:srgbClr val="737373"/>
                </a:solidFill>
                <a:latin typeface="Trebuchet MS"/>
                <a:cs typeface="Trebuchet MS"/>
              </a:rPr>
              <a:t>The</a:t>
            </a:r>
            <a:r>
              <a:rPr sz="1400" spc="-40" dirty="0">
                <a:solidFill>
                  <a:srgbClr val="737373"/>
                </a:solidFill>
                <a:latin typeface="Trebuchet MS"/>
                <a:cs typeface="Trebuchet MS"/>
              </a:rPr>
              <a:t> </a:t>
            </a:r>
            <a:r>
              <a:rPr sz="1400" dirty="0">
                <a:solidFill>
                  <a:srgbClr val="737373"/>
                </a:solidFill>
                <a:latin typeface="Trebuchet MS"/>
                <a:cs typeface="Trebuchet MS"/>
              </a:rPr>
              <a:t>main</a:t>
            </a:r>
            <a:r>
              <a:rPr sz="1400" spc="-35" dirty="0">
                <a:solidFill>
                  <a:srgbClr val="737373"/>
                </a:solidFill>
                <a:latin typeface="Trebuchet MS"/>
                <a:cs typeface="Trebuchet MS"/>
              </a:rPr>
              <a:t> </a:t>
            </a:r>
            <a:r>
              <a:rPr sz="1400" spc="-50" dirty="0">
                <a:solidFill>
                  <a:srgbClr val="737373"/>
                </a:solidFill>
                <a:latin typeface="Trebuchet MS"/>
                <a:cs typeface="Trebuchet MS"/>
              </a:rPr>
              <a:t>object</a:t>
            </a:r>
            <a:r>
              <a:rPr sz="1400" spc="-35" dirty="0">
                <a:solidFill>
                  <a:srgbClr val="737373"/>
                </a:solidFill>
                <a:latin typeface="Trebuchet MS"/>
                <a:cs typeface="Trebuchet MS"/>
              </a:rPr>
              <a:t> </a:t>
            </a:r>
            <a:r>
              <a:rPr sz="1400" dirty="0">
                <a:solidFill>
                  <a:srgbClr val="737373"/>
                </a:solidFill>
                <a:latin typeface="Trebuchet MS"/>
                <a:cs typeface="Trebuchet MS"/>
              </a:rPr>
              <a:t>of</a:t>
            </a:r>
            <a:r>
              <a:rPr sz="1400" spc="-35" dirty="0">
                <a:solidFill>
                  <a:srgbClr val="737373"/>
                </a:solidFill>
                <a:latin typeface="Trebuchet MS"/>
                <a:cs typeface="Trebuchet MS"/>
              </a:rPr>
              <a:t> </a:t>
            </a:r>
            <a:r>
              <a:rPr sz="1400" dirty="0">
                <a:solidFill>
                  <a:srgbClr val="737373"/>
                </a:solidFill>
                <a:latin typeface="Trebuchet MS"/>
                <a:cs typeface="Trebuchet MS"/>
              </a:rPr>
              <a:t>Numpy</a:t>
            </a:r>
            <a:r>
              <a:rPr sz="1400" spc="-35" dirty="0">
                <a:solidFill>
                  <a:srgbClr val="737373"/>
                </a:solidFill>
                <a:latin typeface="Trebuchet MS"/>
                <a:cs typeface="Trebuchet MS"/>
              </a:rPr>
              <a:t> </a:t>
            </a:r>
            <a:r>
              <a:rPr sz="1400" dirty="0">
                <a:solidFill>
                  <a:srgbClr val="737373"/>
                </a:solidFill>
                <a:latin typeface="Trebuchet MS"/>
                <a:cs typeface="Trebuchet MS"/>
              </a:rPr>
              <a:t>is</a:t>
            </a:r>
            <a:r>
              <a:rPr sz="1400" spc="-35" dirty="0">
                <a:solidFill>
                  <a:srgbClr val="737373"/>
                </a:solidFill>
                <a:latin typeface="Trebuchet MS"/>
                <a:cs typeface="Trebuchet MS"/>
              </a:rPr>
              <a:t> </a:t>
            </a:r>
            <a:r>
              <a:rPr sz="1400" spc="-45" dirty="0">
                <a:solidFill>
                  <a:srgbClr val="737373"/>
                </a:solidFill>
                <a:latin typeface="Trebuchet MS"/>
                <a:cs typeface="Trebuchet MS"/>
              </a:rPr>
              <a:t>the</a:t>
            </a:r>
            <a:r>
              <a:rPr sz="1400" spc="-5" dirty="0">
                <a:solidFill>
                  <a:srgbClr val="737373"/>
                </a:solidFill>
                <a:latin typeface="Trebuchet MS"/>
                <a:cs typeface="Trebuchet MS"/>
              </a:rPr>
              <a:t> </a:t>
            </a:r>
            <a:r>
              <a:rPr sz="1400" b="1" spc="-10" dirty="0">
                <a:solidFill>
                  <a:srgbClr val="9900FF"/>
                </a:solidFill>
                <a:latin typeface="Trebuchet MS"/>
                <a:cs typeface="Trebuchet MS"/>
              </a:rPr>
              <a:t>homogenous</a:t>
            </a:r>
            <a:r>
              <a:rPr sz="1400" b="1" spc="-30" dirty="0">
                <a:solidFill>
                  <a:srgbClr val="9900FF"/>
                </a:solidFill>
                <a:latin typeface="Trebuchet MS"/>
                <a:cs typeface="Trebuchet MS"/>
              </a:rPr>
              <a:t> </a:t>
            </a:r>
            <a:r>
              <a:rPr sz="1400" b="1" spc="-40" dirty="0">
                <a:solidFill>
                  <a:srgbClr val="9900FF"/>
                </a:solidFill>
                <a:latin typeface="Trebuchet MS"/>
                <a:cs typeface="Trebuchet MS"/>
              </a:rPr>
              <a:t>multidimensional</a:t>
            </a:r>
            <a:r>
              <a:rPr sz="1400" b="1" spc="-30" dirty="0">
                <a:solidFill>
                  <a:srgbClr val="9900FF"/>
                </a:solidFill>
                <a:latin typeface="Trebuchet MS"/>
                <a:cs typeface="Trebuchet MS"/>
              </a:rPr>
              <a:t> </a:t>
            </a:r>
            <a:r>
              <a:rPr sz="1400" b="1" spc="-10" dirty="0">
                <a:solidFill>
                  <a:srgbClr val="9900FF"/>
                </a:solidFill>
                <a:latin typeface="Trebuchet MS"/>
                <a:cs typeface="Trebuchet MS"/>
              </a:rPr>
              <a:t>array</a:t>
            </a:r>
            <a:endParaRPr sz="1400" dirty="0">
              <a:latin typeface="Trebuchet MS"/>
              <a:cs typeface="Trebuchet MS"/>
            </a:endParaRPr>
          </a:p>
          <a:p>
            <a:pPr marL="805815" lvl="1" indent="-321310">
              <a:lnSpc>
                <a:spcPct val="100000"/>
              </a:lnSpc>
              <a:spcBef>
                <a:spcPts val="260"/>
              </a:spcBef>
              <a:buFont typeface="Arial"/>
              <a:buChar char="○"/>
              <a:tabLst>
                <a:tab pos="805180" algn="l"/>
                <a:tab pos="806450" algn="l"/>
              </a:tabLst>
            </a:pPr>
            <a:r>
              <a:rPr sz="1200" spc="-40" dirty="0">
                <a:solidFill>
                  <a:srgbClr val="737373"/>
                </a:solidFill>
                <a:latin typeface="Trebuchet MS"/>
                <a:cs typeface="Trebuchet MS"/>
              </a:rPr>
              <a:t>Table(/list)</a:t>
            </a:r>
            <a:r>
              <a:rPr sz="1200" spc="-45" dirty="0">
                <a:solidFill>
                  <a:srgbClr val="737373"/>
                </a:solidFill>
                <a:latin typeface="Trebuchet MS"/>
                <a:cs typeface="Trebuchet MS"/>
              </a:rPr>
              <a:t> </a:t>
            </a:r>
            <a:r>
              <a:rPr sz="1200" spc="-40" dirty="0">
                <a:solidFill>
                  <a:srgbClr val="737373"/>
                </a:solidFill>
                <a:latin typeface="Trebuchet MS"/>
                <a:cs typeface="Trebuchet MS"/>
              </a:rPr>
              <a:t>with</a:t>
            </a:r>
            <a:r>
              <a:rPr sz="1200" spc="-30" dirty="0">
                <a:solidFill>
                  <a:srgbClr val="737373"/>
                </a:solidFill>
                <a:latin typeface="Trebuchet MS"/>
                <a:cs typeface="Trebuchet MS"/>
              </a:rPr>
              <a:t> </a:t>
            </a:r>
            <a:r>
              <a:rPr lang="en-US" sz="1200" spc="-30" dirty="0">
                <a:solidFill>
                  <a:srgbClr val="737373"/>
                </a:solidFill>
                <a:latin typeface="Trebuchet MS"/>
                <a:cs typeface="Trebuchet MS"/>
              </a:rPr>
              <a:t>the </a:t>
            </a:r>
            <a:r>
              <a:rPr sz="1200" b="1" dirty="0">
                <a:solidFill>
                  <a:srgbClr val="38AB37"/>
                </a:solidFill>
                <a:latin typeface="Trebuchet MS"/>
                <a:cs typeface="Trebuchet MS"/>
              </a:rPr>
              <a:t>same</a:t>
            </a:r>
            <a:r>
              <a:rPr sz="1200" b="1" spc="-35" dirty="0">
                <a:solidFill>
                  <a:srgbClr val="38AB37"/>
                </a:solidFill>
                <a:latin typeface="Trebuchet MS"/>
                <a:cs typeface="Trebuchet MS"/>
              </a:rPr>
              <a:t> </a:t>
            </a:r>
            <a:r>
              <a:rPr sz="1200" spc="-40" dirty="0">
                <a:solidFill>
                  <a:srgbClr val="737373"/>
                </a:solidFill>
                <a:latin typeface="Trebuchet MS"/>
                <a:cs typeface="Trebuchet MS"/>
              </a:rPr>
              <a:t>type </a:t>
            </a:r>
            <a:r>
              <a:rPr sz="1200" dirty="0">
                <a:solidFill>
                  <a:srgbClr val="737373"/>
                </a:solidFill>
                <a:latin typeface="Trebuchet MS"/>
                <a:cs typeface="Trebuchet MS"/>
              </a:rPr>
              <a:t>of</a:t>
            </a:r>
            <a:r>
              <a:rPr sz="1200" spc="-40" dirty="0">
                <a:solidFill>
                  <a:srgbClr val="737373"/>
                </a:solidFill>
                <a:latin typeface="Trebuchet MS"/>
                <a:cs typeface="Trebuchet MS"/>
              </a:rPr>
              <a:t> </a:t>
            </a:r>
            <a:r>
              <a:rPr sz="1200" spc="-35" dirty="0">
                <a:solidFill>
                  <a:srgbClr val="737373"/>
                </a:solidFill>
                <a:latin typeface="Trebuchet MS"/>
                <a:cs typeface="Trebuchet MS"/>
              </a:rPr>
              <a:t>elements,</a:t>
            </a:r>
            <a:r>
              <a:rPr sz="1200" spc="-40" dirty="0">
                <a:solidFill>
                  <a:srgbClr val="737373"/>
                </a:solidFill>
                <a:latin typeface="Trebuchet MS"/>
                <a:cs typeface="Trebuchet MS"/>
              </a:rPr>
              <a:t> </a:t>
            </a:r>
            <a:r>
              <a:rPr sz="1200" spc="-10" dirty="0">
                <a:solidFill>
                  <a:srgbClr val="737373"/>
                </a:solidFill>
                <a:latin typeface="Trebuchet MS"/>
                <a:cs typeface="Trebuchet MS"/>
              </a:rPr>
              <a:t>usually</a:t>
            </a:r>
            <a:r>
              <a:rPr sz="1200" spc="-40" dirty="0">
                <a:solidFill>
                  <a:srgbClr val="737373"/>
                </a:solidFill>
                <a:latin typeface="Trebuchet MS"/>
                <a:cs typeface="Trebuchet MS"/>
              </a:rPr>
              <a:t> </a:t>
            </a:r>
            <a:r>
              <a:rPr sz="1200" spc="-10" dirty="0">
                <a:solidFill>
                  <a:srgbClr val="737373"/>
                </a:solidFill>
                <a:latin typeface="Trebuchet MS"/>
                <a:cs typeface="Trebuchet MS"/>
              </a:rPr>
              <a:t>integers</a:t>
            </a:r>
            <a:endParaRPr sz="1200" dirty="0">
              <a:latin typeface="Trebuchet MS"/>
              <a:cs typeface="Trebuchet MS"/>
            </a:endParaRPr>
          </a:p>
          <a:p>
            <a:pPr marL="805815" lvl="1" indent="-321310">
              <a:lnSpc>
                <a:spcPct val="100000"/>
              </a:lnSpc>
              <a:spcBef>
                <a:spcPts val="219"/>
              </a:spcBef>
              <a:buFont typeface="Arial"/>
              <a:buChar char="○"/>
              <a:tabLst>
                <a:tab pos="805180" algn="l"/>
                <a:tab pos="806450" algn="l"/>
                <a:tab pos="1719580" algn="l"/>
              </a:tabLst>
            </a:pPr>
            <a:r>
              <a:rPr sz="1200" spc="-10" dirty="0">
                <a:solidFill>
                  <a:srgbClr val="737373"/>
                </a:solidFill>
                <a:latin typeface="Trebuchet MS"/>
                <a:cs typeface="Trebuchet MS"/>
              </a:rPr>
              <a:t>Example:</a:t>
            </a:r>
            <a:r>
              <a:rPr sz="1200" dirty="0">
                <a:solidFill>
                  <a:srgbClr val="737373"/>
                </a:solidFill>
                <a:latin typeface="Trebuchet MS"/>
                <a:cs typeface="Trebuchet MS"/>
              </a:rPr>
              <a:t>	</a:t>
            </a:r>
            <a:r>
              <a:rPr sz="1200" b="1" dirty="0">
                <a:solidFill>
                  <a:srgbClr val="737373"/>
                </a:solidFill>
                <a:latin typeface="Trebuchet MS"/>
                <a:cs typeface="Trebuchet MS"/>
              </a:rPr>
              <a:t>a</a:t>
            </a:r>
            <a:r>
              <a:rPr sz="1200" b="1" spc="-50" dirty="0">
                <a:solidFill>
                  <a:srgbClr val="737373"/>
                </a:solidFill>
                <a:latin typeface="Trebuchet MS"/>
                <a:cs typeface="Trebuchet MS"/>
              </a:rPr>
              <a:t> </a:t>
            </a:r>
            <a:r>
              <a:rPr sz="1200" b="1" dirty="0">
                <a:solidFill>
                  <a:srgbClr val="737373"/>
                </a:solidFill>
                <a:latin typeface="Trebuchet MS"/>
                <a:cs typeface="Trebuchet MS"/>
              </a:rPr>
              <a:t>=</a:t>
            </a:r>
            <a:r>
              <a:rPr sz="1200" b="1" spc="-45" dirty="0">
                <a:solidFill>
                  <a:srgbClr val="737373"/>
                </a:solidFill>
                <a:latin typeface="Trebuchet MS"/>
                <a:cs typeface="Trebuchet MS"/>
              </a:rPr>
              <a:t> </a:t>
            </a:r>
            <a:r>
              <a:rPr sz="1200" b="1" spc="-70" dirty="0">
                <a:solidFill>
                  <a:srgbClr val="737373"/>
                </a:solidFill>
                <a:latin typeface="Trebuchet MS"/>
                <a:cs typeface="Trebuchet MS"/>
              </a:rPr>
              <a:t>np.array([1,</a:t>
            </a:r>
            <a:r>
              <a:rPr sz="1200" b="1" spc="-50" dirty="0">
                <a:solidFill>
                  <a:srgbClr val="737373"/>
                </a:solidFill>
                <a:latin typeface="Trebuchet MS"/>
                <a:cs typeface="Trebuchet MS"/>
              </a:rPr>
              <a:t> </a:t>
            </a:r>
            <a:r>
              <a:rPr sz="1200" b="1" spc="-95" dirty="0">
                <a:solidFill>
                  <a:srgbClr val="737373"/>
                </a:solidFill>
                <a:latin typeface="Trebuchet MS"/>
                <a:cs typeface="Trebuchet MS"/>
              </a:rPr>
              <a:t>2,</a:t>
            </a:r>
            <a:r>
              <a:rPr sz="1200" b="1" spc="-45" dirty="0">
                <a:solidFill>
                  <a:srgbClr val="737373"/>
                </a:solidFill>
                <a:latin typeface="Trebuchet MS"/>
                <a:cs typeface="Trebuchet MS"/>
              </a:rPr>
              <a:t> </a:t>
            </a:r>
            <a:r>
              <a:rPr sz="1200" b="1" spc="-25" dirty="0">
                <a:solidFill>
                  <a:srgbClr val="737373"/>
                </a:solidFill>
                <a:latin typeface="Trebuchet MS"/>
                <a:cs typeface="Trebuchet MS"/>
              </a:rPr>
              <a:t>3])</a:t>
            </a:r>
            <a:endParaRPr sz="1200" dirty="0">
              <a:latin typeface="Trebuchet MS"/>
              <a:cs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5691" rIns="0" bIns="0" rtlCol="0">
            <a:spAutoFit/>
          </a:bodyPr>
          <a:lstStyle/>
          <a:p>
            <a:pPr marL="12700">
              <a:lnSpc>
                <a:spcPct val="100000"/>
              </a:lnSpc>
              <a:spcBef>
                <a:spcPts val="100"/>
              </a:spcBef>
            </a:pPr>
            <a:r>
              <a:rPr spc="-55" dirty="0"/>
              <a:t>Attributes</a:t>
            </a:r>
            <a:r>
              <a:rPr spc="-130" dirty="0"/>
              <a:t> </a:t>
            </a:r>
            <a:r>
              <a:rPr dirty="0"/>
              <a:t>of</a:t>
            </a:r>
            <a:r>
              <a:rPr spc="-130" dirty="0"/>
              <a:t> </a:t>
            </a:r>
            <a:r>
              <a:rPr spc="-10" dirty="0"/>
              <a:t>Numpy</a:t>
            </a:r>
          </a:p>
        </p:txBody>
      </p:sp>
      <p:sp>
        <p:nvSpPr>
          <p:cNvPr id="3" name="object 3"/>
          <p:cNvSpPr txBox="1"/>
          <p:nvPr/>
        </p:nvSpPr>
        <p:spPr>
          <a:xfrm>
            <a:off x="666193" y="1952984"/>
            <a:ext cx="1042035" cy="1497965"/>
          </a:xfrm>
          <a:prstGeom prst="rect">
            <a:avLst/>
          </a:prstGeom>
        </p:spPr>
        <p:txBody>
          <a:bodyPr vert="horz" wrap="square" lIns="0" tIns="44450" rIns="0" bIns="0" rtlCol="0">
            <a:spAutoFit/>
          </a:bodyPr>
          <a:lstStyle/>
          <a:p>
            <a:pPr marL="348615" indent="-336550">
              <a:lnSpc>
                <a:spcPct val="100000"/>
              </a:lnSpc>
              <a:spcBef>
                <a:spcPts val="350"/>
              </a:spcBef>
              <a:buFont typeface="Arial"/>
              <a:buChar char="●"/>
              <a:tabLst>
                <a:tab pos="347980" algn="l"/>
                <a:tab pos="349250" algn="l"/>
              </a:tabLst>
            </a:pPr>
            <a:r>
              <a:rPr sz="1400" b="1" spc="-20" dirty="0">
                <a:solidFill>
                  <a:srgbClr val="737373"/>
                </a:solidFill>
                <a:latin typeface="Trebuchet MS"/>
                <a:cs typeface="Trebuchet MS"/>
              </a:rPr>
              <a:t>ndim</a:t>
            </a:r>
            <a:endParaRPr sz="1400">
              <a:latin typeface="Trebuchet MS"/>
              <a:cs typeface="Trebuchet MS"/>
            </a:endParaRPr>
          </a:p>
          <a:p>
            <a:pPr marL="348615" indent="-336550">
              <a:lnSpc>
                <a:spcPct val="100000"/>
              </a:lnSpc>
              <a:spcBef>
                <a:spcPts val="250"/>
              </a:spcBef>
              <a:buFont typeface="Arial"/>
              <a:buChar char="●"/>
              <a:tabLst>
                <a:tab pos="347980" algn="l"/>
                <a:tab pos="349250" algn="l"/>
              </a:tabLst>
            </a:pPr>
            <a:r>
              <a:rPr sz="1400" b="1" spc="-10" dirty="0">
                <a:solidFill>
                  <a:srgbClr val="737373"/>
                </a:solidFill>
                <a:latin typeface="Trebuchet MS"/>
                <a:cs typeface="Trebuchet MS"/>
              </a:rPr>
              <a:t>shape</a:t>
            </a:r>
            <a:endParaRPr sz="1400">
              <a:latin typeface="Trebuchet MS"/>
              <a:cs typeface="Trebuchet MS"/>
            </a:endParaRPr>
          </a:p>
          <a:p>
            <a:pPr marL="348615" indent="-336550">
              <a:lnSpc>
                <a:spcPct val="100000"/>
              </a:lnSpc>
              <a:spcBef>
                <a:spcPts val="254"/>
              </a:spcBef>
              <a:buFont typeface="Arial"/>
              <a:buChar char="●"/>
              <a:tabLst>
                <a:tab pos="347980" algn="l"/>
                <a:tab pos="349250" algn="l"/>
              </a:tabLst>
            </a:pPr>
            <a:r>
              <a:rPr sz="1400" b="1" spc="-20" dirty="0">
                <a:solidFill>
                  <a:srgbClr val="737373"/>
                </a:solidFill>
                <a:latin typeface="Trebuchet MS"/>
                <a:cs typeface="Trebuchet MS"/>
              </a:rPr>
              <a:t>size</a:t>
            </a:r>
            <a:endParaRPr sz="1400">
              <a:latin typeface="Trebuchet MS"/>
              <a:cs typeface="Trebuchet MS"/>
            </a:endParaRPr>
          </a:p>
          <a:p>
            <a:pPr marL="348615" indent="-336550">
              <a:lnSpc>
                <a:spcPct val="100000"/>
              </a:lnSpc>
              <a:spcBef>
                <a:spcPts val="250"/>
              </a:spcBef>
              <a:buFont typeface="Arial"/>
              <a:buChar char="●"/>
              <a:tabLst>
                <a:tab pos="347980" algn="l"/>
                <a:tab pos="349250" algn="l"/>
              </a:tabLst>
            </a:pPr>
            <a:r>
              <a:rPr sz="1400" b="1" spc="-10" dirty="0">
                <a:solidFill>
                  <a:srgbClr val="737373"/>
                </a:solidFill>
                <a:latin typeface="Trebuchet MS"/>
                <a:cs typeface="Trebuchet MS"/>
              </a:rPr>
              <a:t>dtype</a:t>
            </a:r>
            <a:endParaRPr sz="1400">
              <a:latin typeface="Trebuchet MS"/>
              <a:cs typeface="Trebuchet MS"/>
            </a:endParaRPr>
          </a:p>
          <a:p>
            <a:pPr marL="348615" indent="-336550">
              <a:lnSpc>
                <a:spcPct val="100000"/>
              </a:lnSpc>
              <a:spcBef>
                <a:spcPts val="254"/>
              </a:spcBef>
              <a:buFont typeface="Arial"/>
              <a:buChar char="●"/>
              <a:tabLst>
                <a:tab pos="347980" algn="l"/>
                <a:tab pos="349250" algn="l"/>
              </a:tabLst>
            </a:pPr>
            <a:r>
              <a:rPr sz="1400" b="1" spc="-25" dirty="0">
                <a:solidFill>
                  <a:srgbClr val="737373"/>
                </a:solidFill>
                <a:latin typeface="Trebuchet MS"/>
                <a:cs typeface="Trebuchet MS"/>
              </a:rPr>
              <a:t>itemsize</a:t>
            </a:r>
            <a:endParaRPr sz="1400">
              <a:latin typeface="Trebuchet MS"/>
              <a:cs typeface="Trebuchet MS"/>
            </a:endParaRPr>
          </a:p>
          <a:p>
            <a:pPr marL="348615" indent="-336550">
              <a:lnSpc>
                <a:spcPct val="100000"/>
              </a:lnSpc>
              <a:spcBef>
                <a:spcPts val="250"/>
              </a:spcBef>
              <a:buFont typeface="Arial"/>
              <a:buChar char="●"/>
              <a:tabLst>
                <a:tab pos="347980" algn="l"/>
                <a:tab pos="349250" algn="l"/>
              </a:tabLst>
            </a:pPr>
            <a:r>
              <a:rPr sz="1400" b="1" spc="-10" dirty="0">
                <a:solidFill>
                  <a:srgbClr val="737373"/>
                </a:solidFill>
                <a:latin typeface="Trebuchet MS"/>
                <a:cs typeface="Trebuchet MS"/>
              </a:rPr>
              <a:t>reshape</a:t>
            </a:r>
            <a:endParaRPr sz="1400">
              <a:latin typeface="Trebuchet MS"/>
              <a:cs typeface="Trebuchet MS"/>
            </a:endParaRPr>
          </a:p>
        </p:txBody>
      </p:sp>
      <p:sp>
        <p:nvSpPr>
          <p:cNvPr id="4" name="object 4"/>
          <p:cNvSpPr txBox="1"/>
          <p:nvPr/>
        </p:nvSpPr>
        <p:spPr>
          <a:xfrm>
            <a:off x="4202525" y="1952984"/>
            <a:ext cx="3141980" cy="1497965"/>
          </a:xfrm>
          <a:prstGeom prst="rect">
            <a:avLst/>
          </a:prstGeom>
        </p:spPr>
        <p:txBody>
          <a:bodyPr vert="horz" wrap="square" lIns="0" tIns="44450" rIns="0" bIns="0" rtlCol="0">
            <a:spAutoFit/>
          </a:bodyPr>
          <a:lstStyle/>
          <a:p>
            <a:pPr marL="12700">
              <a:lnSpc>
                <a:spcPct val="100000"/>
              </a:lnSpc>
              <a:spcBef>
                <a:spcPts val="350"/>
              </a:spcBef>
            </a:pPr>
            <a:r>
              <a:rPr sz="1400" dirty="0">
                <a:solidFill>
                  <a:srgbClr val="737373"/>
                </a:solidFill>
                <a:latin typeface="MS PGothic"/>
                <a:cs typeface="MS PGothic"/>
              </a:rPr>
              <a:t>⇐</a:t>
            </a:r>
            <a:r>
              <a:rPr sz="1400" spc="-15" dirty="0">
                <a:solidFill>
                  <a:srgbClr val="737373"/>
                </a:solidFill>
                <a:latin typeface="MS PGothic"/>
                <a:cs typeface="MS PGothic"/>
              </a:rPr>
              <a:t> </a:t>
            </a:r>
            <a:r>
              <a:rPr sz="1400" dirty="0">
                <a:solidFill>
                  <a:srgbClr val="737373"/>
                </a:solidFill>
                <a:latin typeface="Trebuchet MS"/>
                <a:cs typeface="Trebuchet MS"/>
              </a:rPr>
              <a:t>displays</a:t>
            </a:r>
            <a:r>
              <a:rPr sz="1400" spc="-30" dirty="0">
                <a:solidFill>
                  <a:srgbClr val="737373"/>
                </a:solidFill>
                <a:latin typeface="Trebuchet MS"/>
                <a:cs typeface="Trebuchet MS"/>
              </a:rPr>
              <a:t> </a:t>
            </a:r>
            <a:r>
              <a:rPr sz="1400" spc="-55" dirty="0">
                <a:solidFill>
                  <a:srgbClr val="737373"/>
                </a:solidFill>
                <a:latin typeface="Trebuchet MS"/>
                <a:cs typeface="Trebuchet MS"/>
              </a:rPr>
              <a:t>the</a:t>
            </a:r>
            <a:r>
              <a:rPr sz="1400" spc="-30" dirty="0">
                <a:solidFill>
                  <a:srgbClr val="737373"/>
                </a:solidFill>
                <a:latin typeface="Trebuchet MS"/>
                <a:cs typeface="Trebuchet MS"/>
              </a:rPr>
              <a:t> </a:t>
            </a:r>
            <a:r>
              <a:rPr sz="1400" dirty="0">
                <a:solidFill>
                  <a:srgbClr val="737373"/>
                </a:solidFill>
                <a:latin typeface="Trebuchet MS"/>
                <a:cs typeface="Trebuchet MS"/>
              </a:rPr>
              <a:t>dimension</a:t>
            </a:r>
            <a:r>
              <a:rPr sz="1400" spc="-30" dirty="0">
                <a:solidFill>
                  <a:srgbClr val="737373"/>
                </a:solidFill>
                <a:latin typeface="Trebuchet MS"/>
                <a:cs typeface="Trebuchet MS"/>
              </a:rPr>
              <a:t> </a:t>
            </a:r>
            <a:r>
              <a:rPr sz="1400" dirty="0">
                <a:solidFill>
                  <a:srgbClr val="737373"/>
                </a:solidFill>
                <a:latin typeface="Trebuchet MS"/>
                <a:cs typeface="Trebuchet MS"/>
              </a:rPr>
              <a:t>of</a:t>
            </a:r>
            <a:r>
              <a:rPr sz="1400" spc="-30" dirty="0">
                <a:solidFill>
                  <a:srgbClr val="737373"/>
                </a:solidFill>
                <a:latin typeface="Trebuchet MS"/>
                <a:cs typeface="Trebuchet MS"/>
              </a:rPr>
              <a:t> </a:t>
            </a:r>
            <a:r>
              <a:rPr sz="1400" spc="-55" dirty="0">
                <a:solidFill>
                  <a:srgbClr val="737373"/>
                </a:solidFill>
                <a:latin typeface="Trebuchet MS"/>
                <a:cs typeface="Trebuchet MS"/>
              </a:rPr>
              <a:t>the</a:t>
            </a:r>
            <a:r>
              <a:rPr sz="1400" spc="-30" dirty="0">
                <a:solidFill>
                  <a:srgbClr val="737373"/>
                </a:solidFill>
                <a:latin typeface="Trebuchet MS"/>
                <a:cs typeface="Trebuchet MS"/>
              </a:rPr>
              <a:t> </a:t>
            </a:r>
            <a:r>
              <a:rPr sz="1400" spc="-20" dirty="0">
                <a:solidFill>
                  <a:srgbClr val="737373"/>
                </a:solidFill>
                <a:latin typeface="Trebuchet MS"/>
                <a:cs typeface="Trebuchet MS"/>
              </a:rPr>
              <a:t>array</a:t>
            </a:r>
            <a:endParaRPr sz="1400">
              <a:latin typeface="Trebuchet MS"/>
              <a:cs typeface="Trebuchet MS"/>
            </a:endParaRPr>
          </a:p>
          <a:p>
            <a:pPr marL="12700">
              <a:lnSpc>
                <a:spcPct val="100000"/>
              </a:lnSpc>
              <a:spcBef>
                <a:spcPts val="250"/>
              </a:spcBef>
            </a:pPr>
            <a:r>
              <a:rPr sz="1400" dirty="0">
                <a:solidFill>
                  <a:srgbClr val="737373"/>
                </a:solidFill>
                <a:latin typeface="MS PGothic"/>
                <a:cs typeface="MS PGothic"/>
              </a:rPr>
              <a:t>⇐</a:t>
            </a:r>
            <a:r>
              <a:rPr sz="1400" spc="-45" dirty="0">
                <a:solidFill>
                  <a:srgbClr val="737373"/>
                </a:solidFill>
                <a:latin typeface="MS PGothic"/>
                <a:cs typeface="MS PGothic"/>
              </a:rPr>
              <a:t> </a:t>
            </a:r>
            <a:r>
              <a:rPr sz="1400" spc="-25" dirty="0">
                <a:solidFill>
                  <a:srgbClr val="737373"/>
                </a:solidFill>
                <a:latin typeface="Trebuchet MS"/>
                <a:cs typeface="Trebuchet MS"/>
              </a:rPr>
              <a:t>returns</a:t>
            </a:r>
            <a:r>
              <a:rPr sz="1400" spc="-55" dirty="0">
                <a:solidFill>
                  <a:srgbClr val="737373"/>
                </a:solidFill>
                <a:latin typeface="Trebuchet MS"/>
                <a:cs typeface="Trebuchet MS"/>
              </a:rPr>
              <a:t> </a:t>
            </a:r>
            <a:r>
              <a:rPr sz="1400" dirty="0">
                <a:solidFill>
                  <a:srgbClr val="737373"/>
                </a:solidFill>
                <a:latin typeface="Trebuchet MS"/>
                <a:cs typeface="Trebuchet MS"/>
              </a:rPr>
              <a:t>a</a:t>
            </a:r>
            <a:r>
              <a:rPr sz="1400" spc="-60" dirty="0">
                <a:solidFill>
                  <a:srgbClr val="737373"/>
                </a:solidFill>
                <a:latin typeface="Trebuchet MS"/>
                <a:cs typeface="Trebuchet MS"/>
              </a:rPr>
              <a:t> </a:t>
            </a:r>
            <a:r>
              <a:rPr sz="1400" spc="-45" dirty="0">
                <a:solidFill>
                  <a:srgbClr val="737373"/>
                </a:solidFill>
                <a:latin typeface="Trebuchet MS"/>
                <a:cs typeface="Trebuchet MS"/>
              </a:rPr>
              <a:t>tuple</a:t>
            </a:r>
            <a:r>
              <a:rPr sz="1400" spc="-55" dirty="0">
                <a:solidFill>
                  <a:srgbClr val="737373"/>
                </a:solidFill>
                <a:latin typeface="Trebuchet MS"/>
                <a:cs typeface="Trebuchet MS"/>
              </a:rPr>
              <a:t> </a:t>
            </a:r>
            <a:r>
              <a:rPr sz="1400" spc="-20" dirty="0">
                <a:solidFill>
                  <a:srgbClr val="737373"/>
                </a:solidFill>
                <a:latin typeface="Trebuchet MS"/>
                <a:cs typeface="Trebuchet MS"/>
              </a:rPr>
              <a:t>indicating</a:t>
            </a:r>
            <a:r>
              <a:rPr sz="1400" spc="-60" dirty="0">
                <a:solidFill>
                  <a:srgbClr val="737373"/>
                </a:solidFill>
                <a:latin typeface="Trebuchet MS"/>
                <a:cs typeface="Trebuchet MS"/>
              </a:rPr>
              <a:t> </a:t>
            </a:r>
            <a:r>
              <a:rPr sz="1400" dirty="0">
                <a:solidFill>
                  <a:srgbClr val="737373"/>
                </a:solidFill>
                <a:latin typeface="Trebuchet MS"/>
                <a:cs typeface="Trebuchet MS"/>
              </a:rPr>
              <a:t>size</a:t>
            </a:r>
            <a:r>
              <a:rPr sz="1400" spc="-55" dirty="0">
                <a:solidFill>
                  <a:srgbClr val="737373"/>
                </a:solidFill>
                <a:latin typeface="Trebuchet MS"/>
                <a:cs typeface="Trebuchet MS"/>
              </a:rPr>
              <a:t> </a:t>
            </a:r>
            <a:r>
              <a:rPr sz="1400" dirty="0">
                <a:solidFill>
                  <a:srgbClr val="737373"/>
                </a:solidFill>
                <a:latin typeface="Trebuchet MS"/>
                <a:cs typeface="Trebuchet MS"/>
              </a:rPr>
              <a:t>of</a:t>
            </a:r>
            <a:r>
              <a:rPr sz="1400" spc="-55" dirty="0">
                <a:solidFill>
                  <a:srgbClr val="737373"/>
                </a:solidFill>
                <a:latin typeface="Trebuchet MS"/>
                <a:cs typeface="Trebuchet MS"/>
              </a:rPr>
              <a:t> </a:t>
            </a:r>
            <a:r>
              <a:rPr sz="1400" spc="-20" dirty="0">
                <a:solidFill>
                  <a:srgbClr val="737373"/>
                </a:solidFill>
                <a:latin typeface="Trebuchet MS"/>
                <a:cs typeface="Trebuchet MS"/>
              </a:rPr>
              <a:t>array</a:t>
            </a:r>
            <a:endParaRPr sz="1400">
              <a:latin typeface="Trebuchet MS"/>
              <a:cs typeface="Trebuchet MS"/>
            </a:endParaRPr>
          </a:p>
          <a:p>
            <a:pPr marL="12700">
              <a:lnSpc>
                <a:spcPct val="100000"/>
              </a:lnSpc>
              <a:spcBef>
                <a:spcPts val="254"/>
              </a:spcBef>
            </a:pPr>
            <a:r>
              <a:rPr sz="1400" dirty="0">
                <a:solidFill>
                  <a:srgbClr val="737373"/>
                </a:solidFill>
                <a:latin typeface="MS PGothic"/>
                <a:cs typeface="MS PGothic"/>
              </a:rPr>
              <a:t>⇐</a:t>
            </a:r>
            <a:r>
              <a:rPr sz="1400" spc="-60" dirty="0">
                <a:solidFill>
                  <a:srgbClr val="737373"/>
                </a:solidFill>
                <a:latin typeface="MS PGothic"/>
                <a:cs typeface="MS PGothic"/>
              </a:rPr>
              <a:t> </a:t>
            </a:r>
            <a:r>
              <a:rPr sz="1400" spc="-50" dirty="0">
                <a:solidFill>
                  <a:srgbClr val="737373"/>
                </a:solidFill>
                <a:latin typeface="Trebuchet MS"/>
                <a:cs typeface="Trebuchet MS"/>
              </a:rPr>
              <a:t>total</a:t>
            </a:r>
            <a:r>
              <a:rPr sz="1400" spc="-75" dirty="0">
                <a:solidFill>
                  <a:srgbClr val="737373"/>
                </a:solidFill>
                <a:latin typeface="Trebuchet MS"/>
                <a:cs typeface="Trebuchet MS"/>
              </a:rPr>
              <a:t> </a:t>
            </a:r>
            <a:r>
              <a:rPr sz="1400" spc="-10" dirty="0">
                <a:solidFill>
                  <a:srgbClr val="737373"/>
                </a:solidFill>
                <a:latin typeface="Trebuchet MS"/>
                <a:cs typeface="Trebuchet MS"/>
              </a:rPr>
              <a:t>number</a:t>
            </a:r>
            <a:r>
              <a:rPr sz="1400" spc="-75" dirty="0">
                <a:solidFill>
                  <a:srgbClr val="737373"/>
                </a:solidFill>
                <a:latin typeface="Trebuchet MS"/>
                <a:cs typeface="Trebuchet MS"/>
              </a:rPr>
              <a:t> </a:t>
            </a:r>
            <a:r>
              <a:rPr sz="1400" dirty="0">
                <a:solidFill>
                  <a:srgbClr val="737373"/>
                </a:solidFill>
                <a:latin typeface="Trebuchet MS"/>
                <a:cs typeface="Trebuchet MS"/>
              </a:rPr>
              <a:t>of</a:t>
            </a:r>
            <a:r>
              <a:rPr sz="1400" spc="-75" dirty="0">
                <a:solidFill>
                  <a:srgbClr val="737373"/>
                </a:solidFill>
                <a:latin typeface="Trebuchet MS"/>
                <a:cs typeface="Trebuchet MS"/>
              </a:rPr>
              <a:t> </a:t>
            </a:r>
            <a:r>
              <a:rPr sz="1400" spc="-10" dirty="0">
                <a:solidFill>
                  <a:srgbClr val="737373"/>
                </a:solidFill>
                <a:latin typeface="Trebuchet MS"/>
                <a:cs typeface="Trebuchet MS"/>
              </a:rPr>
              <a:t>elements</a:t>
            </a:r>
            <a:r>
              <a:rPr sz="1400" spc="-70" dirty="0">
                <a:solidFill>
                  <a:srgbClr val="737373"/>
                </a:solidFill>
                <a:latin typeface="Trebuchet MS"/>
                <a:cs typeface="Trebuchet MS"/>
              </a:rPr>
              <a:t> </a:t>
            </a:r>
            <a:r>
              <a:rPr sz="1400" spc="-35" dirty="0">
                <a:solidFill>
                  <a:srgbClr val="737373"/>
                </a:solidFill>
                <a:latin typeface="Trebuchet MS"/>
                <a:cs typeface="Trebuchet MS"/>
              </a:rPr>
              <a:t>in</a:t>
            </a:r>
            <a:r>
              <a:rPr sz="1400" spc="-75" dirty="0">
                <a:solidFill>
                  <a:srgbClr val="737373"/>
                </a:solidFill>
                <a:latin typeface="Trebuchet MS"/>
                <a:cs typeface="Trebuchet MS"/>
              </a:rPr>
              <a:t> </a:t>
            </a:r>
            <a:r>
              <a:rPr sz="1400" spc="-55" dirty="0">
                <a:solidFill>
                  <a:srgbClr val="737373"/>
                </a:solidFill>
                <a:latin typeface="Trebuchet MS"/>
                <a:cs typeface="Trebuchet MS"/>
              </a:rPr>
              <a:t>the</a:t>
            </a:r>
            <a:r>
              <a:rPr sz="1400" spc="-75" dirty="0">
                <a:solidFill>
                  <a:srgbClr val="737373"/>
                </a:solidFill>
                <a:latin typeface="Trebuchet MS"/>
                <a:cs typeface="Trebuchet MS"/>
              </a:rPr>
              <a:t> </a:t>
            </a:r>
            <a:r>
              <a:rPr sz="1400" spc="-20" dirty="0">
                <a:solidFill>
                  <a:srgbClr val="737373"/>
                </a:solidFill>
                <a:latin typeface="Trebuchet MS"/>
                <a:cs typeface="Trebuchet MS"/>
              </a:rPr>
              <a:t>array</a:t>
            </a:r>
            <a:endParaRPr sz="1400">
              <a:latin typeface="Trebuchet MS"/>
              <a:cs typeface="Trebuchet MS"/>
            </a:endParaRPr>
          </a:p>
          <a:p>
            <a:pPr marL="12700">
              <a:lnSpc>
                <a:spcPct val="100000"/>
              </a:lnSpc>
              <a:spcBef>
                <a:spcPts val="250"/>
              </a:spcBef>
            </a:pPr>
            <a:r>
              <a:rPr sz="1400" dirty="0">
                <a:solidFill>
                  <a:srgbClr val="737373"/>
                </a:solidFill>
                <a:latin typeface="MS PGothic"/>
                <a:cs typeface="MS PGothic"/>
              </a:rPr>
              <a:t>⇐</a:t>
            </a:r>
            <a:r>
              <a:rPr sz="1400" spc="-55" dirty="0">
                <a:solidFill>
                  <a:srgbClr val="737373"/>
                </a:solidFill>
                <a:latin typeface="MS PGothic"/>
                <a:cs typeface="MS PGothic"/>
              </a:rPr>
              <a:t> </a:t>
            </a:r>
            <a:r>
              <a:rPr sz="1400" spc="-25" dirty="0">
                <a:solidFill>
                  <a:srgbClr val="737373"/>
                </a:solidFill>
                <a:latin typeface="Trebuchet MS"/>
                <a:cs typeface="Trebuchet MS"/>
              </a:rPr>
              <a:t>returns</a:t>
            </a:r>
            <a:r>
              <a:rPr sz="1400" spc="-60" dirty="0">
                <a:solidFill>
                  <a:srgbClr val="737373"/>
                </a:solidFill>
                <a:latin typeface="Trebuchet MS"/>
                <a:cs typeface="Trebuchet MS"/>
              </a:rPr>
              <a:t> </a:t>
            </a:r>
            <a:r>
              <a:rPr sz="1400" spc="-55" dirty="0">
                <a:solidFill>
                  <a:srgbClr val="737373"/>
                </a:solidFill>
                <a:latin typeface="Trebuchet MS"/>
                <a:cs typeface="Trebuchet MS"/>
              </a:rPr>
              <a:t>the</a:t>
            </a:r>
            <a:r>
              <a:rPr sz="1400" spc="-60" dirty="0">
                <a:solidFill>
                  <a:srgbClr val="737373"/>
                </a:solidFill>
                <a:latin typeface="Trebuchet MS"/>
                <a:cs typeface="Trebuchet MS"/>
              </a:rPr>
              <a:t> </a:t>
            </a:r>
            <a:r>
              <a:rPr sz="1400" spc="-55" dirty="0">
                <a:solidFill>
                  <a:srgbClr val="737373"/>
                </a:solidFill>
                <a:latin typeface="Trebuchet MS"/>
                <a:cs typeface="Trebuchet MS"/>
              </a:rPr>
              <a:t>type</a:t>
            </a:r>
            <a:r>
              <a:rPr sz="1400" spc="-60" dirty="0">
                <a:solidFill>
                  <a:srgbClr val="737373"/>
                </a:solidFill>
                <a:latin typeface="Trebuchet MS"/>
                <a:cs typeface="Trebuchet MS"/>
              </a:rPr>
              <a:t> </a:t>
            </a:r>
            <a:r>
              <a:rPr sz="1400" dirty="0">
                <a:solidFill>
                  <a:srgbClr val="737373"/>
                </a:solidFill>
                <a:latin typeface="Trebuchet MS"/>
                <a:cs typeface="Trebuchet MS"/>
              </a:rPr>
              <a:t>of</a:t>
            </a:r>
            <a:r>
              <a:rPr sz="1400" spc="-60" dirty="0">
                <a:solidFill>
                  <a:srgbClr val="737373"/>
                </a:solidFill>
                <a:latin typeface="Trebuchet MS"/>
                <a:cs typeface="Trebuchet MS"/>
              </a:rPr>
              <a:t> </a:t>
            </a:r>
            <a:r>
              <a:rPr sz="1400" spc="-10" dirty="0">
                <a:solidFill>
                  <a:srgbClr val="737373"/>
                </a:solidFill>
                <a:latin typeface="Trebuchet MS"/>
                <a:cs typeface="Trebuchet MS"/>
              </a:rPr>
              <a:t>elements</a:t>
            </a:r>
            <a:endParaRPr sz="1400">
              <a:latin typeface="Trebuchet MS"/>
              <a:cs typeface="Trebuchet MS"/>
            </a:endParaRPr>
          </a:p>
          <a:p>
            <a:pPr marL="12700">
              <a:lnSpc>
                <a:spcPct val="100000"/>
              </a:lnSpc>
              <a:spcBef>
                <a:spcPts val="254"/>
              </a:spcBef>
            </a:pPr>
            <a:r>
              <a:rPr sz="1400" dirty="0">
                <a:solidFill>
                  <a:srgbClr val="737373"/>
                </a:solidFill>
                <a:latin typeface="MS PGothic"/>
                <a:cs typeface="MS PGothic"/>
              </a:rPr>
              <a:t>⇐</a:t>
            </a:r>
            <a:r>
              <a:rPr sz="1400" spc="-55" dirty="0">
                <a:solidFill>
                  <a:srgbClr val="737373"/>
                </a:solidFill>
                <a:latin typeface="MS PGothic"/>
                <a:cs typeface="MS PGothic"/>
              </a:rPr>
              <a:t> </a:t>
            </a:r>
            <a:r>
              <a:rPr sz="1400" dirty="0">
                <a:solidFill>
                  <a:srgbClr val="737373"/>
                </a:solidFill>
                <a:latin typeface="Trebuchet MS"/>
                <a:cs typeface="Trebuchet MS"/>
              </a:rPr>
              <a:t>size</a:t>
            </a:r>
            <a:r>
              <a:rPr sz="1400" spc="-70" dirty="0">
                <a:solidFill>
                  <a:srgbClr val="737373"/>
                </a:solidFill>
                <a:latin typeface="Trebuchet MS"/>
                <a:cs typeface="Trebuchet MS"/>
              </a:rPr>
              <a:t> </a:t>
            </a:r>
            <a:r>
              <a:rPr sz="1400" spc="-35" dirty="0">
                <a:solidFill>
                  <a:srgbClr val="737373"/>
                </a:solidFill>
                <a:latin typeface="Trebuchet MS"/>
                <a:cs typeface="Trebuchet MS"/>
              </a:rPr>
              <a:t>in</a:t>
            </a:r>
            <a:r>
              <a:rPr sz="1400" spc="-65" dirty="0">
                <a:solidFill>
                  <a:srgbClr val="737373"/>
                </a:solidFill>
                <a:latin typeface="Trebuchet MS"/>
                <a:cs typeface="Trebuchet MS"/>
              </a:rPr>
              <a:t> </a:t>
            </a:r>
            <a:r>
              <a:rPr sz="1400" dirty="0">
                <a:solidFill>
                  <a:srgbClr val="737373"/>
                </a:solidFill>
                <a:latin typeface="Trebuchet MS"/>
                <a:cs typeface="Trebuchet MS"/>
              </a:rPr>
              <a:t>bytes</a:t>
            </a:r>
            <a:r>
              <a:rPr sz="1400" spc="-70" dirty="0">
                <a:solidFill>
                  <a:srgbClr val="737373"/>
                </a:solidFill>
                <a:latin typeface="Trebuchet MS"/>
                <a:cs typeface="Trebuchet MS"/>
              </a:rPr>
              <a:t> </a:t>
            </a:r>
            <a:r>
              <a:rPr sz="1400" dirty="0">
                <a:solidFill>
                  <a:srgbClr val="737373"/>
                </a:solidFill>
                <a:latin typeface="Trebuchet MS"/>
                <a:cs typeface="Trebuchet MS"/>
              </a:rPr>
              <a:t>of</a:t>
            </a:r>
            <a:r>
              <a:rPr sz="1400" spc="-70" dirty="0">
                <a:solidFill>
                  <a:srgbClr val="737373"/>
                </a:solidFill>
                <a:latin typeface="Trebuchet MS"/>
                <a:cs typeface="Trebuchet MS"/>
              </a:rPr>
              <a:t> </a:t>
            </a:r>
            <a:r>
              <a:rPr sz="1400" dirty="0">
                <a:solidFill>
                  <a:srgbClr val="737373"/>
                </a:solidFill>
                <a:latin typeface="Trebuchet MS"/>
                <a:cs typeface="Trebuchet MS"/>
              </a:rPr>
              <a:t>each</a:t>
            </a:r>
            <a:r>
              <a:rPr sz="1400" spc="-65" dirty="0">
                <a:solidFill>
                  <a:srgbClr val="737373"/>
                </a:solidFill>
                <a:latin typeface="Trebuchet MS"/>
                <a:cs typeface="Trebuchet MS"/>
              </a:rPr>
              <a:t> </a:t>
            </a:r>
            <a:r>
              <a:rPr sz="1400" spc="-20" dirty="0">
                <a:solidFill>
                  <a:srgbClr val="737373"/>
                </a:solidFill>
                <a:latin typeface="Trebuchet MS"/>
                <a:cs typeface="Trebuchet MS"/>
              </a:rPr>
              <a:t>item</a:t>
            </a:r>
            <a:endParaRPr sz="1400">
              <a:latin typeface="Trebuchet MS"/>
              <a:cs typeface="Trebuchet MS"/>
            </a:endParaRPr>
          </a:p>
          <a:p>
            <a:pPr marL="12700">
              <a:lnSpc>
                <a:spcPct val="100000"/>
              </a:lnSpc>
              <a:spcBef>
                <a:spcPts val="250"/>
              </a:spcBef>
            </a:pPr>
            <a:r>
              <a:rPr sz="1400" dirty="0">
                <a:solidFill>
                  <a:srgbClr val="737373"/>
                </a:solidFill>
                <a:latin typeface="MS PGothic"/>
                <a:cs typeface="MS PGothic"/>
              </a:rPr>
              <a:t>⇐ </a:t>
            </a:r>
            <a:r>
              <a:rPr sz="1400" dirty="0">
                <a:solidFill>
                  <a:srgbClr val="737373"/>
                </a:solidFill>
                <a:latin typeface="Trebuchet MS"/>
                <a:cs typeface="Trebuchet MS"/>
              </a:rPr>
              <a:t>reshapes</a:t>
            </a:r>
            <a:r>
              <a:rPr sz="1400" spc="-15" dirty="0">
                <a:solidFill>
                  <a:srgbClr val="737373"/>
                </a:solidFill>
                <a:latin typeface="Trebuchet MS"/>
                <a:cs typeface="Trebuchet MS"/>
              </a:rPr>
              <a:t> </a:t>
            </a:r>
            <a:r>
              <a:rPr sz="1400" spc="-55" dirty="0">
                <a:solidFill>
                  <a:srgbClr val="737373"/>
                </a:solidFill>
                <a:latin typeface="Trebuchet MS"/>
                <a:cs typeface="Trebuchet MS"/>
              </a:rPr>
              <a:t>the</a:t>
            </a:r>
            <a:r>
              <a:rPr sz="1400" spc="-20" dirty="0">
                <a:solidFill>
                  <a:srgbClr val="737373"/>
                </a:solidFill>
                <a:latin typeface="Trebuchet MS"/>
                <a:cs typeface="Trebuchet MS"/>
              </a:rPr>
              <a:t> </a:t>
            </a:r>
            <a:r>
              <a:rPr sz="1400" spc="-10" dirty="0">
                <a:solidFill>
                  <a:srgbClr val="737373"/>
                </a:solidFill>
                <a:latin typeface="Trebuchet MS"/>
                <a:cs typeface="Trebuchet MS"/>
              </a:rPr>
              <a:t>array</a:t>
            </a:r>
            <a:endParaRPr sz="1400">
              <a:latin typeface="Trebuchet MS"/>
              <a:cs typeface="Trebuchet MS"/>
            </a:endParaRPr>
          </a:p>
        </p:txBody>
      </p:sp>
      <p:sp>
        <p:nvSpPr>
          <p:cNvPr id="5" name="object 5"/>
          <p:cNvSpPr txBox="1"/>
          <p:nvPr/>
        </p:nvSpPr>
        <p:spPr>
          <a:xfrm>
            <a:off x="544925" y="4007335"/>
            <a:ext cx="3395979" cy="238760"/>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737373"/>
                </a:solidFill>
                <a:latin typeface="Trebuchet MS"/>
                <a:cs typeface="Trebuchet MS"/>
              </a:rPr>
              <a:t>Numpy</a:t>
            </a:r>
            <a:r>
              <a:rPr sz="1400" spc="10" dirty="0">
                <a:solidFill>
                  <a:srgbClr val="737373"/>
                </a:solidFill>
                <a:latin typeface="Trebuchet MS"/>
                <a:cs typeface="Trebuchet MS"/>
              </a:rPr>
              <a:t> </a:t>
            </a:r>
            <a:r>
              <a:rPr sz="1400" spc="-30" dirty="0">
                <a:solidFill>
                  <a:srgbClr val="737373"/>
                </a:solidFill>
                <a:latin typeface="Trebuchet MS"/>
                <a:cs typeface="Trebuchet MS"/>
              </a:rPr>
              <a:t>documentation:</a:t>
            </a:r>
            <a:r>
              <a:rPr sz="1400" spc="35" dirty="0">
                <a:solidFill>
                  <a:srgbClr val="737373"/>
                </a:solidFill>
                <a:latin typeface="Trebuchet MS"/>
                <a:cs typeface="Trebuchet MS"/>
              </a:rPr>
              <a:t> </a:t>
            </a:r>
            <a:r>
              <a:rPr sz="1400" u="heavy" spc="-50" dirty="0">
                <a:solidFill>
                  <a:srgbClr val="1A237E"/>
                </a:solidFill>
                <a:uFill>
                  <a:solidFill>
                    <a:srgbClr val="1A237E"/>
                  </a:solidFill>
                </a:uFill>
                <a:latin typeface="Trebuchet MS"/>
                <a:cs typeface="Trebuchet MS"/>
                <a:hlinkClick r:id="rId2"/>
              </a:rPr>
              <a:t>https://numpy.org/</a:t>
            </a:r>
            <a:endParaRPr sz="1400">
              <a:latin typeface="Trebuchet MS"/>
              <a:cs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CBE58-53D4-3443-C3E5-FCDD59846E40}"/>
              </a:ext>
            </a:extLst>
          </p:cNvPr>
          <p:cNvSpPr>
            <a:spLocks noGrp="1"/>
          </p:cNvSpPr>
          <p:nvPr>
            <p:ph type="title"/>
          </p:nvPr>
        </p:nvSpPr>
        <p:spPr>
          <a:xfrm>
            <a:off x="544925" y="904064"/>
            <a:ext cx="7001509" cy="430887"/>
          </a:xfrm>
        </p:spPr>
        <p:txBody>
          <a:bodyPr/>
          <a:lstStyle/>
          <a:p>
            <a:r>
              <a:rPr lang="en-US" dirty="0"/>
              <a:t>More on NumPy</a:t>
            </a:r>
            <a:endParaRPr lang="en-IN" dirty="0"/>
          </a:p>
        </p:txBody>
      </p:sp>
      <p:sp>
        <p:nvSpPr>
          <p:cNvPr id="3" name="Content Placeholder 2">
            <a:extLst>
              <a:ext uri="{FF2B5EF4-FFF2-40B4-BE49-F238E27FC236}">
                <a16:creationId xmlns:a16="http://schemas.microsoft.com/office/drawing/2014/main" id="{ECC7A14A-511C-5484-A209-63365EDA72CE}"/>
              </a:ext>
            </a:extLst>
          </p:cNvPr>
          <p:cNvSpPr>
            <a:spLocks noGrp="1"/>
          </p:cNvSpPr>
          <p:nvPr>
            <p:ph sz="half" idx="2"/>
          </p:nvPr>
        </p:nvSpPr>
        <p:spPr>
          <a:xfrm>
            <a:off x="304800" y="1815973"/>
            <a:ext cx="8458200" cy="2585323"/>
          </a:xfrm>
        </p:spPr>
        <p:txBody>
          <a:bodyPr/>
          <a:lstStyle/>
          <a:p>
            <a:pPr marL="285750" indent="-285750">
              <a:buFont typeface="Arial" panose="020B0604020202020204" pitchFamily="34" charset="0"/>
              <a:buChar char="•"/>
            </a:pPr>
            <a:r>
              <a:rPr lang="en-US" dirty="0"/>
              <a:t>Important Concepts – The data stored in NumPy is in an N-dimensional array known as </a:t>
            </a:r>
            <a:r>
              <a:rPr lang="en-US" dirty="0" err="1"/>
              <a:t>ndarray</a:t>
            </a:r>
            <a:r>
              <a:rPr lang="en-US" dirty="0"/>
              <a:t>.</a:t>
            </a:r>
          </a:p>
          <a:p>
            <a:pPr marL="285750" indent="-285750">
              <a:buFont typeface="Arial" panose="020B0604020202020204" pitchFamily="34" charset="0"/>
              <a:buChar char="•"/>
            </a:pPr>
            <a:r>
              <a:rPr lang="en-US" dirty="0"/>
              <a:t>It’s the main use of the NumPy library to create and deploy arrays that can be used to organize a dataset.</a:t>
            </a:r>
          </a:p>
          <a:p>
            <a:pPr marL="285750" indent="-285750">
              <a:buFont typeface="Arial" panose="020B0604020202020204" pitchFamily="34" charset="0"/>
              <a:buChar char="•"/>
            </a:pPr>
            <a:r>
              <a:rPr lang="en-US" dirty="0"/>
              <a:t>A lot of python libraries draw upon and are dependent on </a:t>
            </a:r>
            <a:r>
              <a:rPr lang="en-US" dirty="0">
                <a:solidFill>
                  <a:srgbClr val="00B050"/>
                </a:solidFill>
              </a:rPr>
              <a:t>NumPy</a:t>
            </a:r>
            <a:r>
              <a:rPr lang="en-US" dirty="0"/>
              <a:t> such as </a:t>
            </a:r>
            <a:r>
              <a:rPr lang="en-US" dirty="0">
                <a:solidFill>
                  <a:schemeClr val="accent5"/>
                </a:solidFill>
              </a:rPr>
              <a:t>pandas, SciPy, and seaborn</a:t>
            </a:r>
            <a:r>
              <a:rPr lang="en-US" dirty="0"/>
              <a:t>.</a:t>
            </a:r>
          </a:p>
          <a:p>
            <a:pPr marL="285750" indent="-285750">
              <a:buFont typeface="Arial" panose="020B0604020202020204" pitchFamily="34" charset="0"/>
              <a:buChar char="•"/>
            </a:pPr>
            <a:r>
              <a:rPr lang="en-US" dirty="0"/>
              <a:t>Especially when used in a </a:t>
            </a:r>
            <a:r>
              <a:rPr lang="en-US" dirty="0" err="1"/>
              <a:t>Jupyter</a:t>
            </a:r>
            <a:r>
              <a:rPr lang="en-US" dirty="0"/>
              <a:t> lab or a collab notebook you can use NumPy to perform inference and initial hypotheses.</a:t>
            </a:r>
          </a:p>
          <a:p>
            <a:pPr marL="285750" indent="-285750">
              <a:buFont typeface="Arial" panose="020B0604020202020204" pitchFamily="34" charset="0"/>
              <a:buChar char="•"/>
            </a:pPr>
            <a:r>
              <a:rPr lang="en-US" dirty="0"/>
              <a:t>Most of the statistical functions that you can think of and are necessary when performing data analysis exist as an in-built functionality in NumPy</a:t>
            </a:r>
          </a:p>
          <a:p>
            <a:pPr marL="285750" indent="-285750">
              <a:buFont typeface="Arial" panose="020B0604020202020204" pitchFamily="34" charset="0"/>
              <a:buChar char="•"/>
            </a:pPr>
            <a:r>
              <a:rPr lang="en-US" dirty="0"/>
              <a:t>Pro Tip: You can always google the syntax for transformation used in NumPy, however, the ability to recognize what is the transformation is required and remember the function syntax will make you extremely fast and skilled, especially in data preprocessing steps which are usually the most time-consuming part of the Data scientist/engineer.</a:t>
            </a:r>
          </a:p>
        </p:txBody>
      </p:sp>
    </p:spTree>
    <p:extLst>
      <p:ext uri="{BB962C8B-B14F-4D97-AF65-F5344CB8AC3E}">
        <p14:creationId xmlns:p14="http://schemas.microsoft.com/office/powerpoint/2010/main" val="2082660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5691" rIns="0" bIns="0" rtlCol="0">
            <a:spAutoFit/>
          </a:bodyPr>
          <a:lstStyle/>
          <a:p>
            <a:pPr marL="12700">
              <a:lnSpc>
                <a:spcPct val="100000"/>
              </a:lnSpc>
              <a:spcBef>
                <a:spcPts val="100"/>
              </a:spcBef>
            </a:pPr>
            <a:r>
              <a:rPr dirty="0"/>
              <a:t>Understanding</a:t>
            </a:r>
            <a:r>
              <a:rPr spc="-195" dirty="0"/>
              <a:t> </a:t>
            </a:r>
            <a:r>
              <a:rPr spc="85" dirty="0"/>
              <a:t>Pandas</a:t>
            </a:r>
          </a:p>
        </p:txBody>
      </p:sp>
      <p:sp>
        <p:nvSpPr>
          <p:cNvPr id="3" name="object 3"/>
          <p:cNvSpPr txBox="1"/>
          <p:nvPr/>
        </p:nvSpPr>
        <p:spPr>
          <a:xfrm>
            <a:off x="666193" y="1984988"/>
            <a:ext cx="7266940" cy="238760"/>
          </a:xfrm>
          <a:prstGeom prst="rect">
            <a:avLst/>
          </a:prstGeom>
        </p:spPr>
        <p:txBody>
          <a:bodyPr vert="horz" wrap="square" lIns="0" tIns="12700" rIns="0" bIns="0" rtlCol="0">
            <a:spAutoFit/>
          </a:bodyPr>
          <a:lstStyle/>
          <a:p>
            <a:pPr marL="348615" indent="-336550">
              <a:lnSpc>
                <a:spcPct val="100000"/>
              </a:lnSpc>
              <a:spcBef>
                <a:spcPts val="100"/>
              </a:spcBef>
              <a:buFont typeface="Arial"/>
              <a:buChar char="●"/>
              <a:tabLst>
                <a:tab pos="347980" algn="l"/>
                <a:tab pos="349250" algn="l"/>
              </a:tabLst>
            </a:pPr>
            <a:r>
              <a:rPr sz="1400" spc="-35" dirty="0">
                <a:solidFill>
                  <a:srgbClr val="737373"/>
                </a:solidFill>
                <a:latin typeface="Trebuchet MS"/>
                <a:cs typeface="Trebuchet MS"/>
              </a:rPr>
              <a:t>Unlike</a:t>
            </a:r>
            <a:r>
              <a:rPr sz="1400" spc="-60" dirty="0">
                <a:solidFill>
                  <a:srgbClr val="737373"/>
                </a:solidFill>
                <a:latin typeface="Trebuchet MS"/>
                <a:cs typeface="Trebuchet MS"/>
              </a:rPr>
              <a:t> </a:t>
            </a:r>
            <a:r>
              <a:rPr sz="1400" b="1" spc="-60" dirty="0">
                <a:solidFill>
                  <a:srgbClr val="DB4437"/>
                </a:solidFill>
                <a:latin typeface="Trebuchet MS"/>
                <a:cs typeface="Trebuchet MS"/>
              </a:rPr>
              <a:t>Numpy</a:t>
            </a:r>
            <a:r>
              <a:rPr sz="1400" spc="-60" dirty="0">
                <a:solidFill>
                  <a:srgbClr val="737373"/>
                </a:solidFill>
                <a:latin typeface="Trebuchet MS"/>
                <a:cs typeface="Trebuchet MS"/>
              </a:rPr>
              <a:t>, </a:t>
            </a:r>
            <a:r>
              <a:rPr sz="1400" b="1" dirty="0">
                <a:solidFill>
                  <a:srgbClr val="0F9D58"/>
                </a:solidFill>
                <a:latin typeface="Trebuchet MS"/>
                <a:cs typeface="Trebuchet MS"/>
              </a:rPr>
              <a:t>Pandas</a:t>
            </a:r>
            <a:r>
              <a:rPr sz="1400" b="1" spc="-60" dirty="0">
                <a:solidFill>
                  <a:srgbClr val="0F9D58"/>
                </a:solidFill>
                <a:latin typeface="Trebuchet MS"/>
                <a:cs typeface="Trebuchet MS"/>
              </a:rPr>
              <a:t> </a:t>
            </a:r>
            <a:r>
              <a:rPr sz="1400" dirty="0">
                <a:solidFill>
                  <a:srgbClr val="737373"/>
                </a:solidFill>
                <a:latin typeface="Trebuchet MS"/>
                <a:cs typeface="Trebuchet MS"/>
              </a:rPr>
              <a:t>provides</a:t>
            </a:r>
            <a:r>
              <a:rPr sz="1400" spc="-65" dirty="0">
                <a:solidFill>
                  <a:srgbClr val="737373"/>
                </a:solidFill>
                <a:latin typeface="Trebuchet MS"/>
                <a:cs typeface="Trebuchet MS"/>
              </a:rPr>
              <a:t> </a:t>
            </a:r>
            <a:r>
              <a:rPr sz="1400" dirty="0">
                <a:solidFill>
                  <a:srgbClr val="737373"/>
                </a:solidFill>
                <a:latin typeface="Trebuchet MS"/>
                <a:cs typeface="Trebuchet MS"/>
              </a:rPr>
              <a:t>provides</a:t>
            </a:r>
            <a:r>
              <a:rPr sz="1400" spc="-60" dirty="0">
                <a:solidFill>
                  <a:srgbClr val="737373"/>
                </a:solidFill>
                <a:latin typeface="Trebuchet MS"/>
                <a:cs typeface="Trebuchet MS"/>
              </a:rPr>
              <a:t> </a:t>
            </a:r>
            <a:r>
              <a:rPr sz="1400" spc="-25" dirty="0">
                <a:solidFill>
                  <a:srgbClr val="737373"/>
                </a:solidFill>
                <a:latin typeface="Trebuchet MS"/>
                <a:cs typeface="Trebuchet MS"/>
              </a:rPr>
              <a:t>in-memory</a:t>
            </a:r>
            <a:r>
              <a:rPr sz="1400" spc="-60" dirty="0">
                <a:solidFill>
                  <a:srgbClr val="737373"/>
                </a:solidFill>
                <a:latin typeface="Trebuchet MS"/>
                <a:cs typeface="Trebuchet MS"/>
              </a:rPr>
              <a:t> </a:t>
            </a:r>
            <a:r>
              <a:rPr sz="1400" spc="-20" dirty="0">
                <a:solidFill>
                  <a:srgbClr val="737373"/>
                </a:solidFill>
                <a:latin typeface="Trebuchet MS"/>
                <a:cs typeface="Trebuchet MS"/>
              </a:rPr>
              <a:t>2-</a:t>
            </a:r>
            <a:r>
              <a:rPr sz="1400" dirty="0">
                <a:solidFill>
                  <a:srgbClr val="737373"/>
                </a:solidFill>
                <a:latin typeface="Trebuchet MS"/>
                <a:cs typeface="Trebuchet MS"/>
              </a:rPr>
              <a:t>D</a:t>
            </a:r>
            <a:r>
              <a:rPr sz="1400" spc="-65" dirty="0">
                <a:solidFill>
                  <a:srgbClr val="737373"/>
                </a:solidFill>
                <a:latin typeface="Trebuchet MS"/>
                <a:cs typeface="Trebuchet MS"/>
              </a:rPr>
              <a:t> </a:t>
            </a:r>
            <a:r>
              <a:rPr sz="1400" spc="-40" dirty="0">
                <a:solidFill>
                  <a:srgbClr val="737373"/>
                </a:solidFill>
                <a:latin typeface="Trebuchet MS"/>
                <a:cs typeface="Trebuchet MS"/>
              </a:rPr>
              <a:t>table</a:t>
            </a:r>
            <a:r>
              <a:rPr sz="1400" spc="-60" dirty="0">
                <a:solidFill>
                  <a:srgbClr val="737373"/>
                </a:solidFill>
                <a:latin typeface="Trebuchet MS"/>
                <a:cs typeface="Trebuchet MS"/>
              </a:rPr>
              <a:t> </a:t>
            </a:r>
            <a:r>
              <a:rPr sz="1400" spc="-50" dirty="0">
                <a:solidFill>
                  <a:srgbClr val="737373"/>
                </a:solidFill>
                <a:latin typeface="Trebuchet MS"/>
                <a:cs typeface="Trebuchet MS"/>
              </a:rPr>
              <a:t>object</a:t>
            </a:r>
            <a:r>
              <a:rPr sz="1400" spc="-60" dirty="0">
                <a:solidFill>
                  <a:srgbClr val="737373"/>
                </a:solidFill>
                <a:latin typeface="Trebuchet MS"/>
                <a:cs typeface="Trebuchet MS"/>
              </a:rPr>
              <a:t> </a:t>
            </a:r>
            <a:r>
              <a:rPr sz="1400" spc="-20" dirty="0">
                <a:solidFill>
                  <a:srgbClr val="737373"/>
                </a:solidFill>
                <a:latin typeface="Trebuchet MS"/>
                <a:cs typeface="Trebuchet MS"/>
              </a:rPr>
              <a:t>called</a:t>
            </a:r>
            <a:r>
              <a:rPr sz="1400" spc="-30" dirty="0">
                <a:solidFill>
                  <a:srgbClr val="737373"/>
                </a:solidFill>
                <a:latin typeface="Trebuchet MS"/>
                <a:cs typeface="Trebuchet MS"/>
              </a:rPr>
              <a:t> </a:t>
            </a:r>
            <a:r>
              <a:rPr sz="1400" b="1" spc="-30" dirty="0">
                <a:solidFill>
                  <a:srgbClr val="0C58D3"/>
                </a:solidFill>
                <a:latin typeface="Trebuchet MS"/>
                <a:cs typeface="Trebuchet MS"/>
              </a:rPr>
              <a:t>“Dataframe”</a:t>
            </a:r>
            <a:endParaRPr sz="1400">
              <a:latin typeface="Trebuchet MS"/>
              <a:cs typeface="Trebuchet MS"/>
            </a:endParaRPr>
          </a:p>
        </p:txBody>
      </p:sp>
      <p:sp>
        <p:nvSpPr>
          <p:cNvPr id="4" name="object 4"/>
          <p:cNvSpPr txBox="1"/>
          <p:nvPr/>
        </p:nvSpPr>
        <p:spPr>
          <a:xfrm>
            <a:off x="666193" y="2343150"/>
            <a:ext cx="6496050" cy="1107996"/>
          </a:xfrm>
          <a:prstGeom prst="rect">
            <a:avLst/>
          </a:prstGeom>
        </p:spPr>
        <p:txBody>
          <a:bodyPr vert="horz" wrap="square" lIns="0" tIns="50800" rIns="0" bIns="0" rtlCol="0">
            <a:spAutoFit/>
          </a:bodyPr>
          <a:lstStyle/>
          <a:p>
            <a:pPr marL="348615" indent="-336550">
              <a:lnSpc>
                <a:spcPct val="100000"/>
              </a:lnSpc>
              <a:spcBef>
                <a:spcPts val="400"/>
              </a:spcBef>
              <a:buFont typeface="Arial"/>
              <a:buChar char="●"/>
              <a:tabLst>
                <a:tab pos="347980" algn="l"/>
                <a:tab pos="349250" algn="l"/>
              </a:tabLst>
            </a:pPr>
            <a:r>
              <a:rPr sz="1400" dirty="0">
                <a:solidFill>
                  <a:srgbClr val="737373"/>
                </a:solidFill>
                <a:latin typeface="Trebuchet MS"/>
                <a:cs typeface="Trebuchet MS"/>
              </a:rPr>
              <a:t>Data</a:t>
            </a:r>
            <a:r>
              <a:rPr lang="en-US" sz="1400" dirty="0">
                <a:solidFill>
                  <a:srgbClr val="737373"/>
                </a:solidFill>
                <a:latin typeface="Trebuchet MS"/>
                <a:cs typeface="Trebuchet MS"/>
              </a:rPr>
              <a:t>-</a:t>
            </a:r>
            <a:r>
              <a:rPr sz="1400" dirty="0">
                <a:solidFill>
                  <a:srgbClr val="737373"/>
                </a:solidFill>
                <a:latin typeface="Trebuchet MS"/>
                <a:cs typeface="Trebuchet MS"/>
              </a:rPr>
              <a:t>frames</a:t>
            </a:r>
            <a:r>
              <a:rPr sz="1400" spc="-45" dirty="0">
                <a:solidFill>
                  <a:srgbClr val="737373"/>
                </a:solidFill>
                <a:latin typeface="Trebuchet MS"/>
                <a:cs typeface="Trebuchet MS"/>
              </a:rPr>
              <a:t> </a:t>
            </a:r>
            <a:r>
              <a:rPr lang="en-US" sz="1400" spc="-40" dirty="0">
                <a:solidFill>
                  <a:srgbClr val="737373"/>
                </a:solidFill>
                <a:latin typeface="Trebuchet MS"/>
                <a:cs typeface="Trebuchet MS"/>
              </a:rPr>
              <a:t>is</a:t>
            </a:r>
            <a:r>
              <a:rPr sz="1400" spc="-40" dirty="0">
                <a:solidFill>
                  <a:srgbClr val="737373"/>
                </a:solidFill>
                <a:latin typeface="Trebuchet MS"/>
                <a:cs typeface="Trebuchet MS"/>
              </a:rPr>
              <a:t> </a:t>
            </a:r>
            <a:r>
              <a:rPr sz="1400" spc="-55" dirty="0">
                <a:solidFill>
                  <a:srgbClr val="737373"/>
                </a:solidFill>
                <a:latin typeface="Trebuchet MS"/>
                <a:cs typeface="Trebuchet MS"/>
              </a:rPr>
              <a:t>like</a:t>
            </a:r>
            <a:r>
              <a:rPr sz="1400" spc="-40" dirty="0">
                <a:solidFill>
                  <a:srgbClr val="737373"/>
                </a:solidFill>
                <a:latin typeface="Trebuchet MS"/>
                <a:cs typeface="Trebuchet MS"/>
              </a:rPr>
              <a:t> </a:t>
            </a:r>
            <a:r>
              <a:rPr sz="1400" dirty="0">
                <a:solidFill>
                  <a:srgbClr val="737373"/>
                </a:solidFill>
                <a:latin typeface="Trebuchet MS"/>
                <a:cs typeface="Trebuchet MS"/>
              </a:rPr>
              <a:t>a</a:t>
            </a:r>
            <a:r>
              <a:rPr sz="1400" spc="-40" dirty="0">
                <a:solidFill>
                  <a:srgbClr val="737373"/>
                </a:solidFill>
                <a:latin typeface="Trebuchet MS"/>
                <a:cs typeface="Trebuchet MS"/>
              </a:rPr>
              <a:t> </a:t>
            </a:r>
            <a:r>
              <a:rPr sz="1400" dirty="0">
                <a:solidFill>
                  <a:srgbClr val="737373"/>
                </a:solidFill>
                <a:latin typeface="Trebuchet MS"/>
                <a:cs typeface="Trebuchet MS"/>
              </a:rPr>
              <a:t>spreadsheet</a:t>
            </a:r>
            <a:r>
              <a:rPr sz="1400" spc="-40" dirty="0">
                <a:solidFill>
                  <a:srgbClr val="737373"/>
                </a:solidFill>
                <a:latin typeface="Trebuchet MS"/>
                <a:cs typeface="Trebuchet MS"/>
              </a:rPr>
              <a:t> </a:t>
            </a:r>
            <a:r>
              <a:rPr sz="1400" spc="-55" dirty="0">
                <a:solidFill>
                  <a:srgbClr val="737373"/>
                </a:solidFill>
                <a:latin typeface="Trebuchet MS"/>
                <a:cs typeface="Trebuchet MS"/>
              </a:rPr>
              <a:t>with</a:t>
            </a:r>
            <a:r>
              <a:rPr sz="1400" spc="-40" dirty="0">
                <a:solidFill>
                  <a:srgbClr val="737373"/>
                </a:solidFill>
                <a:latin typeface="Trebuchet MS"/>
                <a:cs typeface="Trebuchet MS"/>
              </a:rPr>
              <a:t> </a:t>
            </a:r>
            <a:r>
              <a:rPr sz="1400" dirty="0">
                <a:solidFill>
                  <a:srgbClr val="737373"/>
                </a:solidFill>
                <a:latin typeface="Trebuchet MS"/>
                <a:cs typeface="Trebuchet MS"/>
              </a:rPr>
              <a:t>column</a:t>
            </a:r>
            <a:r>
              <a:rPr sz="1400" spc="-40" dirty="0">
                <a:solidFill>
                  <a:srgbClr val="737373"/>
                </a:solidFill>
                <a:latin typeface="Trebuchet MS"/>
                <a:cs typeface="Trebuchet MS"/>
              </a:rPr>
              <a:t> </a:t>
            </a:r>
            <a:r>
              <a:rPr sz="1400" dirty="0">
                <a:solidFill>
                  <a:srgbClr val="737373"/>
                </a:solidFill>
                <a:latin typeface="Trebuchet MS"/>
                <a:cs typeface="Trebuchet MS"/>
              </a:rPr>
              <a:t>names</a:t>
            </a:r>
            <a:r>
              <a:rPr sz="1400" spc="-40" dirty="0">
                <a:solidFill>
                  <a:srgbClr val="737373"/>
                </a:solidFill>
                <a:latin typeface="Trebuchet MS"/>
                <a:cs typeface="Trebuchet MS"/>
              </a:rPr>
              <a:t> </a:t>
            </a:r>
            <a:r>
              <a:rPr sz="1400" dirty="0">
                <a:solidFill>
                  <a:srgbClr val="737373"/>
                </a:solidFill>
                <a:latin typeface="Trebuchet MS"/>
                <a:cs typeface="Trebuchet MS"/>
              </a:rPr>
              <a:t>and</a:t>
            </a:r>
            <a:r>
              <a:rPr sz="1400" spc="-40" dirty="0">
                <a:solidFill>
                  <a:srgbClr val="737373"/>
                </a:solidFill>
                <a:latin typeface="Trebuchet MS"/>
                <a:cs typeface="Trebuchet MS"/>
              </a:rPr>
              <a:t> </a:t>
            </a:r>
            <a:r>
              <a:rPr sz="1400" spc="-10" dirty="0">
                <a:solidFill>
                  <a:srgbClr val="737373"/>
                </a:solidFill>
                <a:latin typeface="Trebuchet MS"/>
                <a:cs typeface="Trebuchet MS"/>
              </a:rPr>
              <a:t>row</a:t>
            </a:r>
            <a:r>
              <a:rPr sz="1400" spc="-40" dirty="0">
                <a:solidFill>
                  <a:srgbClr val="737373"/>
                </a:solidFill>
                <a:latin typeface="Trebuchet MS"/>
                <a:cs typeface="Trebuchet MS"/>
              </a:rPr>
              <a:t> </a:t>
            </a:r>
            <a:r>
              <a:rPr sz="1400" spc="-10" dirty="0">
                <a:solidFill>
                  <a:srgbClr val="737373"/>
                </a:solidFill>
                <a:latin typeface="Trebuchet MS"/>
                <a:cs typeface="Trebuchet MS"/>
              </a:rPr>
              <a:t>labels!</a:t>
            </a:r>
            <a:endParaRPr sz="1400" dirty="0">
              <a:latin typeface="Trebuchet MS"/>
              <a:cs typeface="Trebuchet MS"/>
            </a:endParaRPr>
          </a:p>
          <a:p>
            <a:pPr marL="805815" lvl="1" indent="-321310">
              <a:lnSpc>
                <a:spcPct val="100000"/>
              </a:lnSpc>
              <a:spcBef>
                <a:spcPts val="260"/>
              </a:spcBef>
              <a:buFont typeface="Arial"/>
              <a:buChar char="○"/>
              <a:tabLst>
                <a:tab pos="805180" algn="l"/>
                <a:tab pos="806450" algn="l"/>
              </a:tabLst>
            </a:pPr>
            <a:r>
              <a:rPr sz="1200" dirty="0">
                <a:solidFill>
                  <a:srgbClr val="737373"/>
                </a:solidFill>
                <a:latin typeface="Trebuchet MS"/>
                <a:cs typeface="Trebuchet MS"/>
              </a:rPr>
              <a:t>Pandas</a:t>
            </a:r>
            <a:r>
              <a:rPr sz="1200" spc="-10" dirty="0">
                <a:solidFill>
                  <a:srgbClr val="737373"/>
                </a:solidFill>
                <a:latin typeface="Trebuchet MS"/>
                <a:cs typeface="Trebuchet MS"/>
              </a:rPr>
              <a:t> </a:t>
            </a:r>
            <a:r>
              <a:rPr sz="1200" dirty="0">
                <a:solidFill>
                  <a:srgbClr val="737373"/>
                </a:solidFill>
                <a:latin typeface="Trebuchet MS"/>
                <a:cs typeface="Trebuchet MS"/>
              </a:rPr>
              <a:t>can</a:t>
            </a:r>
            <a:r>
              <a:rPr sz="1200" spc="-10" dirty="0">
                <a:solidFill>
                  <a:srgbClr val="737373"/>
                </a:solidFill>
                <a:latin typeface="Trebuchet MS"/>
                <a:cs typeface="Trebuchet MS"/>
              </a:rPr>
              <a:t> </a:t>
            </a:r>
            <a:r>
              <a:rPr sz="1200" spc="-20" dirty="0">
                <a:solidFill>
                  <a:srgbClr val="737373"/>
                </a:solidFill>
                <a:latin typeface="Trebuchet MS"/>
                <a:cs typeface="Trebuchet MS"/>
              </a:rPr>
              <a:t>be</a:t>
            </a:r>
            <a:r>
              <a:rPr sz="1200" spc="-10" dirty="0">
                <a:solidFill>
                  <a:srgbClr val="737373"/>
                </a:solidFill>
                <a:latin typeface="Trebuchet MS"/>
                <a:cs typeface="Trebuchet MS"/>
              </a:rPr>
              <a:t> </a:t>
            </a:r>
            <a:r>
              <a:rPr sz="1200" dirty="0">
                <a:solidFill>
                  <a:srgbClr val="737373"/>
                </a:solidFill>
                <a:latin typeface="Trebuchet MS"/>
                <a:cs typeface="Trebuchet MS"/>
              </a:rPr>
              <a:t>used</a:t>
            </a:r>
            <a:r>
              <a:rPr sz="1200" spc="-5" dirty="0">
                <a:solidFill>
                  <a:srgbClr val="737373"/>
                </a:solidFill>
                <a:latin typeface="Trebuchet MS"/>
                <a:cs typeface="Trebuchet MS"/>
              </a:rPr>
              <a:t> </a:t>
            </a:r>
            <a:r>
              <a:rPr sz="1200" spc="-40" dirty="0">
                <a:solidFill>
                  <a:srgbClr val="737373"/>
                </a:solidFill>
                <a:latin typeface="Trebuchet MS"/>
                <a:cs typeface="Trebuchet MS"/>
              </a:rPr>
              <a:t>to</a:t>
            </a:r>
            <a:r>
              <a:rPr sz="1200" spc="-10" dirty="0">
                <a:solidFill>
                  <a:srgbClr val="737373"/>
                </a:solidFill>
                <a:latin typeface="Trebuchet MS"/>
                <a:cs typeface="Trebuchet MS"/>
              </a:rPr>
              <a:t> </a:t>
            </a:r>
            <a:r>
              <a:rPr sz="1200" spc="-35" dirty="0">
                <a:solidFill>
                  <a:srgbClr val="737373"/>
                </a:solidFill>
                <a:latin typeface="Trebuchet MS"/>
                <a:cs typeface="Trebuchet MS"/>
              </a:rPr>
              <a:t>create</a:t>
            </a:r>
            <a:r>
              <a:rPr sz="1200" spc="-10" dirty="0">
                <a:solidFill>
                  <a:srgbClr val="737373"/>
                </a:solidFill>
                <a:latin typeface="Trebuchet MS"/>
                <a:cs typeface="Trebuchet MS"/>
              </a:rPr>
              <a:t> </a:t>
            </a:r>
            <a:r>
              <a:rPr sz="1200" spc="-30" dirty="0">
                <a:solidFill>
                  <a:srgbClr val="737373"/>
                </a:solidFill>
                <a:latin typeface="Trebuchet MS"/>
                <a:cs typeface="Trebuchet MS"/>
              </a:rPr>
              <a:t>pivot</a:t>
            </a:r>
            <a:r>
              <a:rPr sz="1200" spc="-5" dirty="0">
                <a:solidFill>
                  <a:srgbClr val="737373"/>
                </a:solidFill>
                <a:latin typeface="Trebuchet MS"/>
                <a:cs typeface="Trebuchet MS"/>
              </a:rPr>
              <a:t> </a:t>
            </a:r>
            <a:r>
              <a:rPr sz="1200" spc="-40" dirty="0">
                <a:solidFill>
                  <a:srgbClr val="737373"/>
                </a:solidFill>
                <a:latin typeface="Trebuchet MS"/>
                <a:cs typeface="Trebuchet MS"/>
              </a:rPr>
              <a:t>tables,</a:t>
            </a:r>
            <a:r>
              <a:rPr sz="1200" spc="-10" dirty="0">
                <a:solidFill>
                  <a:srgbClr val="737373"/>
                </a:solidFill>
                <a:latin typeface="Trebuchet MS"/>
                <a:cs typeface="Trebuchet MS"/>
              </a:rPr>
              <a:t> </a:t>
            </a:r>
            <a:r>
              <a:rPr lang="en-US" sz="1200" dirty="0">
                <a:solidFill>
                  <a:srgbClr val="737373"/>
                </a:solidFill>
                <a:latin typeface="Trebuchet MS"/>
                <a:cs typeface="Trebuchet MS"/>
              </a:rPr>
              <a:t>compute</a:t>
            </a:r>
            <a:r>
              <a:rPr sz="1200" spc="-10" dirty="0">
                <a:solidFill>
                  <a:srgbClr val="737373"/>
                </a:solidFill>
                <a:latin typeface="Trebuchet MS"/>
                <a:cs typeface="Trebuchet MS"/>
              </a:rPr>
              <a:t> </a:t>
            </a:r>
            <a:r>
              <a:rPr lang="en-US" sz="1200" dirty="0">
                <a:solidFill>
                  <a:srgbClr val="737373"/>
                </a:solidFill>
                <a:latin typeface="Trebuchet MS"/>
                <a:cs typeface="Trebuchet MS"/>
              </a:rPr>
              <a:t>column-based</a:t>
            </a:r>
            <a:r>
              <a:rPr sz="1200" spc="-10" dirty="0">
                <a:solidFill>
                  <a:srgbClr val="737373"/>
                </a:solidFill>
                <a:latin typeface="Trebuchet MS"/>
                <a:cs typeface="Trebuchet MS"/>
              </a:rPr>
              <a:t> </a:t>
            </a:r>
            <a:r>
              <a:rPr sz="1200" spc="-30" dirty="0">
                <a:solidFill>
                  <a:srgbClr val="737373"/>
                </a:solidFill>
                <a:latin typeface="Trebuchet MS"/>
                <a:cs typeface="Trebuchet MS"/>
              </a:rPr>
              <a:t>operations,</a:t>
            </a:r>
            <a:r>
              <a:rPr sz="1200" spc="-10" dirty="0">
                <a:solidFill>
                  <a:srgbClr val="737373"/>
                </a:solidFill>
                <a:latin typeface="Trebuchet MS"/>
                <a:cs typeface="Trebuchet MS"/>
              </a:rPr>
              <a:t> </a:t>
            </a:r>
            <a:r>
              <a:rPr sz="1200" spc="-20" dirty="0">
                <a:solidFill>
                  <a:srgbClr val="737373"/>
                </a:solidFill>
                <a:latin typeface="Trebuchet MS"/>
                <a:cs typeface="Trebuchet MS"/>
              </a:rPr>
              <a:t>etc.</a:t>
            </a:r>
            <a:endParaRPr lang="en-US" sz="1200" spc="-20" dirty="0">
              <a:solidFill>
                <a:srgbClr val="737373"/>
              </a:solidFill>
              <a:latin typeface="Trebuchet MS"/>
              <a:cs typeface="Trebuchet MS"/>
            </a:endParaRPr>
          </a:p>
          <a:p>
            <a:pPr marL="805815" lvl="1" indent="-321310">
              <a:lnSpc>
                <a:spcPct val="100000"/>
              </a:lnSpc>
              <a:spcBef>
                <a:spcPts val="260"/>
              </a:spcBef>
              <a:buFont typeface="Arial"/>
              <a:buChar char="○"/>
              <a:tabLst>
                <a:tab pos="805180" algn="l"/>
                <a:tab pos="806450" algn="l"/>
              </a:tabLst>
            </a:pPr>
            <a:r>
              <a:rPr lang="en-IN" sz="1200" spc="-20" dirty="0">
                <a:solidFill>
                  <a:srgbClr val="737373"/>
                </a:solidFill>
                <a:latin typeface="Trebuchet MS"/>
                <a:cs typeface="Trebuchet MS"/>
              </a:rPr>
              <a:t>Data frame or pandas, in general, is great when working with tabular data and data of various types ex. Text, int, float, etc…</a:t>
            </a:r>
            <a:endParaRPr sz="1200" dirty="0">
              <a:latin typeface="Trebuchet MS"/>
              <a:cs typeface="Trebuchet MS"/>
            </a:endParaRPr>
          </a:p>
          <a:p>
            <a:pPr marL="805815" lvl="1" indent="-321310">
              <a:lnSpc>
                <a:spcPct val="100000"/>
              </a:lnSpc>
              <a:spcBef>
                <a:spcPts val="219"/>
              </a:spcBef>
              <a:buFont typeface="Arial"/>
              <a:buChar char="○"/>
              <a:tabLst>
                <a:tab pos="805180" algn="l"/>
                <a:tab pos="806450" algn="l"/>
              </a:tabLst>
            </a:pPr>
            <a:r>
              <a:rPr sz="1200" dirty="0">
                <a:solidFill>
                  <a:srgbClr val="737373"/>
                </a:solidFill>
                <a:latin typeface="Trebuchet MS"/>
                <a:cs typeface="Trebuchet MS"/>
              </a:rPr>
              <a:t>Data</a:t>
            </a:r>
            <a:r>
              <a:rPr sz="1200" spc="-50" dirty="0">
                <a:solidFill>
                  <a:srgbClr val="737373"/>
                </a:solidFill>
                <a:latin typeface="Trebuchet MS"/>
                <a:cs typeface="Trebuchet MS"/>
              </a:rPr>
              <a:t> </a:t>
            </a:r>
            <a:r>
              <a:rPr lang="en-US" sz="1200" dirty="0">
                <a:solidFill>
                  <a:srgbClr val="737373"/>
                </a:solidFill>
                <a:latin typeface="Trebuchet MS"/>
                <a:cs typeface="Trebuchet MS"/>
              </a:rPr>
              <a:t>that</a:t>
            </a:r>
            <a:r>
              <a:rPr sz="1200" spc="-45" dirty="0">
                <a:solidFill>
                  <a:srgbClr val="737373"/>
                </a:solidFill>
                <a:latin typeface="Trebuchet MS"/>
                <a:cs typeface="Trebuchet MS"/>
              </a:rPr>
              <a:t> </a:t>
            </a:r>
            <a:r>
              <a:rPr sz="1200" dirty="0">
                <a:solidFill>
                  <a:srgbClr val="737373"/>
                </a:solidFill>
                <a:latin typeface="Trebuchet MS"/>
                <a:cs typeface="Trebuchet MS"/>
              </a:rPr>
              <a:t>can</a:t>
            </a:r>
            <a:r>
              <a:rPr sz="1200" spc="-45" dirty="0">
                <a:solidFill>
                  <a:srgbClr val="737373"/>
                </a:solidFill>
                <a:latin typeface="Trebuchet MS"/>
                <a:cs typeface="Trebuchet MS"/>
              </a:rPr>
              <a:t> </a:t>
            </a:r>
            <a:r>
              <a:rPr sz="1200" spc="-20" dirty="0">
                <a:solidFill>
                  <a:srgbClr val="737373"/>
                </a:solidFill>
                <a:latin typeface="Trebuchet MS"/>
                <a:cs typeface="Trebuchet MS"/>
              </a:rPr>
              <a:t>be</a:t>
            </a:r>
            <a:r>
              <a:rPr sz="1200" spc="-45" dirty="0">
                <a:solidFill>
                  <a:srgbClr val="737373"/>
                </a:solidFill>
                <a:latin typeface="Trebuchet MS"/>
                <a:cs typeface="Trebuchet MS"/>
              </a:rPr>
              <a:t> </a:t>
            </a:r>
            <a:r>
              <a:rPr sz="1200" dirty="0">
                <a:solidFill>
                  <a:srgbClr val="737373"/>
                </a:solidFill>
                <a:latin typeface="Trebuchet MS"/>
                <a:cs typeface="Trebuchet MS"/>
              </a:rPr>
              <a:t>used</a:t>
            </a:r>
            <a:r>
              <a:rPr sz="1200" spc="-50" dirty="0">
                <a:solidFill>
                  <a:srgbClr val="737373"/>
                </a:solidFill>
                <a:latin typeface="Trebuchet MS"/>
                <a:cs typeface="Trebuchet MS"/>
              </a:rPr>
              <a:t> </a:t>
            </a:r>
            <a:r>
              <a:rPr sz="1200" spc="-25" dirty="0">
                <a:solidFill>
                  <a:srgbClr val="737373"/>
                </a:solidFill>
                <a:latin typeface="Trebuchet MS"/>
                <a:cs typeface="Trebuchet MS"/>
              </a:rPr>
              <a:t>for</a:t>
            </a:r>
            <a:r>
              <a:rPr sz="1200" spc="-45" dirty="0">
                <a:solidFill>
                  <a:srgbClr val="737373"/>
                </a:solidFill>
                <a:latin typeface="Trebuchet MS"/>
                <a:cs typeface="Trebuchet MS"/>
              </a:rPr>
              <a:t> </a:t>
            </a:r>
            <a:r>
              <a:rPr sz="1200" spc="-30" dirty="0">
                <a:solidFill>
                  <a:srgbClr val="737373"/>
                </a:solidFill>
                <a:latin typeface="Trebuchet MS"/>
                <a:cs typeface="Trebuchet MS"/>
              </a:rPr>
              <a:t>plotting</a:t>
            </a:r>
            <a:r>
              <a:rPr sz="1200" spc="-45" dirty="0">
                <a:solidFill>
                  <a:srgbClr val="737373"/>
                </a:solidFill>
                <a:latin typeface="Trebuchet MS"/>
                <a:cs typeface="Trebuchet MS"/>
              </a:rPr>
              <a:t> </a:t>
            </a:r>
            <a:r>
              <a:rPr sz="1200" spc="-10" dirty="0">
                <a:solidFill>
                  <a:srgbClr val="737373"/>
                </a:solidFill>
                <a:latin typeface="Trebuchet MS"/>
                <a:cs typeface="Trebuchet MS"/>
              </a:rPr>
              <a:t>graphs</a:t>
            </a:r>
            <a:endParaRPr sz="1200" dirty="0">
              <a:latin typeface="Trebuchet MS"/>
              <a:cs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5691" rIns="0" bIns="0" rtlCol="0">
            <a:spAutoFit/>
          </a:bodyPr>
          <a:lstStyle/>
          <a:p>
            <a:pPr marL="12700">
              <a:lnSpc>
                <a:spcPct val="100000"/>
              </a:lnSpc>
              <a:spcBef>
                <a:spcPts val="100"/>
              </a:spcBef>
            </a:pPr>
            <a:r>
              <a:rPr spc="95" dirty="0"/>
              <a:t>Pandas</a:t>
            </a:r>
            <a:r>
              <a:rPr spc="-110" dirty="0"/>
              <a:t> </a:t>
            </a:r>
            <a:r>
              <a:rPr spc="-105" dirty="0"/>
              <a:t>“Series”</a:t>
            </a:r>
            <a:r>
              <a:rPr spc="-110" dirty="0"/>
              <a:t> </a:t>
            </a:r>
            <a:r>
              <a:rPr spc="-50" dirty="0"/>
              <a:t>object</a:t>
            </a:r>
          </a:p>
        </p:txBody>
      </p:sp>
      <p:sp>
        <p:nvSpPr>
          <p:cNvPr id="3" name="object 3"/>
          <p:cNvSpPr txBox="1"/>
          <p:nvPr/>
        </p:nvSpPr>
        <p:spPr>
          <a:xfrm>
            <a:off x="666192" y="1946464"/>
            <a:ext cx="5125007" cy="730969"/>
          </a:xfrm>
          <a:prstGeom prst="rect">
            <a:avLst/>
          </a:prstGeom>
        </p:spPr>
        <p:txBody>
          <a:bodyPr vert="horz" wrap="square" lIns="0" tIns="50800" rIns="0" bIns="0" rtlCol="0">
            <a:spAutoFit/>
          </a:bodyPr>
          <a:lstStyle/>
          <a:p>
            <a:pPr marL="348615" indent="-336550">
              <a:lnSpc>
                <a:spcPct val="100000"/>
              </a:lnSpc>
              <a:spcBef>
                <a:spcPts val="400"/>
              </a:spcBef>
              <a:buFont typeface="Arial"/>
              <a:buChar char="●"/>
              <a:tabLst>
                <a:tab pos="347980" algn="l"/>
                <a:tab pos="349250" algn="l"/>
              </a:tabLst>
            </a:pPr>
            <a:r>
              <a:rPr sz="1400" dirty="0">
                <a:solidFill>
                  <a:srgbClr val="737373"/>
                </a:solidFill>
                <a:latin typeface="Trebuchet MS"/>
                <a:cs typeface="Trebuchet MS"/>
              </a:rPr>
              <a:t>In</a:t>
            </a:r>
            <a:r>
              <a:rPr sz="1400" spc="-60" dirty="0">
                <a:solidFill>
                  <a:srgbClr val="737373"/>
                </a:solidFill>
                <a:latin typeface="Trebuchet MS"/>
                <a:cs typeface="Trebuchet MS"/>
              </a:rPr>
              <a:t> </a:t>
            </a:r>
            <a:r>
              <a:rPr sz="1400" dirty="0">
                <a:solidFill>
                  <a:srgbClr val="737373"/>
                </a:solidFill>
                <a:latin typeface="Trebuchet MS"/>
                <a:cs typeface="Trebuchet MS"/>
              </a:rPr>
              <a:t>a</a:t>
            </a:r>
            <a:r>
              <a:rPr sz="1400" spc="-55" dirty="0">
                <a:solidFill>
                  <a:srgbClr val="737373"/>
                </a:solidFill>
                <a:latin typeface="Trebuchet MS"/>
                <a:cs typeface="Trebuchet MS"/>
              </a:rPr>
              <a:t> </a:t>
            </a:r>
            <a:r>
              <a:rPr sz="1400" spc="-45" dirty="0">
                <a:solidFill>
                  <a:srgbClr val="737373"/>
                </a:solidFill>
                <a:latin typeface="Trebuchet MS"/>
                <a:cs typeface="Trebuchet MS"/>
              </a:rPr>
              <a:t>data</a:t>
            </a:r>
            <a:r>
              <a:rPr lang="en-US" sz="1400" spc="-45" dirty="0">
                <a:solidFill>
                  <a:srgbClr val="737373"/>
                </a:solidFill>
                <a:latin typeface="Trebuchet MS"/>
                <a:cs typeface="Trebuchet MS"/>
              </a:rPr>
              <a:t>-</a:t>
            </a:r>
            <a:r>
              <a:rPr sz="1400" spc="-45" dirty="0">
                <a:solidFill>
                  <a:srgbClr val="737373"/>
                </a:solidFill>
                <a:latin typeface="Trebuchet MS"/>
                <a:cs typeface="Trebuchet MS"/>
              </a:rPr>
              <a:t>frame,</a:t>
            </a:r>
            <a:r>
              <a:rPr sz="1400" spc="-55" dirty="0">
                <a:solidFill>
                  <a:srgbClr val="737373"/>
                </a:solidFill>
                <a:latin typeface="Trebuchet MS"/>
                <a:cs typeface="Trebuchet MS"/>
              </a:rPr>
              <a:t> </a:t>
            </a:r>
            <a:r>
              <a:rPr sz="1400" dirty="0">
                <a:solidFill>
                  <a:srgbClr val="737373"/>
                </a:solidFill>
                <a:latin typeface="Trebuchet MS"/>
                <a:cs typeface="Trebuchet MS"/>
              </a:rPr>
              <a:t>each</a:t>
            </a:r>
            <a:r>
              <a:rPr sz="1400" spc="-60" dirty="0">
                <a:solidFill>
                  <a:srgbClr val="737373"/>
                </a:solidFill>
                <a:latin typeface="Trebuchet MS"/>
                <a:cs typeface="Trebuchet MS"/>
              </a:rPr>
              <a:t> </a:t>
            </a:r>
            <a:r>
              <a:rPr sz="1400" spc="-10" dirty="0">
                <a:solidFill>
                  <a:srgbClr val="737373"/>
                </a:solidFill>
                <a:latin typeface="Trebuchet MS"/>
                <a:cs typeface="Trebuchet MS"/>
              </a:rPr>
              <a:t>row</a:t>
            </a:r>
            <a:r>
              <a:rPr sz="1400" spc="-55" dirty="0">
                <a:solidFill>
                  <a:srgbClr val="737373"/>
                </a:solidFill>
                <a:latin typeface="Trebuchet MS"/>
                <a:cs typeface="Trebuchet MS"/>
              </a:rPr>
              <a:t> </a:t>
            </a:r>
            <a:r>
              <a:rPr sz="1400" dirty="0">
                <a:solidFill>
                  <a:srgbClr val="737373"/>
                </a:solidFill>
                <a:latin typeface="Trebuchet MS"/>
                <a:cs typeface="Trebuchet MS"/>
              </a:rPr>
              <a:t>is</a:t>
            </a:r>
            <a:r>
              <a:rPr sz="1400" spc="-55" dirty="0">
                <a:solidFill>
                  <a:srgbClr val="737373"/>
                </a:solidFill>
                <a:latin typeface="Trebuchet MS"/>
                <a:cs typeface="Trebuchet MS"/>
              </a:rPr>
              <a:t> </a:t>
            </a:r>
            <a:r>
              <a:rPr sz="1400" spc="-25" dirty="0">
                <a:solidFill>
                  <a:srgbClr val="737373"/>
                </a:solidFill>
                <a:latin typeface="Trebuchet MS"/>
                <a:cs typeface="Trebuchet MS"/>
              </a:rPr>
              <a:t>provided</a:t>
            </a:r>
            <a:r>
              <a:rPr sz="1400" spc="-55" dirty="0">
                <a:solidFill>
                  <a:srgbClr val="737373"/>
                </a:solidFill>
                <a:latin typeface="Trebuchet MS"/>
                <a:cs typeface="Trebuchet MS"/>
              </a:rPr>
              <a:t> with</a:t>
            </a:r>
            <a:r>
              <a:rPr sz="1400" spc="-60" dirty="0">
                <a:solidFill>
                  <a:srgbClr val="737373"/>
                </a:solidFill>
                <a:latin typeface="Trebuchet MS"/>
                <a:cs typeface="Trebuchet MS"/>
              </a:rPr>
              <a:t> </a:t>
            </a:r>
            <a:r>
              <a:rPr sz="1400" dirty="0">
                <a:solidFill>
                  <a:srgbClr val="737373"/>
                </a:solidFill>
                <a:latin typeface="Trebuchet MS"/>
                <a:cs typeface="Trebuchet MS"/>
              </a:rPr>
              <a:t>an</a:t>
            </a:r>
            <a:r>
              <a:rPr sz="1400" spc="-55" dirty="0">
                <a:solidFill>
                  <a:srgbClr val="737373"/>
                </a:solidFill>
                <a:latin typeface="Trebuchet MS"/>
                <a:cs typeface="Trebuchet MS"/>
              </a:rPr>
              <a:t> </a:t>
            </a:r>
            <a:r>
              <a:rPr sz="1400" spc="-10" dirty="0">
                <a:solidFill>
                  <a:srgbClr val="737373"/>
                </a:solidFill>
                <a:latin typeface="Trebuchet MS"/>
                <a:cs typeface="Trebuchet MS"/>
              </a:rPr>
              <a:t>index</a:t>
            </a:r>
            <a:endParaRPr sz="1400" dirty="0">
              <a:latin typeface="Trebuchet MS"/>
              <a:cs typeface="Trebuchet MS"/>
            </a:endParaRPr>
          </a:p>
          <a:p>
            <a:pPr marL="805815" lvl="1" indent="-321310">
              <a:lnSpc>
                <a:spcPct val="100000"/>
              </a:lnSpc>
              <a:spcBef>
                <a:spcPts val="260"/>
              </a:spcBef>
              <a:buFont typeface="Arial"/>
              <a:buChar char="○"/>
              <a:tabLst>
                <a:tab pos="805180" algn="l"/>
                <a:tab pos="806450" algn="l"/>
              </a:tabLst>
            </a:pPr>
            <a:r>
              <a:rPr sz="1200" dirty="0">
                <a:solidFill>
                  <a:srgbClr val="737373"/>
                </a:solidFill>
                <a:latin typeface="Trebuchet MS"/>
                <a:cs typeface="Trebuchet MS"/>
              </a:rPr>
              <a:t>By</a:t>
            </a:r>
            <a:r>
              <a:rPr sz="1200" spc="-25" dirty="0">
                <a:solidFill>
                  <a:srgbClr val="737373"/>
                </a:solidFill>
                <a:latin typeface="Trebuchet MS"/>
                <a:cs typeface="Trebuchet MS"/>
              </a:rPr>
              <a:t> </a:t>
            </a:r>
            <a:r>
              <a:rPr sz="1200" spc="-60" dirty="0">
                <a:solidFill>
                  <a:srgbClr val="737373"/>
                </a:solidFill>
                <a:latin typeface="Trebuchet MS"/>
                <a:cs typeface="Trebuchet MS"/>
              </a:rPr>
              <a:t>default,</a:t>
            </a:r>
            <a:r>
              <a:rPr sz="1200" spc="-20" dirty="0">
                <a:solidFill>
                  <a:srgbClr val="737373"/>
                </a:solidFill>
                <a:latin typeface="Trebuchet MS"/>
                <a:cs typeface="Trebuchet MS"/>
              </a:rPr>
              <a:t> </a:t>
            </a:r>
            <a:r>
              <a:rPr sz="1200" spc="-40" dirty="0">
                <a:solidFill>
                  <a:srgbClr val="737373"/>
                </a:solidFill>
                <a:latin typeface="Trebuchet MS"/>
                <a:cs typeface="Trebuchet MS"/>
              </a:rPr>
              <a:t>they</a:t>
            </a:r>
            <a:r>
              <a:rPr sz="1200" spc="-20" dirty="0">
                <a:solidFill>
                  <a:srgbClr val="737373"/>
                </a:solidFill>
                <a:latin typeface="Trebuchet MS"/>
                <a:cs typeface="Trebuchet MS"/>
              </a:rPr>
              <a:t> </a:t>
            </a:r>
            <a:r>
              <a:rPr sz="1200" spc="-30" dirty="0">
                <a:solidFill>
                  <a:srgbClr val="737373"/>
                </a:solidFill>
                <a:latin typeface="Trebuchet MS"/>
                <a:cs typeface="Trebuchet MS"/>
              </a:rPr>
              <a:t>are</a:t>
            </a:r>
            <a:r>
              <a:rPr sz="1200" spc="-20" dirty="0">
                <a:solidFill>
                  <a:srgbClr val="737373"/>
                </a:solidFill>
                <a:latin typeface="Trebuchet MS"/>
                <a:cs typeface="Trebuchet MS"/>
              </a:rPr>
              <a:t> </a:t>
            </a:r>
            <a:r>
              <a:rPr sz="1200" dirty="0">
                <a:solidFill>
                  <a:srgbClr val="737373"/>
                </a:solidFill>
                <a:latin typeface="Trebuchet MS"/>
                <a:cs typeface="Trebuchet MS"/>
              </a:rPr>
              <a:t>assigned</a:t>
            </a:r>
            <a:r>
              <a:rPr sz="1200" spc="-20" dirty="0">
                <a:solidFill>
                  <a:srgbClr val="737373"/>
                </a:solidFill>
                <a:latin typeface="Trebuchet MS"/>
                <a:cs typeface="Trebuchet MS"/>
              </a:rPr>
              <a:t> numerical</a:t>
            </a:r>
            <a:r>
              <a:rPr sz="1200" spc="-25" dirty="0">
                <a:solidFill>
                  <a:srgbClr val="737373"/>
                </a:solidFill>
                <a:latin typeface="Trebuchet MS"/>
                <a:cs typeface="Trebuchet MS"/>
              </a:rPr>
              <a:t> </a:t>
            </a:r>
            <a:r>
              <a:rPr sz="1200" dirty="0">
                <a:solidFill>
                  <a:srgbClr val="737373"/>
                </a:solidFill>
                <a:latin typeface="Trebuchet MS"/>
                <a:cs typeface="Trebuchet MS"/>
              </a:rPr>
              <a:t>values</a:t>
            </a:r>
            <a:r>
              <a:rPr sz="1200" spc="-20" dirty="0">
                <a:solidFill>
                  <a:srgbClr val="737373"/>
                </a:solidFill>
                <a:latin typeface="Trebuchet MS"/>
                <a:cs typeface="Trebuchet MS"/>
              </a:rPr>
              <a:t> </a:t>
            </a:r>
            <a:r>
              <a:rPr sz="1200" spc="-10" dirty="0">
                <a:solidFill>
                  <a:srgbClr val="737373"/>
                </a:solidFill>
                <a:latin typeface="Trebuchet MS"/>
                <a:cs typeface="Trebuchet MS"/>
              </a:rPr>
              <a:t>starting</a:t>
            </a:r>
            <a:r>
              <a:rPr sz="1200" spc="-20" dirty="0">
                <a:solidFill>
                  <a:srgbClr val="737373"/>
                </a:solidFill>
                <a:latin typeface="Trebuchet MS"/>
                <a:cs typeface="Trebuchet MS"/>
              </a:rPr>
              <a:t> </a:t>
            </a:r>
            <a:r>
              <a:rPr sz="1200" spc="-10" dirty="0">
                <a:solidFill>
                  <a:srgbClr val="737373"/>
                </a:solidFill>
                <a:latin typeface="Trebuchet MS"/>
                <a:cs typeface="Trebuchet MS"/>
              </a:rPr>
              <a:t>from</a:t>
            </a:r>
            <a:r>
              <a:rPr lang="en-US" sz="1200" spc="-20" dirty="0">
                <a:solidFill>
                  <a:srgbClr val="737373"/>
                </a:solidFill>
                <a:latin typeface="Trebuchet MS"/>
                <a:cs typeface="Trebuchet MS"/>
              </a:rPr>
              <a:t> </a:t>
            </a:r>
            <a:r>
              <a:rPr sz="1200" spc="-50" dirty="0">
                <a:solidFill>
                  <a:srgbClr val="737373"/>
                </a:solidFill>
                <a:latin typeface="Trebuchet MS"/>
                <a:cs typeface="Trebuchet MS"/>
              </a:rPr>
              <a:t>0</a:t>
            </a:r>
            <a:endParaRPr sz="1200" dirty="0">
              <a:latin typeface="Trebuchet MS"/>
              <a:cs typeface="Trebuchet MS"/>
            </a:endParaRPr>
          </a:p>
          <a:p>
            <a:pPr marL="348615" indent="-336550">
              <a:lnSpc>
                <a:spcPct val="100000"/>
              </a:lnSpc>
              <a:spcBef>
                <a:spcPts val="210"/>
              </a:spcBef>
              <a:buFont typeface="Arial"/>
              <a:buChar char="●"/>
              <a:tabLst>
                <a:tab pos="347980" algn="l"/>
                <a:tab pos="349250" algn="l"/>
              </a:tabLst>
            </a:pPr>
            <a:r>
              <a:rPr sz="1400" spc="80" dirty="0">
                <a:solidFill>
                  <a:srgbClr val="737373"/>
                </a:solidFill>
                <a:latin typeface="Trebuchet MS"/>
                <a:cs typeface="Trebuchet MS"/>
              </a:rPr>
              <a:t>A</a:t>
            </a:r>
            <a:r>
              <a:rPr sz="1400" spc="-60" dirty="0">
                <a:solidFill>
                  <a:srgbClr val="737373"/>
                </a:solidFill>
                <a:latin typeface="Trebuchet MS"/>
                <a:cs typeface="Trebuchet MS"/>
              </a:rPr>
              <a:t> </a:t>
            </a:r>
            <a:r>
              <a:rPr lang="en-US" sz="1400" spc="-25" dirty="0">
                <a:solidFill>
                  <a:srgbClr val="737373"/>
                </a:solidFill>
                <a:latin typeface="Trebuchet MS"/>
                <a:cs typeface="Trebuchet MS"/>
              </a:rPr>
              <a:t>data-frame</a:t>
            </a:r>
            <a:r>
              <a:rPr sz="1400" spc="-60" dirty="0">
                <a:solidFill>
                  <a:srgbClr val="737373"/>
                </a:solidFill>
                <a:latin typeface="Trebuchet MS"/>
                <a:cs typeface="Trebuchet MS"/>
              </a:rPr>
              <a:t> </a:t>
            </a:r>
            <a:r>
              <a:rPr sz="1400" dirty="0">
                <a:solidFill>
                  <a:srgbClr val="737373"/>
                </a:solidFill>
                <a:latin typeface="Trebuchet MS"/>
                <a:cs typeface="Trebuchet MS"/>
              </a:rPr>
              <a:t>can</a:t>
            </a:r>
            <a:r>
              <a:rPr sz="1400" spc="-60" dirty="0">
                <a:solidFill>
                  <a:srgbClr val="737373"/>
                </a:solidFill>
                <a:latin typeface="Trebuchet MS"/>
                <a:cs typeface="Trebuchet MS"/>
              </a:rPr>
              <a:t> </a:t>
            </a:r>
            <a:r>
              <a:rPr sz="1400" dirty="0">
                <a:solidFill>
                  <a:srgbClr val="737373"/>
                </a:solidFill>
                <a:latin typeface="Trebuchet MS"/>
                <a:cs typeface="Trebuchet MS"/>
              </a:rPr>
              <a:t>be</a:t>
            </a:r>
            <a:r>
              <a:rPr sz="1400" spc="-60" dirty="0">
                <a:solidFill>
                  <a:srgbClr val="737373"/>
                </a:solidFill>
                <a:latin typeface="Trebuchet MS"/>
                <a:cs typeface="Trebuchet MS"/>
              </a:rPr>
              <a:t> </a:t>
            </a:r>
            <a:r>
              <a:rPr sz="1400" spc="-10" dirty="0">
                <a:solidFill>
                  <a:srgbClr val="737373"/>
                </a:solidFill>
                <a:latin typeface="Trebuchet MS"/>
                <a:cs typeface="Trebuchet MS"/>
              </a:rPr>
              <a:t>visualized</a:t>
            </a:r>
            <a:r>
              <a:rPr sz="1400" spc="-60" dirty="0">
                <a:solidFill>
                  <a:srgbClr val="737373"/>
                </a:solidFill>
                <a:latin typeface="Trebuchet MS"/>
                <a:cs typeface="Trebuchet MS"/>
              </a:rPr>
              <a:t> </a:t>
            </a:r>
            <a:r>
              <a:rPr sz="1400" spc="80" dirty="0">
                <a:solidFill>
                  <a:srgbClr val="737373"/>
                </a:solidFill>
                <a:latin typeface="Trebuchet MS"/>
                <a:cs typeface="Trebuchet MS"/>
              </a:rPr>
              <a:t>as</a:t>
            </a:r>
            <a:r>
              <a:rPr sz="1400" spc="-45" dirty="0">
                <a:solidFill>
                  <a:srgbClr val="737373"/>
                </a:solidFill>
                <a:latin typeface="Trebuchet MS"/>
                <a:cs typeface="Trebuchet MS"/>
              </a:rPr>
              <a:t> </a:t>
            </a:r>
            <a:r>
              <a:rPr sz="1400" b="1" spc="-35" dirty="0">
                <a:solidFill>
                  <a:srgbClr val="737373"/>
                </a:solidFill>
                <a:latin typeface="Trebuchet MS"/>
                <a:cs typeface="Trebuchet MS"/>
              </a:rPr>
              <a:t>dictionaries</a:t>
            </a:r>
            <a:r>
              <a:rPr sz="1400" b="1" spc="-55" dirty="0">
                <a:solidFill>
                  <a:srgbClr val="737373"/>
                </a:solidFill>
                <a:latin typeface="Trebuchet MS"/>
                <a:cs typeface="Trebuchet MS"/>
              </a:rPr>
              <a:t> </a:t>
            </a:r>
            <a:r>
              <a:rPr sz="1400" b="1" spc="-10" dirty="0">
                <a:solidFill>
                  <a:srgbClr val="737373"/>
                </a:solidFill>
                <a:latin typeface="Trebuchet MS"/>
                <a:cs typeface="Trebuchet MS"/>
              </a:rPr>
              <a:t>of</a:t>
            </a:r>
            <a:r>
              <a:rPr sz="1400" b="1" spc="-50" dirty="0">
                <a:solidFill>
                  <a:srgbClr val="737373"/>
                </a:solidFill>
                <a:latin typeface="Trebuchet MS"/>
                <a:cs typeface="Trebuchet MS"/>
              </a:rPr>
              <a:t> </a:t>
            </a:r>
            <a:r>
              <a:rPr sz="1400" b="1" spc="-10" dirty="0">
                <a:solidFill>
                  <a:srgbClr val="737373"/>
                </a:solidFill>
                <a:latin typeface="Trebuchet MS"/>
                <a:cs typeface="Trebuchet MS"/>
              </a:rPr>
              <a:t>Series</a:t>
            </a:r>
            <a:endParaRPr sz="1400" dirty="0">
              <a:latin typeface="Trebuchet MS"/>
              <a:cs typeface="Trebuchet MS"/>
            </a:endParaRPr>
          </a:p>
        </p:txBody>
      </p:sp>
      <p:sp>
        <p:nvSpPr>
          <p:cNvPr id="4" name="object 4"/>
          <p:cNvSpPr txBox="1"/>
          <p:nvPr/>
        </p:nvSpPr>
        <p:spPr>
          <a:xfrm>
            <a:off x="666193" y="3197668"/>
            <a:ext cx="2851785" cy="493395"/>
          </a:xfrm>
          <a:prstGeom prst="rect">
            <a:avLst/>
          </a:prstGeom>
        </p:spPr>
        <p:txBody>
          <a:bodyPr vert="horz" wrap="square" lIns="0" tIns="50800" rIns="0" bIns="0" rtlCol="0">
            <a:spAutoFit/>
          </a:bodyPr>
          <a:lstStyle/>
          <a:p>
            <a:pPr marL="348615" indent="-336550">
              <a:lnSpc>
                <a:spcPct val="100000"/>
              </a:lnSpc>
              <a:spcBef>
                <a:spcPts val="400"/>
              </a:spcBef>
              <a:buFont typeface="Arial"/>
              <a:buChar char="●"/>
              <a:tabLst>
                <a:tab pos="347980" algn="l"/>
                <a:tab pos="349250" algn="l"/>
              </a:tabLst>
            </a:pPr>
            <a:r>
              <a:rPr sz="1400" dirty="0">
                <a:solidFill>
                  <a:srgbClr val="737373"/>
                </a:solidFill>
                <a:latin typeface="Trebuchet MS"/>
                <a:cs typeface="Trebuchet MS"/>
              </a:rPr>
              <a:t>How</a:t>
            </a:r>
            <a:r>
              <a:rPr sz="1400" spc="-40" dirty="0">
                <a:solidFill>
                  <a:srgbClr val="737373"/>
                </a:solidFill>
                <a:latin typeface="Trebuchet MS"/>
                <a:cs typeface="Trebuchet MS"/>
              </a:rPr>
              <a:t> </a:t>
            </a:r>
            <a:r>
              <a:rPr sz="1400" dirty="0">
                <a:solidFill>
                  <a:srgbClr val="737373"/>
                </a:solidFill>
                <a:latin typeface="Trebuchet MS"/>
                <a:cs typeface="Trebuchet MS"/>
              </a:rPr>
              <a:t>do</a:t>
            </a:r>
            <a:r>
              <a:rPr sz="1400" spc="-35" dirty="0">
                <a:solidFill>
                  <a:srgbClr val="737373"/>
                </a:solidFill>
                <a:latin typeface="Trebuchet MS"/>
                <a:cs typeface="Trebuchet MS"/>
              </a:rPr>
              <a:t> </a:t>
            </a:r>
            <a:r>
              <a:rPr sz="1400" dirty="0">
                <a:solidFill>
                  <a:srgbClr val="737373"/>
                </a:solidFill>
                <a:latin typeface="Trebuchet MS"/>
                <a:cs typeface="Trebuchet MS"/>
              </a:rPr>
              <a:t>we</a:t>
            </a:r>
            <a:r>
              <a:rPr sz="1400" spc="-40" dirty="0">
                <a:solidFill>
                  <a:srgbClr val="737373"/>
                </a:solidFill>
                <a:latin typeface="Trebuchet MS"/>
                <a:cs typeface="Trebuchet MS"/>
              </a:rPr>
              <a:t> </a:t>
            </a:r>
            <a:r>
              <a:rPr sz="1400" spc="-30" dirty="0">
                <a:solidFill>
                  <a:srgbClr val="737373"/>
                </a:solidFill>
                <a:latin typeface="Trebuchet MS"/>
                <a:cs typeface="Trebuchet MS"/>
              </a:rPr>
              <a:t>declare</a:t>
            </a:r>
            <a:r>
              <a:rPr sz="1400" spc="-35" dirty="0">
                <a:solidFill>
                  <a:srgbClr val="737373"/>
                </a:solidFill>
                <a:latin typeface="Trebuchet MS"/>
                <a:cs typeface="Trebuchet MS"/>
              </a:rPr>
              <a:t> </a:t>
            </a:r>
            <a:r>
              <a:rPr sz="1400" spc="-25" dirty="0">
                <a:solidFill>
                  <a:srgbClr val="737373"/>
                </a:solidFill>
                <a:latin typeface="Trebuchet MS"/>
                <a:cs typeface="Trebuchet MS"/>
              </a:rPr>
              <a:t>it?</a:t>
            </a:r>
            <a:endParaRPr sz="1400" dirty="0">
              <a:latin typeface="Trebuchet MS"/>
              <a:cs typeface="Trebuchet MS"/>
            </a:endParaRPr>
          </a:p>
          <a:p>
            <a:pPr marL="805815" lvl="1" indent="-321310">
              <a:lnSpc>
                <a:spcPct val="100000"/>
              </a:lnSpc>
              <a:spcBef>
                <a:spcPts val="260"/>
              </a:spcBef>
              <a:buFont typeface="Arial"/>
              <a:buChar char="○"/>
              <a:tabLst>
                <a:tab pos="805180" algn="l"/>
                <a:tab pos="806450" algn="l"/>
              </a:tabLst>
            </a:pPr>
            <a:r>
              <a:rPr sz="1200" b="1" spc="-45" dirty="0">
                <a:solidFill>
                  <a:srgbClr val="737373"/>
                </a:solidFill>
                <a:latin typeface="Trebuchet MS"/>
                <a:cs typeface="Trebuchet MS"/>
              </a:rPr>
              <a:t>pd.</a:t>
            </a:r>
            <a:r>
              <a:rPr sz="1200" b="1" spc="-45" dirty="0">
                <a:solidFill>
                  <a:srgbClr val="0F9D58"/>
                </a:solidFill>
                <a:latin typeface="Trebuchet MS"/>
                <a:cs typeface="Trebuchet MS"/>
              </a:rPr>
              <a:t>Series</a:t>
            </a:r>
            <a:r>
              <a:rPr sz="1200" b="1" spc="-45" dirty="0">
                <a:solidFill>
                  <a:srgbClr val="737373"/>
                </a:solidFill>
                <a:latin typeface="Trebuchet MS"/>
                <a:cs typeface="Trebuchet MS"/>
              </a:rPr>
              <a:t>(</a:t>
            </a:r>
            <a:r>
              <a:rPr sz="1200" b="1" spc="-45" dirty="0">
                <a:solidFill>
                  <a:srgbClr val="0C58D3"/>
                </a:solidFill>
                <a:latin typeface="Trebuchet MS"/>
                <a:cs typeface="Trebuchet MS"/>
              </a:rPr>
              <a:t>[val1,</a:t>
            </a:r>
            <a:r>
              <a:rPr sz="1200" b="1" spc="-30" dirty="0">
                <a:solidFill>
                  <a:srgbClr val="0C58D3"/>
                </a:solidFill>
                <a:latin typeface="Trebuchet MS"/>
                <a:cs typeface="Trebuchet MS"/>
              </a:rPr>
              <a:t> </a:t>
            </a:r>
            <a:r>
              <a:rPr sz="1200" b="1" spc="-55" dirty="0">
                <a:solidFill>
                  <a:srgbClr val="0C58D3"/>
                </a:solidFill>
                <a:latin typeface="Trebuchet MS"/>
                <a:cs typeface="Trebuchet MS"/>
              </a:rPr>
              <a:t>val2,</a:t>
            </a:r>
            <a:r>
              <a:rPr sz="1200" b="1" spc="-25" dirty="0">
                <a:solidFill>
                  <a:srgbClr val="0C58D3"/>
                </a:solidFill>
                <a:latin typeface="Trebuchet MS"/>
                <a:cs typeface="Trebuchet MS"/>
              </a:rPr>
              <a:t> </a:t>
            </a:r>
            <a:r>
              <a:rPr sz="1200" b="1" spc="-85" dirty="0">
                <a:solidFill>
                  <a:srgbClr val="0C58D3"/>
                </a:solidFill>
                <a:latin typeface="Trebuchet MS"/>
                <a:cs typeface="Trebuchet MS"/>
              </a:rPr>
              <a:t>…,</a:t>
            </a:r>
            <a:r>
              <a:rPr sz="1200" b="1" spc="-25" dirty="0">
                <a:solidFill>
                  <a:srgbClr val="0C58D3"/>
                </a:solidFill>
                <a:latin typeface="Trebuchet MS"/>
                <a:cs typeface="Trebuchet MS"/>
              </a:rPr>
              <a:t> </a:t>
            </a:r>
            <a:r>
              <a:rPr sz="1200" b="1" spc="-10" dirty="0">
                <a:solidFill>
                  <a:srgbClr val="0C58D3"/>
                </a:solidFill>
                <a:latin typeface="Trebuchet MS"/>
                <a:cs typeface="Trebuchet MS"/>
              </a:rPr>
              <a:t>valn]</a:t>
            </a:r>
            <a:r>
              <a:rPr sz="1200" b="1" spc="-10" dirty="0">
                <a:solidFill>
                  <a:srgbClr val="737373"/>
                </a:solidFill>
                <a:latin typeface="Trebuchet MS"/>
                <a:cs typeface="Trebuchet MS"/>
              </a:rPr>
              <a:t>)</a:t>
            </a:r>
            <a:endParaRPr sz="1200" dirty="0">
              <a:latin typeface="Trebuchet MS"/>
              <a:cs typeface="Trebuchet MS"/>
            </a:endParaRPr>
          </a:p>
        </p:txBody>
      </p:sp>
      <p:sp>
        <p:nvSpPr>
          <p:cNvPr id="5" name="object 5"/>
          <p:cNvSpPr/>
          <p:nvPr/>
        </p:nvSpPr>
        <p:spPr>
          <a:xfrm>
            <a:off x="4717650" y="2897249"/>
            <a:ext cx="3977004" cy="1732280"/>
          </a:xfrm>
          <a:custGeom>
            <a:avLst/>
            <a:gdLst/>
            <a:ahLst/>
            <a:cxnLst/>
            <a:rect l="l" t="t" r="r" b="b"/>
            <a:pathLst>
              <a:path w="3977004" h="1732279">
                <a:moveTo>
                  <a:pt x="3976499" y="1731899"/>
                </a:moveTo>
                <a:lnTo>
                  <a:pt x="0" y="1731899"/>
                </a:lnTo>
                <a:lnTo>
                  <a:pt x="0" y="0"/>
                </a:lnTo>
                <a:lnTo>
                  <a:pt x="3976499" y="0"/>
                </a:lnTo>
                <a:lnTo>
                  <a:pt x="3976499" y="1731899"/>
                </a:lnTo>
                <a:close/>
              </a:path>
            </a:pathLst>
          </a:custGeom>
          <a:solidFill>
            <a:srgbClr val="EEEEEE"/>
          </a:solidFill>
        </p:spPr>
        <p:txBody>
          <a:bodyPr wrap="square" lIns="0" tIns="0" rIns="0" bIns="0" rtlCol="0"/>
          <a:lstStyle/>
          <a:p>
            <a:endParaRPr/>
          </a:p>
        </p:txBody>
      </p:sp>
      <p:sp>
        <p:nvSpPr>
          <p:cNvPr id="6" name="object 6"/>
          <p:cNvSpPr txBox="1"/>
          <p:nvPr/>
        </p:nvSpPr>
        <p:spPr>
          <a:xfrm>
            <a:off x="4717650" y="2897249"/>
            <a:ext cx="3977004" cy="1732280"/>
          </a:xfrm>
          <a:prstGeom prst="rect">
            <a:avLst/>
          </a:prstGeom>
          <a:ln w="9524">
            <a:solidFill>
              <a:srgbClr val="424242"/>
            </a:solidFill>
          </a:ln>
        </p:spPr>
        <p:txBody>
          <a:bodyPr vert="horz" wrap="square" lIns="0" tIns="3810" rIns="0" bIns="0" rtlCol="0">
            <a:spAutoFit/>
          </a:bodyPr>
          <a:lstStyle/>
          <a:p>
            <a:pPr>
              <a:lnSpc>
                <a:spcPct val="100000"/>
              </a:lnSpc>
              <a:spcBef>
                <a:spcPts val="30"/>
              </a:spcBef>
            </a:pPr>
            <a:endParaRPr sz="900" dirty="0">
              <a:latin typeface="Times New Roman"/>
              <a:cs typeface="Times New Roman"/>
            </a:endParaRPr>
          </a:p>
          <a:p>
            <a:pPr marL="85725" marR="227329">
              <a:lnSpc>
                <a:spcPts val="1050"/>
              </a:lnSpc>
            </a:pPr>
            <a:r>
              <a:rPr sz="900" b="1" spc="-70" dirty="0">
                <a:solidFill>
                  <a:srgbClr val="737373"/>
                </a:solidFill>
                <a:latin typeface="Trebuchet MS"/>
                <a:cs typeface="Trebuchet MS"/>
              </a:rPr>
              <a:t>&gt;&gt;&gt;</a:t>
            </a:r>
            <a:r>
              <a:rPr sz="900" b="1" spc="-10" dirty="0">
                <a:solidFill>
                  <a:srgbClr val="737373"/>
                </a:solidFill>
                <a:latin typeface="Trebuchet MS"/>
                <a:cs typeface="Trebuchet MS"/>
              </a:rPr>
              <a:t> </a:t>
            </a:r>
            <a:r>
              <a:rPr sz="900" spc="-30" dirty="0">
                <a:solidFill>
                  <a:srgbClr val="737373"/>
                </a:solidFill>
                <a:latin typeface="Trebuchet MS"/>
                <a:cs typeface="Trebuchet MS"/>
              </a:rPr>
              <a:t>people_dict</a:t>
            </a:r>
            <a:r>
              <a:rPr sz="900" spc="-5" dirty="0">
                <a:solidFill>
                  <a:srgbClr val="737373"/>
                </a:solidFill>
                <a:latin typeface="Trebuchet MS"/>
                <a:cs typeface="Trebuchet MS"/>
              </a:rPr>
              <a:t> </a:t>
            </a:r>
            <a:r>
              <a:rPr sz="900" dirty="0">
                <a:solidFill>
                  <a:srgbClr val="737373"/>
                </a:solidFill>
                <a:latin typeface="Trebuchet MS"/>
                <a:cs typeface="Trebuchet MS"/>
              </a:rPr>
              <a:t>=</a:t>
            </a:r>
            <a:r>
              <a:rPr sz="900" spc="-15" dirty="0">
                <a:solidFill>
                  <a:srgbClr val="737373"/>
                </a:solidFill>
                <a:latin typeface="Trebuchet MS"/>
                <a:cs typeface="Trebuchet MS"/>
              </a:rPr>
              <a:t> </a:t>
            </a:r>
            <a:r>
              <a:rPr sz="900" spc="-30" dirty="0">
                <a:solidFill>
                  <a:srgbClr val="737373"/>
                </a:solidFill>
                <a:latin typeface="Trebuchet MS"/>
                <a:cs typeface="Trebuchet MS"/>
              </a:rPr>
              <a:t>{</a:t>
            </a:r>
            <a:r>
              <a:rPr sz="900" spc="-5" dirty="0">
                <a:solidFill>
                  <a:srgbClr val="737373"/>
                </a:solidFill>
                <a:latin typeface="Trebuchet MS"/>
                <a:cs typeface="Trebuchet MS"/>
              </a:rPr>
              <a:t> </a:t>
            </a:r>
            <a:r>
              <a:rPr sz="900" spc="-40" dirty="0">
                <a:solidFill>
                  <a:srgbClr val="737373"/>
                </a:solidFill>
                <a:latin typeface="Trebuchet MS"/>
                <a:cs typeface="Trebuchet MS"/>
              </a:rPr>
              <a:t>"</a:t>
            </a:r>
            <a:r>
              <a:rPr sz="900" b="1" spc="-40" dirty="0">
                <a:solidFill>
                  <a:srgbClr val="737373"/>
                </a:solidFill>
                <a:latin typeface="Trebuchet MS"/>
                <a:cs typeface="Trebuchet MS"/>
              </a:rPr>
              <a:t>weight</a:t>
            </a:r>
            <a:r>
              <a:rPr sz="900" spc="-40" dirty="0">
                <a:solidFill>
                  <a:srgbClr val="737373"/>
                </a:solidFill>
                <a:latin typeface="Trebuchet MS"/>
                <a:cs typeface="Trebuchet MS"/>
              </a:rPr>
              <a:t>":</a:t>
            </a:r>
            <a:r>
              <a:rPr sz="900" spc="-15" dirty="0">
                <a:solidFill>
                  <a:srgbClr val="737373"/>
                </a:solidFill>
                <a:latin typeface="Trebuchet MS"/>
                <a:cs typeface="Trebuchet MS"/>
              </a:rPr>
              <a:t> </a:t>
            </a:r>
            <a:r>
              <a:rPr sz="900" spc="-25" dirty="0">
                <a:solidFill>
                  <a:srgbClr val="737373"/>
                </a:solidFill>
                <a:latin typeface="Trebuchet MS"/>
                <a:cs typeface="Trebuchet MS"/>
              </a:rPr>
              <a:t>pd.Series([68,</a:t>
            </a:r>
            <a:r>
              <a:rPr sz="900" spc="-5" dirty="0">
                <a:solidFill>
                  <a:srgbClr val="737373"/>
                </a:solidFill>
                <a:latin typeface="Trebuchet MS"/>
                <a:cs typeface="Trebuchet MS"/>
              </a:rPr>
              <a:t> </a:t>
            </a:r>
            <a:r>
              <a:rPr sz="900" spc="-35" dirty="0">
                <a:solidFill>
                  <a:srgbClr val="737373"/>
                </a:solidFill>
                <a:latin typeface="Trebuchet MS"/>
                <a:cs typeface="Trebuchet MS"/>
              </a:rPr>
              <a:t>83,</a:t>
            </a:r>
            <a:r>
              <a:rPr sz="900" spc="-5" dirty="0">
                <a:solidFill>
                  <a:srgbClr val="737373"/>
                </a:solidFill>
                <a:latin typeface="Trebuchet MS"/>
                <a:cs typeface="Trebuchet MS"/>
              </a:rPr>
              <a:t> </a:t>
            </a:r>
            <a:r>
              <a:rPr sz="900" spc="-35" dirty="0">
                <a:solidFill>
                  <a:srgbClr val="737373"/>
                </a:solidFill>
                <a:latin typeface="Trebuchet MS"/>
                <a:cs typeface="Trebuchet MS"/>
              </a:rPr>
              <a:t>112],index=["alice",</a:t>
            </a:r>
            <a:r>
              <a:rPr sz="900" spc="-15" dirty="0">
                <a:solidFill>
                  <a:srgbClr val="737373"/>
                </a:solidFill>
                <a:latin typeface="Trebuchet MS"/>
                <a:cs typeface="Trebuchet MS"/>
              </a:rPr>
              <a:t> </a:t>
            </a:r>
            <a:r>
              <a:rPr sz="900" spc="-10" dirty="0">
                <a:solidFill>
                  <a:srgbClr val="737373"/>
                </a:solidFill>
                <a:latin typeface="Trebuchet MS"/>
                <a:cs typeface="Trebuchet MS"/>
              </a:rPr>
              <a:t>"bob", </a:t>
            </a:r>
            <a:r>
              <a:rPr sz="900" spc="-35" dirty="0">
                <a:solidFill>
                  <a:srgbClr val="737373"/>
                </a:solidFill>
                <a:latin typeface="Trebuchet MS"/>
                <a:cs typeface="Trebuchet MS"/>
              </a:rPr>
              <a:t>"charles"]),</a:t>
            </a:r>
            <a:r>
              <a:rPr sz="900" spc="10" dirty="0">
                <a:solidFill>
                  <a:srgbClr val="737373"/>
                </a:solidFill>
                <a:latin typeface="Trebuchet MS"/>
                <a:cs typeface="Trebuchet MS"/>
              </a:rPr>
              <a:t> </a:t>
            </a:r>
            <a:r>
              <a:rPr sz="900" spc="-45" dirty="0">
                <a:solidFill>
                  <a:srgbClr val="737373"/>
                </a:solidFill>
                <a:latin typeface="Trebuchet MS"/>
                <a:cs typeface="Trebuchet MS"/>
              </a:rPr>
              <a:t>"</a:t>
            </a:r>
            <a:r>
              <a:rPr sz="900" b="1" spc="-45" dirty="0">
                <a:solidFill>
                  <a:srgbClr val="737373"/>
                </a:solidFill>
                <a:latin typeface="Trebuchet MS"/>
                <a:cs typeface="Trebuchet MS"/>
              </a:rPr>
              <a:t>birthyear</a:t>
            </a:r>
            <a:r>
              <a:rPr sz="900" spc="-45" dirty="0">
                <a:solidFill>
                  <a:srgbClr val="737373"/>
                </a:solidFill>
                <a:latin typeface="Trebuchet MS"/>
                <a:cs typeface="Trebuchet MS"/>
              </a:rPr>
              <a:t>":</a:t>
            </a:r>
            <a:r>
              <a:rPr sz="900" spc="5" dirty="0">
                <a:solidFill>
                  <a:srgbClr val="737373"/>
                </a:solidFill>
                <a:latin typeface="Trebuchet MS"/>
                <a:cs typeface="Trebuchet MS"/>
              </a:rPr>
              <a:t> </a:t>
            </a:r>
            <a:r>
              <a:rPr sz="900" spc="-20" dirty="0">
                <a:solidFill>
                  <a:srgbClr val="737373"/>
                </a:solidFill>
                <a:latin typeface="Trebuchet MS"/>
                <a:cs typeface="Trebuchet MS"/>
              </a:rPr>
              <a:t>pd.Series([1984,</a:t>
            </a:r>
            <a:r>
              <a:rPr sz="900" spc="15" dirty="0">
                <a:solidFill>
                  <a:srgbClr val="737373"/>
                </a:solidFill>
                <a:latin typeface="Trebuchet MS"/>
                <a:cs typeface="Trebuchet MS"/>
              </a:rPr>
              <a:t> </a:t>
            </a:r>
            <a:r>
              <a:rPr sz="900" spc="-10" dirty="0">
                <a:solidFill>
                  <a:srgbClr val="737373"/>
                </a:solidFill>
                <a:latin typeface="Trebuchet MS"/>
                <a:cs typeface="Trebuchet MS"/>
              </a:rPr>
              <a:t>1985,</a:t>
            </a:r>
            <a:r>
              <a:rPr sz="900" spc="10" dirty="0">
                <a:solidFill>
                  <a:srgbClr val="737373"/>
                </a:solidFill>
                <a:latin typeface="Trebuchet MS"/>
                <a:cs typeface="Trebuchet MS"/>
              </a:rPr>
              <a:t> </a:t>
            </a:r>
            <a:r>
              <a:rPr sz="900" spc="-30" dirty="0">
                <a:solidFill>
                  <a:srgbClr val="737373"/>
                </a:solidFill>
                <a:latin typeface="Trebuchet MS"/>
                <a:cs typeface="Trebuchet MS"/>
              </a:rPr>
              <a:t>1992],</a:t>
            </a:r>
            <a:r>
              <a:rPr sz="900" spc="10" dirty="0">
                <a:solidFill>
                  <a:srgbClr val="737373"/>
                </a:solidFill>
                <a:latin typeface="Trebuchet MS"/>
                <a:cs typeface="Trebuchet MS"/>
              </a:rPr>
              <a:t> </a:t>
            </a:r>
            <a:r>
              <a:rPr sz="900" spc="-30" dirty="0">
                <a:solidFill>
                  <a:srgbClr val="737373"/>
                </a:solidFill>
                <a:latin typeface="Trebuchet MS"/>
                <a:cs typeface="Trebuchet MS"/>
              </a:rPr>
              <a:t>index=["bob",</a:t>
            </a:r>
            <a:r>
              <a:rPr sz="900" spc="10" dirty="0">
                <a:solidFill>
                  <a:srgbClr val="737373"/>
                </a:solidFill>
                <a:latin typeface="Trebuchet MS"/>
                <a:cs typeface="Trebuchet MS"/>
              </a:rPr>
              <a:t> </a:t>
            </a:r>
            <a:r>
              <a:rPr sz="900" spc="-10" dirty="0">
                <a:solidFill>
                  <a:srgbClr val="737373"/>
                </a:solidFill>
                <a:latin typeface="Trebuchet MS"/>
                <a:cs typeface="Trebuchet MS"/>
              </a:rPr>
              <a:t>"alice", </a:t>
            </a:r>
            <a:r>
              <a:rPr sz="900" spc="-35" dirty="0">
                <a:solidFill>
                  <a:srgbClr val="737373"/>
                </a:solidFill>
                <a:latin typeface="Trebuchet MS"/>
                <a:cs typeface="Trebuchet MS"/>
              </a:rPr>
              <a:t>"charles"],</a:t>
            </a:r>
            <a:r>
              <a:rPr sz="900" spc="20" dirty="0">
                <a:solidFill>
                  <a:srgbClr val="737373"/>
                </a:solidFill>
                <a:latin typeface="Trebuchet MS"/>
                <a:cs typeface="Trebuchet MS"/>
              </a:rPr>
              <a:t> </a:t>
            </a:r>
            <a:r>
              <a:rPr sz="900" spc="-10" dirty="0">
                <a:solidFill>
                  <a:srgbClr val="737373"/>
                </a:solidFill>
                <a:latin typeface="Trebuchet MS"/>
                <a:cs typeface="Trebuchet MS"/>
              </a:rPr>
              <a:t>name="year"),</a:t>
            </a:r>
            <a:endParaRPr sz="900" dirty="0">
              <a:latin typeface="Trebuchet MS"/>
              <a:cs typeface="Trebuchet MS"/>
            </a:endParaRPr>
          </a:p>
          <a:p>
            <a:pPr marL="85725">
              <a:lnSpc>
                <a:spcPts val="1005"/>
              </a:lnSpc>
            </a:pPr>
            <a:r>
              <a:rPr sz="900" spc="-45" dirty="0">
                <a:solidFill>
                  <a:srgbClr val="737373"/>
                </a:solidFill>
                <a:latin typeface="Trebuchet MS"/>
                <a:cs typeface="Trebuchet MS"/>
              </a:rPr>
              <a:t>"</a:t>
            </a:r>
            <a:r>
              <a:rPr sz="900" b="1" spc="-45" dirty="0">
                <a:solidFill>
                  <a:srgbClr val="737373"/>
                </a:solidFill>
                <a:latin typeface="Trebuchet MS"/>
                <a:cs typeface="Trebuchet MS"/>
              </a:rPr>
              <a:t>children</a:t>
            </a:r>
            <a:r>
              <a:rPr sz="900" spc="-45" dirty="0">
                <a:solidFill>
                  <a:srgbClr val="737373"/>
                </a:solidFill>
                <a:latin typeface="Trebuchet MS"/>
                <a:cs typeface="Trebuchet MS"/>
              </a:rPr>
              <a:t>":</a:t>
            </a:r>
            <a:r>
              <a:rPr sz="900" spc="25" dirty="0">
                <a:solidFill>
                  <a:srgbClr val="737373"/>
                </a:solidFill>
                <a:latin typeface="Trebuchet MS"/>
                <a:cs typeface="Trebuchet MS"/>
              </a:rPr>
              <a:t> </a:t>
            </a:r>
            <a:r>
              <a:rPr sz="900" spc="-30" dirty="0">
                <a:solidFill>
                  <a:srgbClr val="737373"/>
                </a:solidFill>
                <a:latin typeface="Trebuchet MS"/>
                <a:cs typeface="Trebuchet MS"/>
              </a:rPr>
              <a:t>pd.Series([0,</a:t>
            </a:r>
            <a:r>
              <a:rPr sz="900" spc="30" dirty="0">
                <a:solidFill>
                  <a:srgbClr val="737373"/>
                </a:solidFill>
                <a:latin typeface="Trebuchet MS"/>
                <a:cs typeface="Trebuchet MS"/>
              </a:rPr>
              <a:t> </a:t>
            </a:r>
            <a:r>
              <a:rPr sz="900" spc="-85" dirty="0">
                <a:solidFill>
                  <a:srgbClr val="737373"/>
                </a:solidFill>
                <a:latin typeface="Trebuchet MS"/>
                <a:cs typeface="Trebuchet MS"/>
              </a:rPr>
              <a:t>3],</a:t>
            </a:r>
            <a:r>
              <a:rPr sz="900" spc="30" dirty="0">
                <a:solidFill>
                  <a:srgbClr val="737373"/>
                </a:solidFill>
                <a:latin typeface="Trebuchet MS"/>
                <a:cs typeface="Trebuchet MS"/>
              </a:rPr>
              <a:t> </a:t>
            </a:r>
            <a:r>
              <a:rPr sz="900" spc="-30" dirty="0">
                <a:solidFill>
                  <a:srgbClr val="737373"/>
                </a:solidFill>
                <a:latin typeface="Trebuchet MS"/>
                <a:cs typeface="Trebuchet MS"/>
              </a:rPr>
              <a:t>index=["charles",</a:t>
            </a:r>
            <a:r>
              <a:rPr sz="900" spc="35" dirty="0">
                <a:solidFill>
                  <a:srgbClr val="737373"/>
                </a:solidFill>
                <a:latin typeface="Trebuchet MS"/>
                <a:cs typeface="Trebuchet MS"/>
              </a:rPr>
              <a:t> </a:t>
            </a:r>
            <a:r>
              <a:rPr sz="900" spc="-10" dirty="0">
                <a:solidFill>
                  <a:srgbClr val="737373"/>
                </a:solidFill>
                <a:latin typeface="Trebuchet MS"/>
                <a:cs typeface="Trebuchet MS"/>
              </a:rPr>
              <a:t>"bob"]),</a:t>
            </a:r>
            <a:endParaRPr sz="900" dirty="0">
              <a:latin typeface="Trebuchet MS"/>
              <a:cs typeface="Trebuchet MS"/>
            </a:endParaRPr>
          </a:p>
          <a:p>
            <a:pPr marL="85725">
              <a:lnSpc>
                <a:spcPts val="1065"/>
              </a:lnSpc>
            </a:pPr>
            <a:r>
              <a:rPr sz="900" spc="-40" dirty="0">
                <a:solidFill>
                  <a:srgbClr val="737373"/>
                </a:solidFill>
                <a:latin typeface="Trebuchet MS"/>
                <a:cs typeface="Trebuchet MS"/>
              </a:rPr>
              <a:t>"</a:t>
            </a:r>
            <a:r>
              <a:rPr sz="900" b="1" spc="-40" dirty="0">
                <a:solidFill>
                  <a:srgbClr val="737373"/>
                </a:solidFill>
                <a:latin typeface="Trebuchet MS"/>
                <a:cs typeface="Trebuchet MS"/>
              </a:rPr>
              <a:t>hobby</a:t>
            </a:r>
            <a:r>
              <a:rPr sz="900" spc="-40" dirty="0">
                <a:solidFill>
                  <a:srgbClr val="737373"/>
                </a:solidFill>
                <a:latin typeface="Trebuchet MS"/>
                <a:cs typeface="Trebuchet MS"/>
              </a:rPr>
              <a:t>":</a:t>
            </a:r>
            <a:r>
              <a:rPr sz="900" spc="15" dirty="0">
                <a:solidFill>
                  <a:srgbClr val="737373"/>
                </a:solidFill>
                <a:latin typeface="Trebuchet MS"/>
                <a:cs typeface="Trebuchet MS"/>
              </a:rPr>
              <a:t> </a:t>
            </a:r>
            <a:r>
              <a:rPr sz="900" spc="-25" dirty="0">
                <a:solidFill>
                  <a:srgbClr val="737373"/>
                </a:solidFill>
                <a:latin typeface="Trebuchet MS"/>
                <a:cs typeface="Trebuchet MS"/>
              </a:rPr>
              <a:t>pd.Series(["Biking",</a:t>
            </a:r>
            <a:r>
              <a:rPr sz="900" spc="20" dirty="0">
                <a:solidFill>
                  <a:srgbClr val="737373"/>
                </a:solidFill>
                <a:latin typeface="Trebuchet MS"/>
                <a:cs typeface="Trebuchet MS"/>
              </a:rPr>
              <a:t> </a:t>
            </a:r>
            <a:r>
              <a:rPr sz="900" spc="-25" dirty="0">
                <a:solidFill>
                  <a:srgbClr val="737373"/>
                </a:solidFill>
                <a:latin typeface="Trebuchet MS"/>
                <a:cs typeface="Trebuchet MS"/>
              </a:rPr>
              <a:t>"Dancing"],</a:t>
            </a:r>
            <a:r>
              <a:rPr sz="900" spc="15" dirty="0">
                <a:solidFill>
                  <a:srgbClr val="737373"/>
                </a:solidFill>
                <a:latin typeface="Trebuchet MS"/>
                <a:cs typeface="Trebuchet MS"/>
              </a:rPr>
              <a:t> </a:t>
            </a:r>
            <a:r>
              <a:rPr sz="900" spc="-35" dirty="0">
                <a:solidFill>
                  <a:srgbClr val="737373"/>
                </a:solidFill>
                <a:latin typeface="Trebuchet MS"/>
                <a:cs typeface="Trebuchet MS"/>
              </a:rPr>
              <a:t>index=["alice",</a:t>
            </a:r>
            <a:r>
              <a:rPr sz="900" spc="15" dirty="0">
                <a:solidFill>
                  <a:srgbClr val="737373"/>
                </a:solidFill>
                <a:latin typeface="Trebuchet MS"/>
                <a:cs typeface="Trebuchet MS"/>
              </a:rPr>
              <a:t> </a:t>
            </a:r>
            <a:r>
              <a:rPr sz="900" spc="-10" dirty="0">
                <a:solidFill>
                  <a:srgbClr val="737373"/>
                </a:solidFill>
                <a:latin typeface="Trebuchet MS"/>
                <a:cs typeface="Trebuchet MS"/>
              </a:rPr>
              <a:t>"bob"]),}</a:t>
            </a:r>
            <a:endParaRPr sz="900" dirty="0">
              <a:latin typeface="Trebuchet MS"/>
              <a:cs typeface="Trebuchet MS"/>
            </a:endParaRPr>
          </a:p>
        </p:txBody>
      </p:sp>
      <p:pic>
        <p:nvPicPr>
          <p:cNvPr id="7" name="object 7"/>
          <p:cNvPicPr/>
          <p:nvPr/>
        </p:nvPicPr>
        <p:blipFill>
          <a:blip r:embed="rId2" cstate="print"/>
          <a:stretch>
            <a:fillRect/>
          </a:stretch>
        </p:blipFill>
        <p:spPr>
          <a:xfrm>
            <a:off x="5690525" y="3741249"/>
            <a:ext cx="2030749" cy="82634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5691" rIns="0" bIns="0" rtlCol="0">
            <a:spAutoFit/>
          </a:bodyPr>
          <a:lstStyle/>
          <a:p>
            <a:pPr marL="12700">
              <a:lnSpc>
                <a:spcPct val="100000"/>
              </a:lnSpc>
              <a:spcBef>
                <a:spcPts val="100"/>
              </a:spcBef>
            </a:pPr>
            <a:r>
              <a:rPr spc="-10" dirty="0"/>
              <a:t>What</a:t>
            </a:r>
            <a:r>
              <a:rPr spc="-185" dirty="0"/>
              <a:t> </a:t>
            </a:r>
            <a:r>
              <a:rPr spc="-70" dirty="0"/>
              <a:t>to</a:t>
            </a:r>
            <a:r>
              <a:rPr spc="-155" dirty="0"/>
              <a:t> </a:t>
            </a:r>
            <a:r>
              <a:rPr spc="85" dirty="0"/>
              <a:t>use</a:t>
            </a:r>
            <a:r>
              <a:rPr spc="-160" dirty="0"/>
              <a:t> </a:t>
            </a:r>
            <a:r>
              <a:rPr dirty="0"/>
              <a:t>when</a:t>
            </a:r>
            <a:r>
              <a:rPr spc="-165" dirty="0"/>
              <a:t> </a:t>
            </a:r>
            <a:r>
              <a:rPr dirty="0"/>
              <a:t>working</a:t>
            </a:r>
            <a:r>
              <a:rPr spc="-165" dirty="0"/>
              <a:t> </a:t>
            </a:r>
            <a:r>
              <a:rPr spc="-95" dirty="0"/>
              <a:t>with</a:t>
            </a:r>
            <a:r>
              <a:rPr spc="-155" dirty="0"/>
              <a:t> </a:t>
            </a:r>
            <a:r>
              <a:rPr spc="-10" dirty="0"/>
              <a:t>dataframes?</a:t>
            </a:r>
          </a:p>
        </p:txBody>
      </p:sp>
      <p:sp>
        <p:nvSpPr>
          <p:cNvPr id="3" name="object 3"/>
          <p:cNvSpPr txBox="1"/>
          <p:nvPr/>
        </p:nvSpPr>
        <p:spPr>
          <a:xfrm>
            <a:off x="666193" y="1952984"/>
            <a:ext cx="1174750" cy="1007110"/>
          </a:xfrm>
          <a:prstGeom prst="rect">
            <a:avLst/>
          </a:prstGeom>
        </p:spPr>
        <p:txBody>
          <a:bodyPr vert="horz" wrap="square" lIns="0" tIns="44450" rIns="0" bIns="0" rtlCol="0">
            <a:spAutoFit/>
          </a:bodyPr>
          <a:lstStyle/>
          <a:p>
            <a:pPr marL="348615" indent="-336550">
              <a:lnSpc>
                <a:spcPct val="100000"/>
              </a:lnSpc>
              <a:spcBef>
                <a:spcPts val="350"/>
              </a:spcBef>
              <a:buFont typeface="Arial"/>
              <a:buChar char="●"/>
              <a:tabLst>
                <a:tab pos="347980" algn="l"/>
                <a:tab pos="349250" algn="l"/>
              </a:tabLst>
            </a:pPr>
            <a:r>
              <a:rPr sz="1400" b="1" spc="-10" dirty="0">
                <a:solidFill>
                  <a:srgbClr val="737373"/>
                </a:solidFill>
                <a:latin typeface="Trebuchet MS"/>
                <a:cs typeface="Trebuchet MS"/>
              </a:rPr>
              <a:t>head()</a:t>
            </a:r>
            <a:endParaRPr sz="1400">
              <a:latin typeface="Trebuchet MS"/>
              <a:cs typeface="Trebuchet MS"/>
            </a:endParaRPr>
          </a:p>
          <a:p>
            <a:pPr marL="348615" indent="-336550">
              <a:lnSpc>
                <a:spcPct val="100000"/>
              </a:lnSpc>
              <a:spcBef>
                <a:spcPts val="250"/>
              </a:spcBef>
              <a:buFont typeface="Arial"/>
              <a:buChar char="●"/>
              <a:tabLst>
                <a:tab pos="347980" algn="l"/>
                <a:tab pos="349250" algn="l"/>
              </a:tabLst>
            </a:pPr>
            <a:r>
              <a:rPr sz="1400" b="1" spc="-10" dirty="0">
                <a:solidFill>
                  <a:srgbClr val="737373"/>
                </a:solidFill>
                <a:latin typeface="Trebuchet MS"/>
                <a:cs typeface="Trebuchet MS"/>
              </a:rPr>
              <a:t>tail()</a:t>
            </a:r>
            <a:endParaRPr sz="1400">
              <a:latin typeface="Trebuchet MS"/>
              <a:cs typeface="Trebuchet MS"/>
            </a:endParaRPr>
          </a:p>
          <a:p>
            <a:pPr marL="348615" indent="-336550">
              <a:lnSpc>
                <a:spcPct val="100000"/>
              </a:lnSpc>
              <a:spcBef>
                <a:spcPts val="254"/>
              </a:spcBef>
              <a:buFont typeface="Arial"/>
              <a:buChar char="●"/>
              <a:tabLst>
                <a:tab pos="347980" algn="l"/>
                <a:tab pos="349250" algn="l"/>
              </a:tabLst>
            </a:pPr>
            <a:r>
              <a:rPr sz="1400" b="1" spc="-10" dirty="0">
                <a:solidFill>
                  <a:srgbClr val="737373"/>
                </a:solidFill>
                <a:latin typeface="Trebuchet MS"/>
                <a:cs typeface="Trebuchet MS"/>
              </a:rPr>
              <a:t>info()</a:t>
            </a:r>
            <a:endParaRPr sz="1400">
              <a:latin typeface="Trebuchet MS"/>
              <a:cs typeface="Trebuchet MS"/>
            </a:endParaRPr>
          </a:p>
          <a:p>
            <a:pPr marL="348615" indent="-336550">
              <a:lnSpc>
                <a:spcPct val="100000"/>
              </a:lnSpc>
              <a:spcBef>
                <a:spcPts val="250"/>
              </a:spcBef>
              <a:buFont typeface="Arial"/>
              <a:buChar char="●"/>
              <a:tabLst>
                <a:tab pos="347980" algn="l"/>
                <a:tab pos="349250" algn="l"/>
              </a:tabLst>
            </a:pPr>
            <a:r>
              <a:rPr sz="1400" b="1" spc="-20" dirty="0">
                <a:solidFill>
                  <a:srgbClr val="737373"/>
                </a:solidFill>
                <a:latin typeface="Trebuchet MS"/>
                <a:cs typeface="Trebuchet MS"/>
              </a:rPr>
              <a:t>describe()</a:t>
            </a:r>
            <a:endParaRPr sz="1400">
              <a:latin typeface="Trebuchet MS"/>
              <a:cs typeface="Trebuchet MS"/>
            </a:endParaRPr>
          </a:p>
        </p:txBody>
      </p:sp>
      <p:sp>
        <p:nvSpPr>
          <p:cNvPr id="4" name="object 4"/>
          <p:cNvSpPr txBox="1"/>
          <p:nvPr/>
        </p:nvSpPr>
        <p:spPr>
          <a:xfrm>
            <a:off x="4202525" y="1952984"/>
            <a:ext cx="3568065" cy="1007110"/>
          </a:xfrm>
          <a:prstGeom prst="rect">
            <a:avLst/>
          </a:prstGeom>
        </p:spPr>
        <p:txBody>
          <a:bodyPr vert="horz" wrap="square" lIns="0" tIns="44450" rIns="0" bIns="0" rtlCol="0">
            <a:spAutoFit/>
          </a:bodyPr>
          <a:lstStyle/>
          <a:p>
            <a:pPr marL="12700">
              <a:lnSpc>
                <a:spcPct val="100000"/>
              </a:lnSpc>
              <a:spcBef>
                <a:spcPts val="350"/>
              </a:spcBef>
            </a:pPr>
            <a:r>
              <a:rPr sz="1400" dirty="0">
                <a:solidFill>
                  <a:srgbClr val="737373"/>
                </a:solidFill>
                <a:latin typeface="MS PGothic"/>
                <a:cs typeface="MS PGothic"/>
              </a:rPr>
              <a:t>⇐</a:t>
            </a:r>
            <a:r>
              <a:rPr sz="1400" spc="-40" dirty="0">
                <a:solidFill>
                  <a:srgbClr val="737373"/>
                </a:solidFill>
                <a:latin typeface="MS PGothic"/>
                <a:cs typeface="MS PGothic"/>
              </a:rPr>
              <a:t> </a:t>
            </a:r>
            <a:r>
              <a:rPr sz="1400" spc="-25" dirty="0">
                <a:solidFill>
                  <a:srgbClr val="737373"/>
                </a:solidFill>
                <a:latin typeface="Trebuchet MS"/>
                <a:cs typeface="Trebuchet MS"/>
              </a:rPr>
              <a:t>returns</a:t>
            </a:r>
            <a:r>
              <a:rPr sz="1400" spc="-55" dirty="0">
                <a:solidFill>
                  <a:srgbClr val="737373"/>
                </a:solidFill>
                <a:latin typeface="Trebuchet MS"/>
                <a:cs typeface="Trebuchet MS"/>
              </a:rPr>
              <a:t> the </a:t>
            </a:r>
            <a:r>
              <a:rPr sz="1400" spc="-25" dirty="0">
                <a:solidFill>
                  <a:srgbClr val="737373"/>
                </a:solidFill>
                <a:latin typeface="Trebuchet MS"/>
                <a:cs typeface="Trebuchet MS"/>
              </a:rPr>
              <a:t>top</a:t>
            </a:r>
            <a:r>
              <a:rPr sz="1400" spc="-50" dirty="0">
                <a:solidFill>
                  <a:srgbClr val="737373"/>
                </a:solidFill>
                <a:latin typeface="Trebuchet MS"/>
                <a:cs typeface="Trebuchet MS"/>
              </a:rPr>
              <a:t> </a:t>
            </a:r>
            <a:r>
              <a:rPr sz="1400" spc="50" dirty="0">
                <a:solidFill>
                  <a:srgbClr val="737373"/>
                </a:solidFill>
                <a:latin typeface="Trebuchet MS"/>
                <a:cs typeface="Trebuchet MS"/>
              </a:rPr>
              <a:t>5</a:t>
            </a:r>
            <a:r>
              <a:rPr sz="1400" spc="-55" dirty="0">
                <a:solidFill>
                  <a:srgbClr val="737373"/>
                </a:solidFill>
                <a:latin typeface="Trebuchet MS"/>
                <a:cs typeface="Trebuchet MS"/>
              </a:rPr>
              <a:t> </a:t>
            </a:r>
            <a:r>
              <a:rPr sz="1400" dirty="0">
                <a:solidFill>
                  <a:srgbClr val="737373"/>
                </a:solidFill>
                <a:latin typeface="Trebuchet MS"/>
                <a:cs typeface="Trebuchet MS"/>
              </a:rPr>
              <a:t>rows</a:t>
            </a:r>
            <a:r>
              <a:rPr sz="1400" spc="-55" dirty="0">
                <a:solidFill>
                  <a:srgbClr val="737373"/>
                </a:solidFill>
                <a:latin typeface="Trebuchet MS"/>
                <a:cs typeface="Trebuchet MS"/>
              </a:rPr>
              <a:t> </a:t>
            </a:r>
            <a:r>
              <a:rPr sz="1400" spc="-35" dirty="0">
                <a:solidFill>
                  <a:srgbClr val="737373"/>
                </a:solidFill>
                <a:latin typeface="Trebuchet MS"/>
                <a:cs typeface="Trebuchet MS"/>
              </a:rPr>
              <a:t>in</a:t>
            </a:r>
            <a:r>
              <a:rPr sz="1400" spc="-55" dirty="0">
                <a:solidFill>
                  <a:srgbClr val="737373"/>
                </a:solidFill>
                <a:latin typeface="Trebuchet MS"/>
                <a:cs typeface="Trebuchet MS"/>
              </a:rPr>
              <a:t> the</a:t>
            </a:r>
            <a:r>
              <a:rPr sz="1400" spc="-50" dirty="0">
                <a:solidFill>
                  <a:srgbClr val="737373"/>
                </a:solidFill>
                <a:latin typeface="Trebuchet MS"/>
                <a:cs typeface="Trebuchet MS"/>
              </a:rPr>
              <a:t> </a:t>
            </a:r>
            <a:r>
              <a:rPr sz="1400" spc="-10" dirty="0">
                <a:solidFill>
                  <a:srgbClr val="737373"/>
                </a:solidFill>
                <a:latin typeface="Trebuchet MS"/>
                <a:cs typeface="Trebuchet MS"/>
              </a:rPr>
              <a:t>object</a:t>
            </a:r>
            <a:endParaRPr sz="1400">
              <a:latin typeface="Trebuchet MS"/>
              <a:cs typeface="Trebuchet MS"/>
            </a:endParaRPr>
          </a:p>
          <a:p>
            <a:pPr marL="12700">
              <a:lnSpc>
                <a:spcPct val="100000"/>
              </a:lnSpc>
              <a:spcBef>
                <a:spcPts val="250"/>
              </a:spcBef>
            </a:pPr>
            <a:r>
              <a:rPr sz="1400" dirty="0">
                <a:solidFill>
                  <a:srgbClr val="737373"/>
                </a:solidFill>
                <a:latin typeface="MS PGothic"/>
                <a:cs typeface="MS PGothic"/>
              </a:rPr>
              <a:t>⇐</a:t>
            </a:r>
            <a:r>
              <a:rPr sz="1400" spc="-35" dirty="0">
                <a:solidFill>
                  <a:srgbClr val="737373"/>
                </a:solidFill>
                <a:latin typeface="MS PGothic"/>
                <a:cs typeface="MS PGothic"/>
              </a:rPr>
              <a:t> </a:t>
            </a:r>
            <a:r>
              <a:rPr sz="1400" spc="-25" dirty="0">
                <a:solidFill>
                  <a:srgbClr val="737373"/>
                </a:solidFill>
                <a:latin typeface="Trebuchet MS"/>
                <a:cs typeface="Trebuchet MS"/>
              </a:rPr>
              <a:t>returns</a:t>
            </a:r>
            <a:r>
              <a:rPr sz="1400" spc="-50" dirty="0">
                <a:solidFill>
                  <a:srgbClr val="737373"/>
                </a:solidFill>
                <a:latin typeface="Trebuchet MS"/>
                <a:cs typeface="Trebuchet MS"/>
              </a:rPr>
              <a:t> </a:t>
            </a:r>
            <a:r>
              <a:rPr sz="1400" spc="-55" dirty="0">
                <a:solidFill>
                  <a:srgbClr val="737373"/>
                </a:solidFill>
                <a:latin typeface="Trebuchet MS"/>
                <a:cs typeface="Trebuchet MS"/>
              </a:rPr>
              <a:t>the</a:t>
            </a:r>
            <a:r>
              <a:rPr sz="1400" spc="-50" dirty="0">
                <a:solidFill>
                  <a:srgbClr val="737373"/>
                </a:solidFill>
                <a:latin typeface="Trebuchet MS"/>
                <a:cs typeface="Trebuchet MS"/>
              </a:rPr>
              <a:t> </a:t>
            </a:r>
            <a:r>
              <a:rPr sz="1400" spc="-20" dirty="0">
                <a:solidFill>
                  <a:srgbClr val="737373"/>
                </a:solidFill>
                <a:latin typeface="Trebuchet MS"/>
                <a:cs typeface="Trebuchet MS"/>
              </a:rPr>
              <a:t>bottom</a:t>
            </a:r>
            <a:r>
              <a:rPr sz="1400" spc="-50" dirty="0">
                <a:solidFill>
                  <a:srgbClr val="737373"/>
                </a:solidFill>
                <a:latin typeface="Trebuchet MS"/>
                <a:cs typeface="Trebuchet MS"/>
              </a:rPr>
              <a:t> </a:t>
            </a:r>
            <a:r>
              <a:rPr sz="1400" spc="50" dirty="0">
                <a:solidFill>
                  <a:srgbClr val="737373"/>
                </a:solidFill>
                <a:latin typeface="Trebuchet MS"/>
                <a:cs typeface="Trebuchet MS"/>
              </a:rPr>
              <a:t>5</a:t>
            </a:r>
            <a:r>
              <a:rPr sz="1400" spc="-50" dirty="0">
                <a:solidFill>
                  <a:srgbClr val="737373"/>
                </a:solidFill>
                <a:latin typeface="Trebuchet MS"/>
                <a:cs typeface="Trebuchet MS"/>
              </a:rPr>
              <a:t> </a:t>
            </a:r>
            <a:r>
              <a:rPr sz="1400" dirty="0">
                <a:solidFill>
                  <a:srgbClr val="737373"/>
                </a:solidFill>
                <a:latin typeface="Trebuchet MS"/>
                <a:cs typeface="Trebuchet MS"/>
              </a:rPr>
              <a:t>rows</a:t>
            </a:r>
            <a:r>
              <a:rPr sz="1400" spc="-45" dirty="0">
                <a:solidFill>
                  <a:srgbClr val="737373"/>
                </a:solidFill>
                <a:latin typeface="Trebuchet MS"/>
                <a:cs typeface="Trebuchet MS"/>
              </a:rPr>
              <a:t> </a:t>
            </a:r>
            <a:r>
              <a:rPr sz="1400" spc="-35" dirty="0">
                <a:solidFill>
                  <a:srgbClr val="737373"/>
                </a:solidFill>
                <a:latin typeface="Trebuchet MS"/>
                <a:cs typeface="Trebuchet MS"/>
              </a:rPr>
              <a:t>in</a:t>
            </a:r>
            <a:r>
              <a:rPr sz="1400" spc="-50" dirty="0">
                <a:solidFill>
                  <a:srgbClr val="737373"/>
                </a:solidFill>
                <a:latin typeface="Trebuchet MS"/>
                <a:cs typeface="Trebuchet MS"/>
              </a:rPr>
              <a:t> </a:t>
            </a:r>
            <a:r>
              <a:rPr sz="1400" spc="-55" dirty="0">
                <a:solidFill>
                  <a:srgbClr val="737373"/>
                </a:solidFill>
                <a:latin typeface="Trebuchet MS"/>
                <a:cs typeface="Trebuchet MS"/>
              </a:rPr>
              <a:t>the</a:t>
            </a:r>
            <a:r>
              <a:rPr sz="1400" spc="-50" dirty="0">
                <a:solidFill>
                  <a:srgbClr val="737373"/>
                </a:solidFill>
                <a:latin typeface="Trebuchet MS"/>
                <a:cs typeface="Trebuchet MS"/>
              </a:rPr>
              <a:t> </a:t>
            </a:r>
            <a:r>
              <a:rPr sz="1400" spc="-10" dirty="0">
                <a:solidFill>
                  <a:srgbClr val="737373"/>
                </a:solidFill>
                <a:latin typeface="Trebuchet MS"/>
                <a:cs typeface="Trebuchet MS"/>
              </a:rPr>
              <a:t>dataframe</a:t>
            </a:r>
            <a:endParaRPr sz="1400">
              <a:latin typeface="Trebuchet MS"/>
              <a:cs typeface="Trebuchet MS"/>
            </a:endParaRPr>
          </a:p>
          <a:p>
            <a:pPr marL="12700">
              <a:lnSpc>
                <a:spcPct val="100000"/>
              </a:lnSpc>
              <a:spcBef>
                <a:spcPts val="254"/>
              </a:spcBef>
            </a:pPr>
            <a:r>
              <a:rPr sz="1400" dirty="0">
                <a:solidFill>
                  <a:srgbClr val="737373"/>
                </a:solidFill>
                <a:latin typeface="MS PGothic"/>
                <a:cs typeface="MS PGothic"/>
              </a:rPr>
              <a:t>⇐</a:t>
            </a:r>
            <a:r>
              <a:rPr sz="1400" spc="-5" dirty="0">
                <a:solidFill>
                  <a:srgbClr val="737373"/>
                </a:solidFill>
                <a:latin typeface="MS PGothic"/>
                <a:cs typeface="MS PGothic"/>
              </a:rPr>
              <a:t> </a:t>
            </a:r>
            <a:r>
              <a:rPr sz="1400" dirty="0">
                <a:solidFill>
                  <a:srgbClr val="737373"/>
                </a:solidFill>
                <a:latin typeface="Trebuchet MS"/>
                <a:cs typeface="Trebuchet MS"/>
              </a:rPr>
              <a:t>summary</a:t>
            </a:r>
            <a:r>
              <a:rPr sz="1400" spc="-25" dirty="0">
                <a:solidFill>
                  <a:srgbClr val="737373"/>
                </a:solidFill>
                <a:latin typeface="Trebuchet MS"/>
                <a:cs typeface="Trebuchet MS"/>
              </a:rPr>
              <a:t> </a:t>
            </a:r>
            <a:r>
              <a:rPr sz="1400" dirty="0">
                <a:solidFill>
                  <a:srgbClr val="737373"/>
                </a:solidFill>
                <a:latin typeface="Trebuchet MS"/>
                <a:cs typeface="Trebuchet MS"/>
              </a:rPr>
              <a:t>of</a:t>
            </a:r>
            <a:r>
              <a:rPr sz="1400" spc="-20" dirty="0">
                <a:solidFill>
                  <a:srgbClr val="737373"/>
                </a:solidFill>
                <a:latin typeface="Trebuchet MS"/>
                <a:cs typeface="Trebuchet MS"/>
              </a:rPr>
              <a:t> </a:t>
            </a:r>
            <a:r>
              <a:rPr sz="1400" spc="-55" dirty="0">
                <a:solidFill>
                  <a:srgbClr val="737373"/>
                </a:solidFill>
                <a:latin typeface="Trebuchet MS"/>
                <a:cs typeface="Trebuchet MS"/>
              </a:rPr>
              <a:t>the</a:t>
            </a:r>
            <a:r>
              <a:rPr sz="1400" spc="-25" dirty="0">
                <a:solidFill>
                  <a:srgbClr val="737373"/>
                </a:solidFill>
                <a:latin typeface="Trebuchet MS"/>
                <a:cs typeface="Trebuchet MS"/>
              </a:rPr>
              <a:t> </a:t>
            </a:r>
            <a:r>
              <a:rPr sz="1400" spc="-10" dirty="0">
                <a:solidFill>
                  <a:srgbClr val="737373"/>
                </a:solidFill>
                <a:latin typeface="Trebuchet MS"/>
                <a:cs typeface="Trebuchet MS"/>
              </a:rPr>
              <a:t>dataframe</a:t>
            </a:r>
            <a:endParaRPr sz="1400">
              <a:latin typeface="Trebuchet MS"/>
              <a:cs typeface="Trebuchet MS"/>
            </a:endParaRPr>
          </a:p>
          <a:p>
            <a:pPr marL="12700">
              <a:lnSpc>
                <a:spcPct val="100000"/>
              </a:lnSpc>
              <a:spcBef>
                <a:spcPts val="250"/>
              </a:spcBef>
            </a:pPr>
            <a:r>
              <a:rPr sz="1400" dirty="0">
                <a:solidFill>
                  <a:srgbClr val="737373"/>
                </a:solidFill>
                <a:latin typeface="MS PGothic"/>
                <a:cs typeface="MS PGothic"/>
              </a:rPr>
              <a:t>⇐</a:t>
            </a:r>
            <a:r>
              <a:rPr sz="1400" spc="-45" dirty="0">
                <a:solidFill>
                  <a:srgbClr val="737373"/>
                </a:solidFill>
                <a:latin typeface="MS PGothic"/>
                <a:cs typeface="MS PGothic"/>
              </a:rPr>
              <a:t> </a:t>
            </a:r>
            <a:r>
              <a:rPr sz="1400" spc="-30" dirty="0">
                <a:solidFill>
                  <a:srgbClr val="737373"/>
                </a:solidFill>
                <a:latin typeface="Trebuchet MS"/>
                <a:cs typeface="Trebuchet MS"/>
              </a:rPr>
              <a:t>overview</a:t>
            </a:r>
            <a:r>
              <a:rPr sz="1400" spc="-55" dirty="0">
                <a:solidFill>
                  <a:srgbClr val="737373"/>
                </a:solidFill>
                <a:latin typeface="Trebuchet MS"/>
                <a:cs typeface="Trebuchet MS"/>
              </a:rPr>
              <a:t> </a:t>
            </a:r>
            <a:r>
              <a:rPr sz="1400" dirty="0">
                <a:solidFill>
                  <a:srgbClr val="737373"/>
                </a:solidFill>
                <a:latin typeface="Trebuchet MS"/>
                <a:cs typeface="Trebuchet MS"/>
              </a:rPr>
              <a:t>of</a:t>
            </a:r>
            <a:r>
              <a:rPr sz="1400" spc="-60" dirty="0">
                <a:solidFill>
                  <a:srgbClr val="737373"/>
                </a:solidFill>
                <a:latin typeface="Trebuchet MS"/>
                <a:cs typeface="Trebuchet MS"/>
              </a:rPr>
              <a:t> </a:t>
            </a:r>
            <a:r>
              <a:rPr sz="1400" spc="-55" dirty="0">
                <a:solidFill>
                  <a:srgbClr val="737373"/>
                </a:solidFill>
                <a:latin typeface="Trebuchet MS"/>
                <a:cs typeface="Trebuchet MS"/>
              </a:rPr>
              <a:t>the </a:t>
            </a:r>
            <a:r>
              <a:rPr sz="1400" dirty="0">
                <a:solidFill>
                  <a:srgbClr val="737373"/>
                </a:solidFill>
                <a:latin typeface="Trebuchet MS"/>
                <a:cs typeface="Trebuchet MS"/>
              </a:rPr>
              <a:t>aggregated</a:t>
            </a:r>
            <a:r>
              <a:rPr sz="1400" spc="-60" dirty="0">
                <a:solidFill>
                  <a:srgbClr val="737373"/>
                </a:solidFill>
                <a:latin typeface="Trebuchet MS"/>
                <a:cs typeface="Trebuchet MS"/>
              </a:rPr>
              <a:t> </a:t>
            </a:r>
            <a:r>
              <a:rPr sz="1400" spc="-10" dirty="0">
                <a:solidFill>
                  <a:srgbClr val="737373"/>
                </a:solidFill>
                <a:latin typeface="Trebuchet MS"/>
                <a:cs typeface="Trebuchet MS"/>
              </a:rPr>
              <a:t>values</a:t>
            </a:r>
            <a:endParaRPr sz="1400">
              <a:latin typeface="Trebuchet MS"/>
              <a:cs typeface="Trebuchet MS"/>
            </a:endParaRPr>
          </a:p>
        </p:txBody>
      </p:sp>
      <p:sp>
        <p:nvSpPr>
          <p:cNvPr id="5" name="object 5"/>
          <p:cNvSpPr txBox="1"/>
          <p:nvPr/>
        </p:nvSpPr>
        <p:spPr>
          <a:xfrm>
            <a:off x="544925" y="3914371"/>
            <a:ext cx="4860290" cy="238760"/>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737373"/>
                </a:solidFill>
                <a:latin typeface="Trebuchet MS"/>
                <a:cs typeface="Trebuchet MS"/>
              </a:rPr>
              <a:t>Documentation</a:t>
            </a:r>
            <a:r>
              <a:rPr sz="1400" spc="-55" dirty="0">
                <a:solidFill>
                  <a:srgbClr val="737373"/>
                </a:solidFill>
                <a:latin typeface="Trebuchet MS"/>
                <a:cs typeface="Trebuchet MS"/>
              </a:rPr>
              <a:t> </a:t>
            </a:r>
            <a:r>
              <a:rPr sz="1400" dirty="0">
                <a:solidFill>
                  <a:srgbClr val="737373"/>
                </a:solidFill>
                <a:latin typeface="Trebuchet MS"/>
                <a:cs typeface="Trebuchet MS"/>
              </a:rPr>
              <a:t>can</a:t>
            </a:r>
            <a:r>
              <a:rPr sz="1400" spc="-50" dirty="0">
                <a:solidFill>
                  <a:srgbClr val="737373"/>
                </a:solidFill>
                <a:latin typeface="Trebuchet MS"/>
                <a:cs typeface="Trebuchet MS"/>
              </a:rPr>
              <a:t> </a:t>
            </a:r>
            <a:r>
              <a:rPr sz="1400" dirty="0">
                <a:solidFill>
                  <a:srgbClr val="737373"/>
                </a:solidFill>
                <a:latin typeface="Trebuchet MS"/>
                <a:cs typeface="Trebuchet MS"/>
              </a:rPr>
              <a:t>be</a:t>
            </a:r>
            <a:r>
              <a:rPr sz="1400" spc="-50" dirty="0">
                <a:solidFill>
                  <a:srgbClr val="737373"/>
                </a:solidFill>
                <a:latin typeface="Trebuchet MS"/>
                <a:cs typeface="Trebuchet MS"/>
              </a:rPr>
              <a:t> </a:t>
            </a:r>
            <a:r>
              <a:rPr sz="1400" dirty="0">
                <a:solidFill>
                  <a:srgbClr val="737373"/>
                </a:solidFill>
                <a:latin typeface="Trebuchet MS"/>
                <a:cs typeface="Trebuchet MS"/>
              </a:rPr>
              <a:t>found</a:t>
            </a:r>
            <a:r>
              <a:rPr sz="1400" spc="-50" dirty="0">
                <a:solidFill>
                  <a:srgbClr val="737373"/>
                </a:solidFill>
                <a:latin typeface="Trebuchet MS"/>
                <a:cs typeface="Trebuchet MS"/>
              </a:rPr>
              <a:t> </a:t>
            </a:r>
            <a:r>
              <a:rPr sz="1400" spc="-45" dirty="0">
                <a:solidFill>
                  <a:srgbClr val="737373"/>
                </a:solidFill>
                <a:latin typeface="Trebuchet MS"/>
                <a:cs typeface="Trebuchet MS"/>
              </a:rPr>
              <a:t>here</a:t>
            </a:r>
            <a:r>
              <a:rPr sz="1400" spc="-35" dirty="0">
                <a:solidFill>
                  <a:srgbClr val="737373"/>
                </a:solidFill>
                <a:latin typeface="Trebuchet MS"/>
                <a:cs typeface="Trebuchet MS"/>
              </a:rPr>
              <a:t> </a:t>
            </a:r>
            <a:r>
              <a:rPr sz="1400" u="heavy" spc="-35" dirty="0">
                <a:solidFill>
                  <a:srgbClr val="1A237E"/>
                </a:solidFill>
                <a:uFill>
                  <a:solidFill>
                    <a:srgbClr val="1A237E"/>
                  </a:solidFill>
                </a:uFill>
                <a:latin typeface="Trebuchet MS"/>
                <a:cs typeface="Trebuchet MS"/>
                <a:hlinkClick r:id="rId2"/>
              </a:rPr>
              <a:t>https://pandas.pydata.org/</a:t>
            </a:r>
            <a:endParaRPr sz="1400">
              <a:latin typeface="Trebuchet MS"/>
              <a:cs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4925" y="967056"/>
            <a:ext cx="3054985" cy="452120"/>
          </a:xfrm>
          <a:prstGeom prst="rect">
            <a:avLst/>
          </a:prstGeom>
        </p:spPr>
        <p:txBody>
          <a:bodyPr vert="horz" wrap="square" lIns="0" tIns="12700" rIns="0" bIns="0" rtlCol="0">
            <a:spAutoFit/>
          </a:bodyPr>
          <a:lstStyle/>
          <a:p>
            <a:pPr marL="12700">
              <a:lnSpc>
                <a:spcPct val="100000"/>
              </a:lnSpc>
              <a:spcBef>
                <a:spcPts val="100"/>
              </a:spcBef>
            </a:pPr>
            <a:r>
              <a:rPr spc="-10" dirty="0"/>
              <a:t>What</a:t>
            </a:r>
            <a:r>
              <a:rPr spc="-175" dirty="0"/>
              <a:t> </a:t>
            </a:r>
            <a:r>
              <a:rPr spc="80" dirty="0"/>
              <a:t>is</a:t>
            </a:r>
            <a:r>
              <a:rPr spc="-175" dirty="0"/>
              <a:t> </a:t>
            </a:r>
            <a:r>
              <a:rPr spc="-10" dirty="0"/>
              <a:t>matplotlib?</a:t>
            </a:r>
          </a:p>
        </p:txBody>
      </p:sp>
      <p:sp>
        <p:nvSpPr>
          <p:cNvPr id="3" name="object 3"/>
          <p:cNvSpPr txBox="1"/>
          <p:nvPr/>
        </p:nvSpPr>
        <p:spPr>
          <a:xfrm>
            <a:off x="666193" y="1952984"/>
            <a:ext cx="6373495" cy="516255"/>
          </a:xfrm>
          <a:prstGeom prst="rect">
            <a:avLst/>
          </a:prstGeom>
        </p:spPr>
        <p:txBody>
          <a:bodyPr vert="horz" wrap="square" lIns="0" tIns="44450" rIns="0" bIns="0" rtlCol="0">
            <a:spAutoFit/>
          </a:bodyPr>
          <a:lstStyle/>
          <a:p>
            <a:pPr marL="348615" indent="-336550">
              <a:lnSpc>
                <a:spcPct val="100000"/>
              </a:lnSpc>
              <a:spcBef>
                <a:spcPts val="350"/>
              </a:spcBef>
              <a:buClr>
                <a:srgbClr val="737373"/>
              </a:buClr>
              <a:buFont typeface="Arial"/>
              <a:buChar char="●"/>
              <a:tabLst>
                <a:tab pos="347980" algn="l"/>
                <a:tab pos="349250" algn="l"/>
              </a:tabLst>
            </a:pPr>
            <a:r>
              <a:rPr sz="1400" b="1" spc="-40" dirty="0">
                <a:solidFill>
                  <a:srgbClr val="0C58D3"/>
                </a:solidFill>
                <a:latin typeface="Trebuchet MS"/>
                <a:cs typeface="Trebuchet MS"/>
              </a:rPr>
              <a:t>matplotlib</a:t>
            </a:r>
            <a:r>
              <a:rPr sz="1400" b="1" spc="-20" dirty="0">
                <a:solidFill>
                  <a:srgbClr val="0C58D3"/>
                </a:solidFill>
                <a:latin typeface="Trebuchet MS"/>
                <a:cs typeface="Trebuchet MS"/>
              </a:rPr>
              <a:t> </a:t>
            </a:r>
            <a:r>
              <a:rPr sz="1400" dirty="0">
                <a:solidFill>
                  <a:srgbClr val="737373"/>
                </a:solidFill>
                <a:latin typeface="Trebuchet MS"/>
                <a:cs typeface="Trebuchet MS"/>
              </a:rPr>
              <a:t>is</a:t>
            </a:r>
            <a:r>
              <a:rPr sz="1400" spc="-30" dirty="0">
                <a:solidFill>
                  <a:srgbClr val="737373"/>
                </a:solidFill>
                <a:latin typeface="Trebuchet MS"/>
                <a:cs typeface="Trebuchet MS"/>
              </a:rPr>
              <a:t> </a:t>
            </a:r>
            <a:r>
              <a:rPr sz="1400" dirty="0">
                <a:solidFill>
                  <a:srgbClr val="737373"/>
                </a:solidFill>
                <a:latin typeface="Trebuchet MS"/>
                <a:cs typeface="Trebuchet MS"/>
              </a:rPr>
              <a:t>a</a:t>
            </a:r>
            <a:r>
              <a:rPr sz="1400" spc="-35" dirty="0">
                <a:solidFill>
                  <a:srgbClr val="737373"/>
                </a:solidFill>
                <a:latin typeface="Trebuchet MS"/>
                <a:cs typeface="Trebuchet MS"/>
              </a:rPr>
              <a:t> </a:t>
            </a:r>
            <a:r>
              <a:rPr sz="1400" dirty="0">
                <a:solidFill>
                  <a:srgbClr val="737373"/>
                </a:solidFill>
                <a:latin typeface="Trebuchet MS"/>
                <a:cs typeface="Trebuchet MS"/>
              </a:rPr>
              <a:t>2D</a:t>
            </a:r>
            <a:r>
              <a:rPr sz="1400" spc="-15" dirty="0">
                <a:solidFill>
                  <a:srgbClr val="737373"/>
                </a:solidFill>
                <a:latin typeface="Trebuchet MS"/>
                <a:cs typeface="Trebuchet MS"/>
              </a:rPr>
              <a:t> </a:t>
            </a:r>
            <a:r>
              <a:rPr sz="1400" b="1" spc="-40" dirty="0">
                <a:solidFill>
                  <a:srgbClr val="737373"/>
                </a:solidFill>
                <a:latin typeface="Trebuchet MS"/>
                <a:cs typeface="Trebuchet MS"/>
              </a:rPr>
              <a:t>plotting</a:t>
            </a:r>
            <a:r>
              <a:rPr sz="1400" b="1" spc="-25" dirty="0">
                <a:solidFill>
                  <a:srgbClr val="737373"/>
                </a:solidFill>
                <a:latin typeface="Trebuchet MS"/>
                <a:cs typeface="Trebuchet MS"/>
              </a:rPr>
              <a:t> </a:t>
            </a:r>
            <a:r>
              <a:rPr sz="1400" b="1" spc="-10" dirty="0">
                <a:solidFill>
                  <a:srgbClr val="737373"/>
                </a:solidFill>
                <a:latin typeface="Trebuchet MS"/>
                <a:cs typeface="Trebuchet MS"/>
              </a:rPr>
              <a:t>library</a:t>
            </a:r>
            <a:endParaRPr sz="1400" dirty="0">
              <a:latin typeface="Trebuchet MS"/>
              <a:cs typeface="Trebuchet MS"/>
            </a:endParaRPr>
          </a:p>
          <a:p>
            <a:pPr marL="348615" indent="-336550">
              <a:lnSpc>
                <a:spcPct val="100000"/>
              </a:lnSpc>
              <a:spcBef>
                <a:spcPts val="250"/>
              </a:spcBef>
              <a:buFont typeface="Arial"/>
              <a:buChar char="●"/>
              <a:tabLst>
                <a:tab pos="347980" algn="l"/>
                <a:tab pos="349250" algn="l"/>
              </a:tabLst>
            </a:pPr>
            <a:r>
              <a:rPr sz="1400" dirty="0">
                <a:solidFill>
                  <a:srgbClr val="737373"/>
                </a:solidFill>
                <a:latin typeface="Trebuchet MS"/>
                <a:cs typeface="Trebuchet MS"/>
              </a:rPr>
              <a:t>Can</a:t>
            </a:r>
            <a:r>
              <a:rPr sz="1400" spc="-45" dirty="0">
                <a:solidFill>
                  <a:srgbClr val="737373"/>
                </a:solidFill>
                <a:latin typeface="Trebuchet MS"/>
                <a:cs typeface="Trebuchet MS"/>
              </a:rPr>
              <a:t> </a:t>
            </a:r>
            <a:r>
              <a:rPr sz="1400" dirty="0">
                <a:solidFill>
                  <a:srgbClr val="737373"/>
                </a:solidFill>
                <a:latin typeface="Trebuchet MS"/>
                <a:cs typeface="Trebuchet MS"/>
              </a:rPr>
              <a:t>be</a:t>
            </a:r>
            <a:r>
              <a:rPr sz="1400" spc="-40" dirty="0">
                <a:solidFill>
                  <a:srgbClr val="737373"/>
                </a:solidFill>
                <a:latin typeface="Trebuchet MS"/>
                <a:cs typeface="Trebuchet MS"/>
              </a:rPr>
              <a:t> </a:t>
            </a:r>
            <a:r>
              <a:rPr sz="1400" dirty="0">
                <a:solidFill>
                  <a:srgbClr val="737373"/>
                </a:solidFill>
                <a:latin typeface="Trebuchet MS"/>
                <a:cs typeface="Trebuchet MS"/>
              </a:rPr>
              <a:t>used</a:t>
            </a:r>
            <a:r>
              <a:rPr sz="1400" spc="-40" dirty="0">
                <a:solidFill>
                  <a:srgbClr val="737373"/>
                </a:solidFill>
                <a:latin typeface="Trebuchet MS"/>
                <a:cs typeface="Trebuchet MS"/>
              </a:rPr>
              <a:t> </a:t>
            </a:r>
            <a:r>
              <a:rPr sz="1400" spc="-35" dirty="0">
                <a:solidFill>
                  <a:srgbClr val="737373"/>
                </a:solidFill>
                <a:latin typeface="Trebuchet MS"/>
                <a:cs typeface="Trebuchet MS"/>
              </a:rPr>
              <a:t>in</a:t>
            </a:r>
            <a:r>
              <a:rPr sz="1400" spc="-45" dirty="0">
                <a:solidFill>
                  <a:srgbClr val="737373"/>
                </a:solidFill>
                <a:latin typeface="Trebuchet MS"/>
                <a:cs typeface="Trebuchet MS"/>
              </a:rPr>
              <a:t> </a:t>
            </a:r>
            <a:r>
              <a:rPr sz="1400" dirty="0">
                <a:solidFill>
                  <a:srgbClr val="737373"/>
                </a:solidFill>
                <a:latin typeface="Trebuchet MS"/>
                <a:cs typeface="Trebuchet MS"/>
              </a:rPr>
              <a:t>Python</a:t>
            </a:r>
            <a:r>
              <a:rPr sz="1400" spc="-40" dirty="0">
                <a:solidFill>
                  <a:srgbClr val="737373"/>
                </a:solidFill>
                <a:latin typeface="Trebuchet MS"/>
                <a:cs typeface="Trebuchet MS"/>
              </a:rPr>
              <a:t> </a:t>
            </a:r>
            <a:r>
              <a:rPr sz="1400" spc="-25" dirty="0">
                <a:solidFill>
                  <a:srgbClr val="737373"/>
                </a:solidFill>
                <a:latin typeface="Trebuchet MS"/>
                <a:cs typeface="Trebuchet MS"/>
              </a:rPr>
              <a:t>scripts,</a:t>
            </a:r>
            <a:r>
              <a:rPr sz="1400" spc="-40" dirty="0">
                <a:solidFill>
                  <a:srgbClr val="737373"/>
                </a:solidFill>
                <a:latin typeface="Trebuchet MS"/>
                <a:cs typeface="Trebuchet MS"/>
              </a:rPr>
              <a:t> </a:t>
            </a:r>
            <a:r>
              <a:rPr sz="1400" dirty="0">
                <a:solidFill>
                  <a:srgbClr val="737373"/>
                </a:solidFill>
                <a:latin typeface="Trebuchet MS"/>
                <a:cs typeface="Trebuchet MS"/>
              </a:rPr>
              <a:t>Python</a:t>
            </a:r>
            <a:r>
              <a:rPr sz="1400" spc="-40" dirty="0">
                <a:solidFill>
                  <a:srgbClr val="737373"/>
                </a:solidFill>
                <a:latin typeface="Trebuchet MS"/>
                <a:cs typeface="Trebuchet MS"/>
              </a:rPr>
              <a:t> </a:t>
            </a:r>
            <a:r>
              <a:rPr sz="1400" spc="-55" dirty="0">
                <a:solidFill>
                  <a:srgbClr val="737373"/>
                </a:solidFill>
                <a:latin typeface="Trebuchet MS"/>
                <a:cs typeface="Trebuchet MS"/>
              </a:rPr>
              <a:t>shell,</a:t>
            </a:r>
            <a:r>
              <a:rPr sz="1400" spc="-45" dirty="0">
                <a:solidFill>
                  <a:srgbClr val="737373"/>
                </a:solidFill>
                <a:latin typeface="Trebuchet MS"/>
                <a:cs typeface="Trebuchet MS"/>
              </a:rPr>
              <a:t> </a:t>
            </a:r>
            <a:r>
              <a:rPr sz="1400" dirty="0">
                <a:solidFill>
                  <a:srgbClr val="737373"/>
                </a:solidFill>
                <a:latin typeface="Trebuchet MS"/>
                <a:cs typeface="Trebuchet MS"/>
              </a:rPr>
              <a:t>notebooks</a:t>
            </a:r>
            <a:r>
              <a:rPr sz="1400" spc="-40" dirty="0">
                <a:solidFill>
                  <a:srgbClr val="737373"/>
                </a:solidFill>
                <a:latin typeface="Trebuchet MS"/>
                <a:cs typeface="Trebuchet MS"/>
              </a:rPr>
              <a:t> </a:t>
            </a:r>
            <a:r>
              <a:rPr sz="1400" dirty="0">
                <a:solidFill>
                  <a:srgbClr val="737373"/>
                </a:solidFill>
                <a:latin typeface="Trebuchet MS"/>
                <a:cs typeface="Trebuchet MS"/>
              </a:rPr>
              <a:t>and</a:t>
            </a:r>
            <a:r>
              <a:rPr sz="1400" spc="-40" dirty="0">
                <a:solidFill>
                  <a:srgbClr val="737373"/>
                </a:solidFill>
                <a:latin typeface="Trebuchet MS"/>
                <a:cs typeface="Trebuchet MS"/>
              </a:rPr>
              <a:t> </a:t>
            </a:r>
            <a:r>
              <a:rPr sz="1400" spc="-10" dirty="0">
                <a:solidFill>
                  <a:srgbClr val="737373"/>
                </a:solidFill>
                <a:latin typeface="Trebuchet MS"/>
                <a:cs typeface="Trebuchet MS"/>
              </a:rPr>
              <a:t>web</a:t>
            </a:r>
            <a:r>
              <a:rPr sz="1400" spc="-40" dirty="0">
                <a:solidFill>
                  <a:srgbClr val="737373"/>
                </a:solidFill>
                <a:latin typeface="Trebuchet MS"/>
                <a:cs typeface="Trebuchet MS"/>
              </a:rPr>
              <a:t> </a:t>
            </a:r>
            <a:r>
              <a:rPr sz="1400" spc="-10" dirty="0">
                <a:solidFill>
                  <a:srgbClr val="737373"/>
                </a:solidFill>
                <a:latin typeface="Trebuchet MS"/>
                <a:cs typeface="Trebuchet MS"/>
              </a:rPr>
              <a:t>applications</a:t>
            </a:r>
            <a:endParaRPr sz="1400" dirty="0">
              <a:latin typeface="Trebuchet MS"/>
              <a:cs typeface="Trebuchet MS"/>
            </a:endParaRPr>
          </a:p>
        </p:txBody>
      </p:sp>
      <p:sp>
        <p:nvSpPr>
          <p:cNvPr id="4" name="object 4"/>
          <p:cNvSpPr txBox="1"/>
          <p:nvPr/>
        </p:nvSpPr>
        <p:spPr>
          <a:xfrm>
            <a:off x="666193" y="2674262"/>
            <a:ext cx="5955030" cy="1007110"/>
          </a:xfrm>
          <a:prstGeom prst="rect">
            <a:avLst/>
          </a:prstGeom>
        </p:spPr>
        <p:txBody>
          <a:bodyPr vert="horz" wrap="square" lIns="0" tIns="44450" rIns="0" bIns="0" rtlCol="0">
            <a:spAutoFit/>
          </a:bodyPr>
          <a:lstStyle/>
          <a:p>
            <a:pPr marL="348615" indent="-336550">
              <a:lnSpc>
                <a:spcPct val="100000"/>
              </a:lnSpc>
              <a:spcBef>
                <a:spcPts val="350"/>
              </a:spcBef>
              <a:buClr>
                <a:srgbClr val="737373"/>
              </a:buClr>
              <a:buFont typeface="Arial"/>
              <a:buChar char="●"/>
              <a:tabLst>
                <a:tab pos="347980" algn="l"/>
                <a:tab pos="349250" algn="l"/>
              </a:tabLst>
            </a:pPr>
            <a:r>
              <a:rPr sz="1400" b="1" spc="-50" dirty="0">
                <a:solidFill>
                  <a:srgbClr val="0F9D58"/>
                </a:solidFill>
                <a:latin typeface="Trebuchet MS"/>
                <a:cs typeface="Trebuchet MS"/>
              </a:rPr>
              <a:t>matplotlib.pyplot</a:t>
            </a:r>
            <a:r>
              <a:rPr sz="1400" b="1" dirty="0">
                <a:solidFill>
                  <a:srgbClr val="0F9D58"/>
                </a:solidFill>
                <a:latin typeface="Trebuchet MS"/>
                <a:cs typeface="Trebuchet MS"/>
              </a:rPr>
              <a:t> </a:t>
            </a:r>
            <a:r>
              <a:rPr sz="1400" dirty="0">
                <a:solidFill>
                  <a:srgbClr val="737373"/>
                </a:solidFill>
                <a:latin typeface="Trebuchet MS"/>
                <a:cs typeface="Trebuchet MS"/>
              </a:rPr>
              <a:t>makes</a:t>
            </a:r>
            <a:r>
              <a:rPr sz="1400" spc="-10" dirty="0">
                <a:solidFill>
                  <a:srgbClr val="737373"/>
                </a:solidFill>
                <a:latin typeface="Trebuchet MS"/>
                <a:cs typeface="Trebuchet MS"/>
              </a:rPr>
              <a:t> </a:t>
            </a:r>
            <a:r>
              <a:rPr sz="1400" spc="-35" dirty="0">
                <a:solidFill>
                  <a:srgbClr val="0C58D3"/>
                </a:solidFill>
                <a:latin typeface="Trebuchet MS"/>
                <a:cs typeface="Trebuchet MS"/>
              </a:rPr>
              <a:t>matplotlib</a:t>
            </a:r>
            <a:r>
              <a:rPr sz="1400" spc="-10" dirty="0">
                <a:solidFill>
                  <a:srgbClr val="0C58D3"/>
                </a:solidFill>
                <a:latin typeface="Trebuchet MS"/>
                <a:cs typeface="Trebuchet MS"/>
              </a:rPr>
              <a:t> </a:t>
            </a:r>
            <a:r>
              <a:rPr sz="1400" spc="-10" dirty="0">
                <a:solidFill>
                  <a:srgbClr val="737373"/>
                </a:solidFill>
                <a:latin typeface="Trebuchet MS"/>
                <a:cs typeface="Trebuchet MS"/>
              </a:rPr>
              <a:t>work</a:t>
            </a:r>
            <a:r>
              <a:rPr sz="1400" spc="-15" dirty="0">
                <a:solidFill>
                  <a:srgbClr val="737373"/>
                </a:solidFill>
                <a:latin typeface="Trebuchet MS"/>
                <a:cs typeface="Trebuchet MS"/>
              </a:rPr>
              <a:t> </a:t>
            </a:r>
            <a:r>
              <a:rPr sz="1400" spc="-55" dirty="0">
                <a:solidFill>
                  <a:srgbClr val="737373"/>
                </a:solidFill>
                <a:latin typeface="Trebuchet MS"/>
                <a:cs typeface="Trebuchet MS"/>
              </a:rPr>
              <a:t>like</a:t>
            </a:r>
            <a:r>
              <a:rPr sz="1400" spc="-5" dirty="0">
                <a:solidFill>
                  <a:srgbClr val="737373"/>
                </a:solidFill>
                <a:latin typeface="Trebuchet MS"/>
                <a:cs typeface="Trebuchet MS"/>
              </a:rPr>
              <a:t> </a:t>
            </a:r>
            <a:r>
              <a:rPr sz="1400" b="1" spc="-10" dirty="0">
                <a:solidFill>
                  <a:srgbClr val="DB4437"/>
                </a:solidFill>
                <a:latin typeface="Trebuchet MS"/>
                <a:cs typeface="Trebuchet MS"/>
              </a:rPr>
              <a:t>MATLAB</a:t>
            </a:r>
            <a:endParaRPr sz="1400" dirty="0">
              <a:latin typeface="Trebuchet MS"/>
              <a:cs typeface="Trebuchet MS"/>
            </a:endParaRPr>
          </a:p>
          <a:p>
            <a:pPr marL="805815" lvl="1" indent="-337185">
              <a:lnSpc>
                <a:spcPct val="100000"/>
              </a:lnSpc>
              <a:spcBef>
                <a:spcPts val="254"/>
              </a:spcBef>
              <a:buFont typeface="Arial"/>
              <a:buChar char="○"/>
              <a:tabLst>
                <a:tab pos="805180" algn="l"/>
                <a:tab pos="806450" algn="l"/>
              </a:tabLst>
            </a:pPr>
            <a:r>
              <a:rPr sz="1400" spc="-30" dirty="0">
                <a:solidFill>
                  <a:srgbClr val="737373"/>
                </a:solidFill>
                <a:latin typeface="Trebuchet MS"/>
                <a:cs typeface="Trebuchet MS"/>
              </a:rPr>
              <a:t>If</a:t>
            </a:r>
            <a:r>
              <a:rPr sz="1400" spc="-10" dirty="0">
                <a:solidFill>
                  <a:srgbClr val="737373"/>
                </a:solidFill>
                <a:latin typeface="Trebuchet MS"/>
                <a:cs typeface="Trebuchet MS"/>
              </a:rPr>
              <a:t> </a:t>
            </a:r>
            <a:r>
              <a:rPr sz="1400" dirty="0">
                <a:solidFill>
                  <a:srgbClr val="737373"/>
                </a:solidFill>
                <a:latin typeface="Trebuchet MS"/>
                <a:cs typeface="Trebuchet MS"/>
              </a:rPr>
              <a:t>you</a:t>
            </a:r>
            <a:r>
              <a:rPr sz="1400" spc="-5" dirty="0">
                <a:solidFill>
                  <a:srgbClr val="737373"/>
                </a:solidFill>
                <a:latin typeface="Trebuchet MS"/>
                <a:cs typeface="Trebuchet MS"/>
              </a:rPr>
              <a:t> </a:t>
            </a:r>
            <a:r>
              <a:rPr sz="1400" spc="-40" dirty="0">
                <a:solidFill>
                  <a:srgbClr val="737373"/>
                </a:solidFill>
                <a:latin typeface="Trebuchet MS"/>
                <a:cs typeface="Trebuchet MS"/>
              </a:rPr>
              <a:t>are</a:t>
            </a:r>
            <a:r>
              <a:rPr sz="1400" spc="-5" dirty="0">
                <a:solidFill>
                  <a:srgbClr val="737373"/>
                </a:solidFill>
                <a:latin typeface="Trebuchet MS"/>
                <a:cs typeface="Trebuchet MS"/>
              </a:rPr>
              <a:t> </a:t>
            </a:r>
            <a:r>
              <a:rPr sz="1400" spc="-35" dirty="0">
                <a:solidFill>
                  <a:srgbClr val="737373"/>
                </a:solidFill>
                <a:latin typeface="Trebuchet MS"/>
                <a:cs typeface="Trebuchet MS"/>
              </a:rPr>
              <a:t>familiar</a:t>
            </a:r>
            <a:r>
              <a:rPr sz="1400" spc="-10" dirty="0">
                <a:solidFill>
                  <a:srgbClr val="737373"/>
                </a:solidFill>
                <a:latin typeface="Trebuchet MS"/>
                <a:cs typeface="Trebuchet MS"/>
              </a:rPr>
              <a:t> </a:t>
            </a:r>
            <a:r>
              <a:rPr sz="1400" spc="-55" dirty="0">
                <a:solidFill>
                  <a:srgbClr val="737373"/>
                </a:solidFill>
                <a:latin typeface="Trebuchet MS"/>
                <a:cs typeface="Trebuchet MS"/>
              </a:rPr>
              <a:t>with</a:t>
            </a:r>
            <a:r>
              <a:rPr sz="1400" spc="-5" dirty="0">
                <a:solidFill>
                  <a:srgbClr val="737373"/>
                </a:solidFill>
                <a:latin typeface="Trebuchet MS"/>
                <a:cs typeface="Trebuchet MS"/>
              </a:rPr>
              <a:t> </a:t>
            </a:r>
            <a:r>
              <a:rPr sz="1400" dirty="0">
                <a:solidFill>
                  <a:srgbClr val="737373"/>
                </a:solidFill>
                <a:latin typeface="Trebuchet MS"/>
                <a:cs typeface="Trebuchet MS"/>
              </a:rPr>
              <a:t>MATLAB,</a:t>
            </a:r>
            <a:r>
              <a:rPr sz="1400" spc="-5" dirty="0">
                <a:solidFill>
                  <a:srgbClr val="737373"/>
                </a:solidFill>
                <a:latin typeface="Trebuchet MS"/>
                <a:cs typeface="Trebuchet MS"/>
              </a:rPr>
              <a:t> </a:t>
            </a:r>
            <a:r>
              <a:rPr sz="1400" spc="-55" dirty="0">
                <a:solidFill>
                  <a:srgbClr val="737373"/>
                </a:solidFill>
                <a:latin typeface="Trebuchet MS"/>
                <a:cs typeface="Trebuchet MS"/>
              </a:rPr>
              <a:t>the</a:t>
            </a:r>
            <a:r>
              <a:rPr sz="1400" spc="-5" dirty="0">
                <a:solidFill>
                  <a:srgbClr val="737373"/>
                </a:solidFill>
                <a:latin typeface="Trebuchet MS"/>
                <a:cs typeface="Trebuchet MS"/>
              </a:rPr>
              <a:t> </a:t>
            </a:r>
            <a:r>
              <a:rPr sz="1400" dirty="0">
                <a:solidFill>
                  <a:srgbClr val="737373"/>
                </a:solidFill>
                <a:latin typeface="Trebuchet MS"/>
                <a:cs typeface="Trebuchet MS"/>
              </a:rPr>
              <a:t>commands</a:t>
            </a:r>
            <a:r>
              <a:rPr sz="1400" spc="-10" dirty="0">
                <a:solidFill>
                  <a:srgbClr val="737373"/>
                </a:solidFill>
                <a:latin typeface="Trebuchet MS"/>
                <a:cs typeface="Trebuchet MS"/>
              </a:rPr>
              <a:t> </a:t>
            </a:r>
            <a:r>
              <a:rPr sz="1400" spc="-40" dirty="0">
                <a:solidFill>
                  <a:srgbClr val="737373"/>
                </a:solidFill>
                <a:latin typeface="Trebuchet MS"/>
                <a:cs typeface="Trebuchet MS"/>
              </a:rPr>
              <a:t>are</a:t>
            </a:r>
            <a:r>
              <a:rPr sz="1400" spc="-5" dirty="0">
                <a:solidFill>
                  <a:srgbClr val="737373"/>
                </a:solidFill>
                <a:latin typeface="Trebuchet MS"/>
                <a:cs typeface="Trebuchet MS"/>
              </a:rPr>
              <a:t> </a:t>
            </a:r>
            <a:r>
              <a:rPr sz="1400" spc="-50" dirty="0">
                <a:solidFill>
                  <a:srgbClr val="737373"/>
                </a:solidFill>
                <a:latin typeface="Trebuchet MS"/>
                <a:cs typeface="Trebuchet MS"/>
              </a:rPr>
              <a:t>fairly</a:t>
            </a:r>
            <a:r>
              <a:rPr sz="1400" spc="-5" dirty="0">
                <a:solidFill>
                  <a:srgbClr val="737373"/>
                </a:solidFill>
                <a:latin typeface="Trebuchet MS"/>
                <a:cs typeface="Trebuchet MS"/>
              </a:rPr>
              <a:t> </a:t>
            </a:r>
            <a:r>
              <a:rPr sz="1400" spc="-10" dirty="0">
                <a:solidFill>
                  <a:srgbClr val="737373"/>
                </a:solidFill>
                <a:latin typeface="Trebuchet MS"/>
                <a:cs typeface="Trebuchet MS"/>
              </a:rPr>
              <a:t>intuitive</a:t>
            </a:r>
            <a:endParaRPr sz="1400" dirty="0">
              <a:latin typeface="Trebuchet MS"/>
              <a:cs typeface="Trebuchet MS"/>
            </a:endParaRPr>
          </a:p>
          <a:p>
            <a:pPr lvl="1">
              <a:lnSpc>
                <a:spcPct val="100000"/>
              </a:lnSpc>
              <a:spcBef>
                <a:spcPts val="30"/>
              </a:spcBef>
              <a:buClr>
                <a:srgbClr val="737373"/>
              </a:buClr>
              <a:buFont typeface="Arial"/>
              <a:buChar char="○"/>
            </a:pPr>
            <a:endParaRPr sz="1850" dirty="0">
              <a:latin typeface="Trebuchet MS"/>
              <a:cs typeface="Trebuchet MS"/>
            </a:endParaRPr>
          </a:p>
          <a:p>
            <a:pPr marL="348615" indent="-336550">
              <a:lnSpc>
                <a:spcPct val="100000"/>
              </a:lnSpc>
              <a:spcBef>
                <a:spcPts val="5"/>
              </a:spcBef>
              <a:buFont typeface="Arial"/>
              <a:buChar char="●"/>
              <a:tabLst>
                <a:tab pos="347980" algn="l"/>
                <a:tab pos="349250" algn="l"/>
              </a:tabLst>
            </a:pPr>
            <a:r>
              <a:rPr sz="1400" spc="-10" dirty="0">
                <a:solidFill>
                  <a:srgbClr val="737373"/>
                </a:solidFill>
                <a:latin typeface="Trebuchet MS"/>
                <a:cs typeface="Trebuchet MS"/>
              </a:rPr>
              <a:t>Documentation</a:t>
            </a:r>
            <a:r>
              <a:rPr sz="1400" spc="-55" dirty="0">
                <a:solidFill>
                  <a:srgbClr val="737373"/>
                </a:solidFill>
                <a:latin typeface="Trebuchet MS"/>
                <a:cs typeface="Trebuchet MS"/>
              </a:rPr>
              <a:t> </a:t>
            </a:r>
            <a:r>
              <a:rPr sz="1400" dirty="0">
                <a:solidFill>
                  <a:srgbClr val="737373"/>
                </a:solidFill>
                <a:latin typeface="Trebuchet MS"/>
                <a:cs typeface="Trebuchet MS"/>
              </a:rPr>
              <a:t>can</a:t>
            </a:r>
            <a:r>
              <a:rPr sz="1400" spc="-55" dirty="0">
                <a:solidFill>
                  <a:srgbClr val="737373"/>
                </a:solidFill>
                <a:latin typeface="Trebuchet MS"/>
                <a:cs typeface="Trebuchet MS"/>
              </a:rPr>
              <a:t> </a:t>
            </a:r>
            <a:r>
              <a:rPr sz="1400" dirty="0">
                <a:solidFill>
                  <a:srgbClr val="737373"/>
                </a:solidFill>
                <a:latin typeface="Trebuchet MS"/>
                <a:cs typeface="Trebuchet MS"/>
              </a:rPr>
              <a:t>be</a:t>
            </a:r>
            <a:r>
              <a:rPr sz="1400" spc="-50" dirty="0">
                <a:solidFill>
                  <a:srgbClr val="737373"/>
                </a:solidFill>
                <a:latin typeface="Trebuchet MS"/>
                <a:cs typeface="Trebuchet MS"/>
              </a:rPr>
              <a:t> </a:t>
            </a:r>
            <a:r>
              <a:rPr sz="1400" dirty="0">
                <a:solidFill>
                  <a:srgbClr val="737373"/>
                </a:solidFill>
                <a:latin typeface="Trebuchet MS"/>
                <a:cs typeface="Trebuchet MS"/>
              </a:rPr>
              <a:t>found</a:t>
            </a:r>
            <a:r>
              <a:rPr sz="1400" spc="-55" dirty="0">
                <a:solidFill>
                  <a:srgbClr val="737373"/>
                </a:solidFill>
                <a:latin typeface="Trebuchet MS"/>
                <a:cs typeface="Trebuchet MS"/>
              </a:rPr>
              <a:t> </a:t>
            </a:r>
            <a:r>
              <a:rPr sz="1400" spc="-50" dirty="0">
                <a:solidFill>
                  <a:srgbClr val="737373"/>
                </a:solidFill>
                <a:latin typeface="Trebuchet MS"/>
                <a:cs typeface="Trebuchet MS"/>
              </a:rPr>
              <a:t>at</a:t>
            </a:r>
            <a:r>
              <a:rPr sz="1400" spc="-35" dirty="0">
                <a:solidFill>
                  <a:srgbClr val="737373"/>
                </a:solidFill>
                <a:latin typeface="Trebuchet MS"/>
                <a:cs typeface="Trebuchet MS"/>
              </a:rPr>
              <a:t> </a:t>
            </a:r>
            <a:r>
              <a:rPr sz="1400" u="heavy" spc="-10" dirty="0">
                <a:solidFill>
                  <a:srgbClr val="1A237E"/>
                </a:solidFill>
                <a:uFill>
                  <a:solidFill>
                    <a:srgbClr val="1A237E"/>
                  </a:solidFill>
                </a:uFill>
                <a:latin typeface="Trebuchet MS"/>
                <a:cs typeface="Trebuchet MS"/>
                <a:hlinkClick r:id="rId2"/>
              </a:rPr>
              <a:t>https://matplotlib.org/</a:t>
            </a:r>
            <a:endParaRPr sz="1400" dirty="0">
              <a:latin typeface="Trebuchet MS"/>
              <a:cs typeface="Trebuchet M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5691" rIns="0" bIns="0" rtlCol="0">
            <a:spAutoFit/>
          </a:bodyPr>
          <a:lstStyle/>
          <a:p>
            <a:pPr marL="12700">
              <a:lnSpc>
                <a:spcPct val="100000"/>
              </a:lnSpc>
              <a:spcBef>
                <a:spcPts val="100"/>
              </a:spcBef>
            </a:pPr>
            <a:r>
              <a:rPr spc="-20" dirty="0"/>
              <a:t>Seaborn:</a:t>
            </a:r>
            <a:r>
              <a:rPr spc="-145" dirty="0"/>
              <a:t> </a:t>
            </a:r>
            <a:r>
              <a:rPr spc="-30" dirty="0"/>
              <a:t>statistical</a:t>
            </a:r>
            <a:r>
              <a:rPr spc="-140" dirty="0"/>
              <a:t> </a:t>
            </a:r>
            <a:r>
              <a:rPr spc="-25" dirty="0"/>
              <a:t>data</a:t>
            </a:r>
            <a:r>
              <a:rPr spc="-145" dirty="0"/>
              <a:t> </a:t>
            </a:r>
            <a:r>
              <a:rPr spc="-10" dirty="0"/>
              <a:t>visualization</a:t>
            </a:r>
          </a:p>
        </p:txBody>
      </p:sp>
      <p:sp>
        <p:nvSpPr>
          <p:cNvPr id="3" name="object 3"/>
          <p:cNvSpPr txBox="1"/>
          <p:nvPr/>
        </p:nvSpPr>
        <p:spPr>
          <a:xfrm>
            <a:off x="666193" y="1952984"/>
            <a:ext cx="5541010" cy="516255"/>
          </a:xfrm>
          <a:prstGeom prst="rect">
            <a:avLst/>
          </a:prstGeom>
        </p:spPr>
        <p:txBody>
          <a:bodyPr vert="horz" wrap="square" lIns="0" tIns="44450" rIns="0" bIns="0" rtlCol="0">
            <a:spAutoFit/>
          </a:bodyPr>
          <a:lstStyle/>
          <a:p>
            <a:pPr marL="348615" indent="-336550">
              <a:lnSpc>
                <a:spcPct val="100000"/>
              </a:lnSpc>
              <a:spcBef>
                <a:spcPts val="350"/>
              </a:spcBef>
              <a:buFont typeface="Arial"/>
              <a:buChar char="●"/>
              <a:tabLst>
                <a:tab pos="347980" algn="l"/>
                <a:tab pos="349250" algn="l"/>
              </a:tabLst>
            </a:pPr>
            <a:r>
              <a:rPr sz="1400" dirty="0">
                <a:solidFill>
                  <a:srgbClr val="737373"/>
                </a:solidFill>
                <a:latin typeface="Trebuchet MS"/>
                <a:cs typeface="Trebuchet MS"/>
              </a:rPr>
              <a:t>Based</a:t>
            </a:r>
            <a:r>
              <a:rPr sz="1400" spc="-25" dirty="0">
                <a:solidFill>
                  <a:srgbClr val="737373"/>
                </a:solidFill>
                <a:latin typeface="Trebuchet MS"/>
                <a:cs typeface="Trebuchet MS"/>
              </a:rPr>
              <a:t> </a:t>
            </a:r>
            <a:r>
              <a:rPr sz="1400" dirty="0">
                <a:solidFill>
                  <a:srgbClr val="737373"/>
                </a:solidFill>
                <a:latin typeface="Trebuchet MS"/>
                <a:cs typeface="Trebuchet MS"/>
              </a:rPr>
              <a:t>on</a:t>
            </a:r>
            <a:r>
              <a:rPr sz="1400" spc="-10" dirty="0">
                <a:solidFill>
                  <a:srgbClr val="737373"/>
                </a:solidFill>
                <a:latin typeface="Trebuchet MS"/>
                <a:cs typeface="Trebuchet MS"/>
              </a:rPr>
              <a:t> </a:t>
            </a:r>
            <a:r>
              <a:rPr sz="1400" b="1" spc="-60" dirty="0">
                <a:solidFill>
                  <a:srgbClr val="0C58D3"/>
                </a:solidFill>
                <a:latin typeface="Trebuchet MS"/>
                <a:cs typeface="Trebuchet MS"/>
              </a:rPr>
              <a:t>matplotlib</a:t>
            </a:r>
            <a:r>
              <a:rPr sz="1400" spc="-60" dirty="0">
                <a:solidFill>
                  <a:srgbClr val="737373"/>
                </a:solidFill>
                <a:latin typeface="Trebuchet MS"/>
                <a:cs typeface="Trebuchet MS"/>
              </a:rPr>
              <a:t>,</a:t>
            </a:r>
            <a:r>
              <a:rPr sz="1400" spc="-25" dirty="0">
                <a:solidFill>
                  <a:srgbClr val="737373"/>
                </a:solidFill>
                <a:latin typeface="Trebuchet MS"/>
                <a:cs typeface="Trebuchet MS"/>
              </a:rPr>
              <a:t> </a:t>
            </a:r>
            <a:r>
              <a:rPr sz="1400" dirty="0">
                <a:solidFill>
                  <a:srgbClr val="737373"/>
                </a:solidFill>
                <a:latin typeface="Trebuchet MS"/>
                <a:cs typeface="Trebuchet MS"/>
              </a:rPr>
              <a:t>seaborn</a:t>
            </a:r>
            <a:r>
              <a:rPr sz="1400" spc="-20" dirty="0">
                <a:solidFill>
                  <a:srgbClr val="737373"/>
                </a:solidFill>
                <a:latin typeface="Trebuchet MS"/>
                <a:cs typeface="Trebuchet MS"/>
              </a:rPr>
              <a:t> </a:t>
            </a:r>
            <a:r>
              <a:rPr sz="1400" dirty="0">
                <a:solidFill>
                  <a:srgbClr val="737373"/>
                </a:solidFill>
                <a:latin typeface="Trebuchet MS"/>
                <a:cs typeface="Trebuchet MS"/>
              </a:rPr>
              <a:t>is</a:t>
            </a:r>
            <a:r>
              <a:rPr sz="1400" spc="-25" dirty="0">
                <a:solidFill>
                  <a:srgbClr val="737373"/>
                </a:solidFill>
                <a:latin typeface="Trebuchet MS"/>
                <a:cs typeface="Trebuchet MS"/>
              </a:rPr>
              <a:t> </a:t>
            </a:r>
            <a:r>
              <a:rPr sz="1400" dirty="0">
                <a:solidFill>
                  <a:srgbClr val="737373"/>
                </a:solidFill>
                <a:latin typeface="Trebuchet MS"/>
                <a:cs typeface="Trebuchet MS"/>
              </a:rPr>
              <a:t>a</a:t>
            </a:r>
            <a:r>
              <a:rPr sz="1400" spc="-20" dirty="0">
                <a:solidFill>
                  <a:srgbClr val="737373"/>
                </a:solidFill>
                <a:latin typeface="Trebuchet MS"/>
                <a:cs typeface="Trebuchet MS"/>
              </a:rPr>
              <a:t> </a:t>
            </a:r>
            <a:r>
              <a:rPr sz="1400" dirty="0">
                <a:solidFill>
                  <a:srgbClr val="737373"/>
                </a:solidFill>
                <a:latin typeface="Trebuchet MS"/>
                <a:cs typeface="Trebuchet MS"/>
              </a:rPr>
              <a:t>Python</a:t>
            </a:r>
            <a:r>
              <a:rPr sz="1400" spc="-25" dirty="0">
                <a:solidFill>
                  <a:srgbClr val="737373"/>
                </a:solidFill>
                <a:latin typeface="Trebuchet MS"/>
                <a:cs typeface="Trebuchet MS"/>
              </a:rPr>
              <a:t> </a:t>
            </a:r>
            <a:r>
              <a:rPr sz="1400" spc="-20" dirty="0">
                <a:solidFill>
                  <a:srgbClr val="737373"/>
                </a:solidFill>
                <a:latin typeface="Trebuchet MS"/>
                <a:cs typeface="Trebuchet MS"/>
              </a:rPr>
              <a:t>data </a:t>
            </a:r>
            <a:r>
              <a:rPr sz="1400" spc="-10" dirty="0">
                <a:solidFill>
                  <a:srgbClr val="737373"/>
                </a:solidFill>
                <a:latin typeface="Trebuchet MS"/>
                <a:cs typeface="Trebuchet MS"/>
              </a:rPr>
              <a:t>visualization</a:t>
            </a:r>
            <a:r>
              <a:rPr sz="1400" spc="-25" dirty="0">
                <a:solidFill>
                  <a:srgbClr val="737373"/>
                </a:solidFill>
                <a:latin typeface="Trebuchet MS"/>
                <a:cs typeface="Trebuchet MS"/>
              </a:rPr>
              <a:t> </a:t>
            </a:r>
            <a:r>
              <a:rPr sz="1400" spc="-10" dirty="0">
                <a:solidFill>
                  <a:srgbClr val="737373"/>
                </a:solidFill>
                <a:latin typeface="Trebuchet MS"/>
                <a:cs typeface="Trebuchet MS"/>
              </a:rPr>
              <a:t>library</a:t>
            </a:r>
            <a:endParaRPr sz="1400">
              <a:latin typeface="Trebuchet MS"/>
              <a:cs typeface="Trebuchet MS"/>
            </a:endParaRPr>
          </a:p>
          <a:p>
            <a:pPr marL="805815" lvl="1" indent="-337185">
              <a:lnSpc>
                <a:spcPct val="100000"/>
              </a:lnSpc>
              <a:spcBef>
                <a:spcPts val="250"/>
              </a:spcBef>
              <a:buFont typeface="Arial"/>
              <a:buChar char="○"/>
              <a:tabLst>
                <a:tab pos="805180" algn="l"/>
                <a:tab pos="806450" algn="l"/>
              </a:tabLst>
            </a:pPr>
            <a:r>
              <a:rPr sz="1400" spc="-20" dirty="0">
                <a:solidFill>
                  <a:srgbClr val="737373"/>
                </a:solidFill>
                <a:latin typeface="Trebuchet MS"/>
                <a:cs typeface="Trebuchet MS"/>
              </a:rPr>
              <a:t>Integrates</a:t>
            </a:r>
            <a:r>
              <a:rPr sz="1400" spc="-45" dirty="0">
                <a:solidFill>
                  <a:srgbClr val="737373"/>
                </a:solidFill>
                <a:latin typeface="Trebuchet MS"/>
                <a:cs typeface="Trebuchet MS"/>
              </a:rPr>
              <a:t> </a:t>
            </a:r>
            <a:r>
              <a:rPr sz="1400" dirty="0">
                <a:solidFill>
                  <a:srgbClr val="737373"/>
                </a:solidFill>
                <a:latin typeface="Trebuchet MS"/>
                <a:cs typeface="Trebuchet MS"/>
              </a:rPr>
              <a:t>closely</a:t>
            </a:r>
            <a:r>
              <a:rPr sz="1400" spc="-45" dirty="0">
                <a:solidFill>
                  <a:srgbClr val="737373"/>
                </a:solidFill>
                <a:latin typeface="Trebuchet MS"/>
                <a:cs typeface="Trebuchet MS"/>
              </a:rPr>
              <a:t> </a:t>
            </a:r>
            <a:r>
              <a:rPr sz="1400" spc="-50" dirty="0">
                <a:solidFill>
                  <a:srgbClr val="737373"/>
                </a:solidFill>
                <a:latin typeface="Trebuchet MS"/>
                <a:cs typeface="Trebuchet MS"/>
              </a:rPr>
              <a:t>with</a:t>
            </a:r>
            <a:r>
              <a:rPr sz="1400" spc="-20" dirty="0">
                <a:solidFill>
                  <a:srgbClr val="737373"/>
                </a:solidFill>
                <a:latin typeface="Trebuchet MS"/>
                <a:cs typeface="Trebuchet MS"/>
              </a:rPr>
              <a:t> </a:t>
            </a:r>
            <a:r>
              <a:rPr sz="1400" b="1" dirty="0">
                <a:solidFill>
                  <a:srgbClr val="DB4437"/>
                </a:solidFill>
                <a:latin typeface="Trebuchet MS"/>
                <a:cs typeface="Trebuchet MS"/>
              </a:rPr>
              <a:t>Pandas</a:t>
            </a:r>
            <a:r>
              <a:rPr sz="1400" b="1" spc="-45" dirty="0">
                <a:solidFill>
                  <a:srgbClr val="DB4437"/>
                </a:solidFill>
                <a:latin typeface="Trebuchet MS"/>
                <a:cs typeface="Trebuchet MS"/>
              </a:rPr>
              <a:t> </a:t>
            </a:r>
            <a:r>
              <a:rPr sz="1400" spc="-20" dirty="0">
                <a:solidFill>
                  <a:srgbClr val="737373"/>
                </a:solidFill>
                <a:latin typeface="Trebuchet MS"/>
                <a:cs typeface="Trebuchet MS"/>
              </a:rPr>
              <a:t>data</a:t>
            </a:r>
            <a:r>
              <a:rPr sz="1400" spc="-40" dirty="0">
                <a:solidFill>
                  <a:srgbClr val="737373"/>
                </a:solidFill>
                <a:latin typeface="Trebuchet MS"/>
                <a:cs typeface="Trebuchet MS"/>
              </a:rPr>
              <a:t> </a:t>
            </a:r>
            <a:r>
              <a:rPr sz="1400" spc="-10" dirty="0">
                <a:solidFill>
                  <a:srgbClr val="737373"/>
                </a:solidFill>
                <a:latin typeface="Trebuchet MS"/>
                <a:cs typeface="Trebuchet MS"/>
              </a:rPr>
              <a:t>structures</a:t>
            </a:r>
            <a:endParaRPr sz="1400">
              <a:latin typeface="Trebuchet MS"/>
              <a:cs typeface="Trebuchet MS"/>
            </a:endParaRPr>
          </a:p>
        </p:txBody>
      </p:sp>
      <p:sp>
        <p:nvSpPr>
          <p:cNvPr id="4" name="object 4"/>
          <p:cNvSpPr txBox="1"/>
          <p:nvPr/>
        </p:nvSpPr>
        <p:spPr>
          <a:xfrm>
            <a:off x="666193" y="3095984"/>
            <a:ext cx="4519930" cy="238760"/>
          </a:xfrm>
          <a:prstGeom prst="rect">
            <a:avLst/>
          </a:prstGeom>
        </p:spPr>
        <p:txBody>
          <a:bodyPr vert="horz" wrap="square" lIns="0" tIns="12700" rIns="0" bIns="0" rtlCol="0">
            <a:spAutoFit/>
          </a:bodyPr>
          <a:lstStyle/>
          <a:p>
            <a:pPr marL="348615" indent="-336550">
              <a:lnSpc>
                <a:spcPct val="100000"/>
              </a:lnSpc>
              <a:spcBef>
                <a:spcPts val="100"/>
              </a:spcBef>
              <a:buFont typeface="Arial"/>
              <a:buChar char="●"/>
              <a:tabLst>
                <a:tab pos="347980" algn="l"/>
                <a:tab pos="349250" algn="l"/>
              </a:tabLst>
            </a:pPr>
            <a:r>
              <a:rPr sz="1400" dirty="0">
                <a:solidFill>
                  <a:srgbClr val="737373"/>
                </a:solidFill>
                <a:latin typeface="Trebuchet MS"/>
                <a:cs typeface="Trebuchet MS"/>
              </a:rPr>
              <a:t>Seaborn</a:t>
            </a:r>
            <a:r>
              <a:rPr sz="1400" spc="15" dirty="0">
                <a:solidFill>
                  <a:srgbClr val="737373"/>
                </a:solidFill>
                <a:latin typeface="Trebuchet MS"/>
                <a:cs typeface="Trebuchet MS"/>
              </a:rPr>
              <a:t> </a:t>
            </a:r>
            <a:r>
              <a:rPr sz="1400" spc="-30" dirty="0">
                <a:solidFill>
                  <a:srgbClr val="737373"/>
                </a:solidFill>
                <a:latin typeface="Trebuchet MS"/>
                <a:cs typeface="Trebuchet MS"/>
              </a:rPr>
              <a:t>documentation:</a:t>
            </a:r>
            <a:r>
              <a:rPr sz="1400" spc="40" dirty="0">
                <a:solidFill>
                  <a:srgbClr val="737373"/>
                </a:solidFill>
                <a:latin typeface="Trebuchet MS"/>
                <a:cs typeface="Trebuchet MS"/>
              </a:rPr>
              <a:t> </a:t>
            </a:r>
            <a:r>
              <a:rPr sz="1400" u="heavy" spc="-35" dirty="0">
                <a:solidFill>
                  <a:srgbClr val="1A237E"/>
                </a:solidFill>
                <a:uFill>
                  <a:solidFill>
                    <a:srgbClr val="1A237E"/>
                  </a:solidFill>
                </a:uFill>
                <a:latin typeface="Trebuchet MS"/>
                <a:cs typeface="Trebuchet MS"/>
                <a:hlinkClick r:id="rId2"/>
              </a:rPr>
              <a:t>https://seaborn.pydata.org/</a:t>
            </a:r>
            <a:endParaRPr sz="14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AFEAD-D5B2-1513-1F74-B7D7BF8C636F}"/>
              </a:ext>
            </a:extLst>
          </p:cNvPr>
          <p:cNvSpPr>
            <a:spLocks noGrp="1"/>
          </p:cNvSpPr>
          <p:nvPr>
            <p:ph type="title"/>
          </p:nvPr>
        </p:nvSpPr>
        <p:spPr>
          <a:xfrm>
            <a:off x="544925" y="904064"/>
            <a:ext cx="5393055" cy="492443"/>
          </a:xfrm>
        </p:spPr>
        <p:txBody>
          <a:bodyPr/>
          <a:lstStyle/>
          <a:p>
            <a:r>
              <a:rPr lang="en-IN" dirty="0"/>
              <a:t>Timeline</a:t>
            </a:r>
          </a:p>
        </p:txBody>
      </p:sp>
      <p:sp>
        <p:nvSpPr>
          <p:cNvPr id="4" name="object 7">
            <a:extLst>
              <a:ext uri="{FF2B5EF4-FFF2-40B4-BE49-F238E27FC236}">
                <a16:creationId xmlns:a16="http://schemas.microsoft.com/office/drawing/2014/main" id="{F015A815-395D-5003-8859-98ECF0D01346}"/>
              </a:ext>
            </a:extLst>
          </p:cNvPr>
          <p:cNvSpPr/>
          <p:nvPr/>
        </p:nvSpPr>
        <p:spPr>
          <a:xfrm>
            <a:off x="2209800" y="2876377"/>
            <a:ext cx="594360" cy="594360"/>
          </a:xfrm>
          <a:custGeom>
            <a:avLst/>
            <a:gdLst/>
            <a:ahLst/>
            <a:cxnLst/>
            <a:rect l="l" t="t" r="r" b="b"/>
            <a:pathLst>
              <a:path w="594360" h="594360">
                <a:moveTo>
                  <a:pt x="0" y="297149"/>
                </a:moveTo>
                <a:lnTo>
                  <a:pt x="3889" y="248950"/>
                </a:lnTo>
                <a:lnTo>
                  <a:pt x="15148" y="203227"/>
                </a:lnTo>
                <a:lnTo>
                  <a:pt x="33167" y="160592"/>
                </a:lnTo>
                <a:lnTo>
                  <a:pt x="57332" y="121656"/>
                </a:lnTo>
                <a:lnTo>
                  <a:pt x="87033" y="87033"/>
                </a:lnTo>
                <a:lnTo>
                  <a:pt x="121657" y="57332"/>
                </a:lnTo>
                <a:lnTo>
                  <a:pt x="160592" y="33167"/>
                </a:lnTo>
                <a:lnTo>
                  <a:pt x="203227" y="15148"/>
                </a:lnTo>
                <a:lnTo>
                  <a:pt x="248950" y="3889"/>
                </a:lnTo>
                <a:lnTo>
                  <a:pt x="297149" y="0"/>
                </a:lnTo>
                <a:lnTo>
                  <a:pt x="343915" y="3701"/>
                </a:lnTo>
                <a:lnTo>
                  <a:pt x="389107" y="14586"/>
                </a:lnTo>
                <a:lnTo>
                  <a:pt x="431928" y="32323"/>
                </a:lnTo>
                <a:lnTo>
                  <a:pt x="471581" y="56582"/>
                </a:lnTo>
                <a:lnTo>
                  <a:pt x="507266" y="87033"/>
                </a:lnTo>
                <a:lnTo>
                  <a:pt x="537717" y="122718"/>
                </a:lnTo>
                <a:lnTo>
                  <a:pt x="561976" y="162371"/>
                </a:lnTo>
                <a:lnTo>
                  <a:pt x="579713" y="205192"/>
                </a:lnTo>
                <a:lnTo>
                  <a:pt x="590598" y="250384"/>
                </a:lnTo>
                <a:lnTo>
                  <a:pt x="594299" y="297149"/>
                </a:lnTo>
                <a:lnTo>
                  <a:pt x="590410" y="345349"/>
                </a:lnTo>
                <a:lnTo>
                  <a:pt x="579151" y="391072"/>
                </a:lnTo>
                <a:lnTo>
                  <a:pt x="561132" y="433707"/>
                </a:lnTo>
                <a:lnTo>
                  <a:pt x="536967" y="472642"/>
                </a:lnTo>
                <a:lnTo>
                  <a:pt x="507266" y="507266"/>
                </a:lnTo>
                <a:lnTo>
                  <a:pt x="472642" y="536967"/>
                </a:lnTo>
                <a:lnTo>
                  <a:pt x="433707" y="561132"/>
                </a:lnTo>
                <a:lnTo>
                  <a:pt x="391072" y="579151"/>
                </a:lnTo>
                <a:lnTo>
                  <a:pt x="345349" y="590410"/>
                </a:lnTo>
                <a:lnTo>
                  <a:pt x="297149" y="594299"/>
                </a:lnTo>
                <a:lnTo>
                  <a:pt x="248950" y="590410"/>
                </a:lnTo>
                <a:lnTo>
                  <a:pt x="203227" y="579151"/>
                </a:lnTo>
                <a:lnTo>
                  <a:pt x="160592" y="561132"/>
                </a:lnTo>
                <a:lnTo>
                  <a:pt x="121657" y="536967"/>
                </a:lnTo>
                <a:lnTo>
                  <a:pt x="87033" y="507266"/>
                </a:lnTo>
                <a:lnTo>
                  <a:pt x="57332" y="472642"/>
                </a:lnTo>
                <a:lnTo>
                  <a:pt x="33167" y="433707"/>
                </a:lnTo>
                <a:lnTo>
                  <a:pt x="15148" y="391072"/>
                </a:lnTo>
                <a:lnTo>
                  <a:pt x="3889" y="345349"/>
                </a:lnTo>
                <a:lnTo>
                  <a:pt x="0" y="297149"/>
                </a:lnTo>
                <a:close/>
              </a:path>
            </a:pathLst>
          </a:custGeom>
          <a:ln w="38099">
            <a:solidFill>
              <a:schemeClr val="tx1">
                <a:lumMod val="50000"/>
                <a:lumOff val="50000"/>
              </a:schemeClr>
            </a:solidFill>
          </a:ln>
        </p:spPr>
        <p:txBody>
          <a:bodyPr wrap="square" lIns="0" tIns="0" rIns="0" bIns="0" rtlCol="0"/>
          <a:lstStyle/>
          <a:p>
            <a:endParaRPr>
              <a:solidFill>
                <a:schemeClr val="tx1">
                  <a:lumMod val="50000"/>
                  <a:lumOff val="50000"/>
                </a:schemeClr>
              </a:solidFill>
            </a:endParaRPr>
          </a:p>
        </p:txBody>
      </p:sp>
      <p:cxnSp>
        <p:nvCxnSpPr>
          <p:cNvPr id="5" name="Straight Connector 4">
            <a:extLst>
              <a:ext uri="{FF2B5EF4-FFF2-40B4-BE49-F238E27FC236}">
                <a16:creationId xmlns:a16="http://schemas.microsoft.com/office/drawing/2014/main" id="{4E8C89C3-E6AC-9354-A3DF-DE702880DEA7}"/>
              </a:ext>
            </a:extLst>
          </p:cNvPr>
          <p:cNvCxnSpPr/>
          <p:nvPr/>
        </p:nvCxnSpPr>
        <p:spPr>
          <a:xfrm>
            <a:off x="2895600" y="3173557"/>
            <a:ext cx="381000" cy="0"/>
          </a:xfrm>
          <a:prstGeom prst="line">
            <a:avLst/>
          </a:prstGeom>
        </p:spPr>
        <p:style>
          <a:lnRef idx="1">
            <a:schemeClr val="dk1"/>
          </a:lnRef>
          <a:fillRef idx="0">
            <a:schemeClr val="dk1"/>
          </a:fillRef>
          <a:effectRef idx="0">
            <a:schemeClr val="dk1"/>
          </a:effectRef>
          <a:fontRef idx="minor">
            <a:schemeClr val="tx1"/>
          </a:fontRef>
        </p:style>
      </p:cxnSp>
      <p:sp>
        <p:nvSpPr>
          <p:cNvPr id="6" name="object 7">
            <a:extLst>
              <a:ext uri="{FF2B5EF4-FFF2-40B4-BE49-F238E27FC236}">
                <a16:creationId xmlns:a16="http://schemas.microsoft.com/office/drawing/2014/main" id="{A22CB918-F342-2C77-7246-7CBE1931864F}"/>
              </a:ext>
            </a:extLst>
          </p:cNvPr>
          <p:cNvSpPr/>
          <p:nvPr/>
        </p:nvSpPr>
        <p:spPr>
          <a:xfrm>
            <a:off x="3368040" y="2864963"/>
            <a:ext cx="594360" cy="594360"/>
          </a:xfrm>
          <a:custGeom>
            <a:avLst/>
            <a:gdLst/>
            <a:ahLst/>
            <a:cxnLst/>
            <a:rect l="l" t="t" r="r" b="b"/>
            <a:pathLst>
              <a:path w="594360" h="594360">
                <a:moveTo>
                  <a:pt x="0" y="297149"/>
                </a:moveTo>
                <a:lnTo>
                  <a:pt x="3889" y="248950"/>
                </a:lnTo>
                <a:lnTo>
                  <a:pt x="15148" y="203227"/>
                </a:lnTo>
                <a:lnTo>
                  <a:pt x="33167" y="160592"/>
                </a:lnTo>
                <a:lnTo>
                  <a:pt x="57332" y="121656"/>
                </a:lnTo>
                <a:lnTo>
                  <a:pt x="87033" y="87033"/>
                </a:lnTo>
                <a:lnTo>
                  <a:pt x="121657" y="57332"/>
                </a:lnTo>
                <a:lnTo>
                  <a:pt x="160592" y="33167"/>
                </a:lnTo>
                <a:lnTo>
                  <a:pt x="203227" y="15148"/>
                </a:lnTo>
                <a:lnTo>
                  <a:pt x="248950" y="3889"/>
                </a:lnTo>
                <a:lnTo>
                  <a:pt x="297149" y="0"/>
                </a:lnTo>
                <a:lnTo>
                  <a:pt x="343915" y="3701"/>
                </a:lnTo>
                <a:lnTo>
                  <a:pt x="389107" y="14586"/>
                </a:lnTo>
                <a:lnTo>
                  <a:pt x="431928" y="32323"/>
                </a:lnTo>
                <a:lnTo>
                  <a:pt x="471581" y="56582"/>
                </a:lnTo>
                <a:lnTo>
                  <a:pt x="507266" y="87033"/>
                </a:lnTo>
                <a:lnTo>
                  <a:pt x="537717" y="122718"/>
                </a:lnTo>
                <a:lnTo>
                  <a:pt x="561976" y="162371"/>
                </a:lnTo>
                <a:lnTo>
                  <a:pt x="579713" y="205192"/>
                </a:lnTo>
                <a:lnTo>
                  <a:pt x="590598" y="250384"/>
                </a:lnTo>
                <a:lnTo>
                  <a:pt x="594299" y="297149"/>
                </a:lnTo>
                <a:lnTo>
                  <a:pt x="590410" y="345349"/>
                </a:lnTo>
                <a:lnTo>
                  <a:pt x="579151" y="391072"/>
                </a:lnTo>
                <a:lnTo>
                  <a:pt x="561132" y="433707"/>
                </a:lnTo>
                <a:lnTo>
                  <a:pt x="536967" y="472642"/>
                </a:lnTo>
                <a:lnTo>
                  <a:pt x="507266" y="507266"/>
                </a:lnTo>
                <a:lnTo>
                  <a:pt x="472642" y="536967"/>
                </a:lnTo>
                <a:lnTo>
                  <a:pt x="433707" y="561132"/>
                </a:lnTo>
                <a:lnTo>
                  <a:pt x="391072" y="579151"/>
                </a:lnTo>
                <a:lnTo>
                  <a:pt x="345349" y="590410"/>
                </a:lnTo>
                <a:lnTo>
                  <a:pt x="297149" y="594299"/>
                </a:lnTo>
                <a:lnTo>
                  <a:pt x="248950" y="590410"/>
                </a:lnTo>
                <a:lnTo>
                  <a:pt x="203227" y="579151"/>
                </a:lnTo>
                <a:lnTo>
                  <a:pt x="160592" y="561132"/>
                </a:lnTo>
                <a:lnTo>
                  <a:pt x="121657" y="536967"/>
                </a:lnTo>
                <a:lnTo>
                  <a:pt x="87033" y="507266"/>
                </a:lnTo>
                <a:lnTo>
                  <a:pt x="57332" y="472642"/>
                </a:lnTo>
                <a:lnTo>
                  <a:pt x="33167" y="433707"/>
                </a:lnTo>
                <a:lnTo>
                  <a:pt x="15148" y="391072"/>
                </a:lnTo>
                <a:lnTo>
                  <a:pt x="3889" y="345349"/>
                </a:lnTo>
                <a:lnTo>
                  <a:pt x="0" y="297149"/>
                </a:lnTo>
                <a:close/>
              </a:path>
            </a:pathLst>
          </a:custGeom>
          <a:ln w="38099">
            <a:solidFill>
              <a:srgbClr val="FF0000"/>
            </a:solidFill>
          </a:ln>
        </p:spPr>
        <p:txBody>
          <a:bodyPr wrap="square" lIns="0" tIns="0" rIns="0" bIns="0" rtlCol="0"/>
          <a:lstStyle/>
          <a:p>
            <a:endParaRPr/>
          </a:p>
        </p:txBody>
      </p:sp>
      <p:sp>
        <p:nvSpPr>
          <p:cNvPr id="7" name="object 7">
            <a:extLst>
              <a:ext uri="{FF2B5EF4-FFF2-40B4-BE49-F238E27FC236}">
                <a16:creationId xmlns:a16="http://schemas.microsoft.com/office/drawing/2014/main" id="{141FA480-99A9-6A19-426B-CF28C2E9C84F}"/>
              </a:ext>
            </a:extLst>
          </p:cNvPr>
          <p:cNvSpPr/>
          <p:nvPr/>
        </p:nvSpPr>
        <p:spPr>
          <a:xfrm>
            <a:off x="4648200" y="2876377"/>
            <a:ext cx="594360" cy="594360"/>
          </a:xfrm>
          <a:custGeom>
            <a:avLst/>
            <a:gdLst/>
            <a:ahLst/>
            <a:cxnLst/>
            <a:rect l="l" t="t" r="r" b="b"/>
            <a:pathLst>
              <a:path w="594360" h="594360">
                <a:moveTo>
                  <a:pt x="0" y="297149"/>
                </a:moveTo>
                <a:lnTo>
                  <a:pt x="3889" y="248950"/>
                </a:lnTo>
                <a:lnTo>
                  <a:pt x="15148" y="203227"/>
                </a:lnTo>
                <a:lnTo>
                  <a:pt x="33167" y="160592"/>
                </a:lnTo>
                <a:lnTo>
                  <a:pt x="57332" y="121656"/>
                </a:lnTo>
                <a:lnTo>
                  <a:pt x="87033" y="87033"/>
                </a:lnTo>
                <a:lnTo>
                  <a:pt x="121657" y="57332"/>
                </a:lnTo>
                <a:lnTo>
                  <a:pt x="160592" y="33167"/>
                </a:lnTo>
                <a:lnTo>
                  <a:pt x="203227" y="15148"/>
                </a:lnTo>
                <a:lnTo>
                  <a:pt x="248950" y="3889"/>
                </a:lnTo>
                <a:lnTo>
                  <a:pt x="297149" y="0"/>
                </a:lnTo>
                <a:lnTo>
                  <a:pt x="343915" y="3701"/>
                </a:lnTo>
                <a:lnTo>
                  <a:pt x="389107" y="14586"/>
                </a:lnTo>
                <a:lnTo>
                  <a:pt x="431928" y="32323"/>
                </a:lnTo>
                <a:lnTo>
                  <a:pt x="471581" y="56582"/>
                </a:lnTo>
                <a:lnTo>
                  <a:pt x="507266" y="87033"/>
                </a:lnTo>
                <a:lnTo>
                  <a:pt x="537717" y="122718"/>
                </a:lnTo>
                <a:lnTo>
                  <a:pt x="561976" y="162371"/>
                </a:lnTo>
                <a:lnTo>
                  <a:pt x="579713" y="205192"/>
                </a:lnTo>
                <a:lnTo>
                  <a:pt x="590598" y="250384"/>
                </a:lnTo>
                <a:lnTo>
                  <a:pt x="594299" y="297149"/>
                </a:lnTo>
                <a:lnTo>
                  <a:pt x="590410" y="345349"/>
                </a:lnTo>
                <a:lnTo>
                  <a:pt x="579151" y="391072"/>
                </a:lnTo>
                <a:lnTo>
                  <a:pt x="561132" y="433707"/>
                </a:lnTo>
                <a:lnTo>
                  <a:pt x="536967" y="472642"/>
                </a:lnTo>
                <a:lnTo>
                  <a:pt x="507266" y="507266"/>
                </a:lnTo>
                <a:lnTo>
                  <a:pt x="472642" y="536967"/>
                </a:lnTo>
                <a:lnTo>
                  <a:pt x="433707" y="561132"/>
                </a:lnTo>
                <a:lnTo>
                  <a:pt x="391072" y="579151"/>
                </a:lnTo>
                <a:lnTo>
                  <a:pt x="345349" y="590410"/>
                </a:lnTo>
                <a:lnTo>
                  <a:pt x="297149" y="594299"/>
                </a:lnTo>
                <a:lnTo>
                  <a:pt x="248950" y="590410"/>
                </a:lnTo>
                <a:lnTo>
                  <a:pt x="203227" y="579151"/>
                </a:lnTo>
                <a:lnTo>
                  <a:pt x="160592" y="561132"/>
                </a:lnTo>
                <a:lnTo>
                  <a:pt x="121657" y="536967"/>
                </a:lnTo>
                <a:lnTo>
                  <a:pt x="87033" y="507266"/>
                </a:lnTo>
                <a:lnTo>
                  <a:pt x="57332" y="472642"/>
                </a:lnTo>
                <a:lnTo>
                  <a:pt x="33167" y="433707"/>
                </a:lnTo>
                <a:lnTo>
                  <a:pt x="15148" y="391072"/>
                </a:lnTo>
                <a:lnTo>
                  <a:pt x="3889" y="345349"/>
                </a:lnTo>
                <a:lnTo>
                  <a:pt x="0" y="297149"/>
                </a:lnTo>
                <a:close/>
              </a:path>
            </a:pathLst>
          </a:custGeom>
          <a:ln w="38099">
            <a:solidFill>
              <a:schemeClr val="tx1">
                <a:lumMod val="50000"/>
                <a:lumOff val="50000"/>
              </a:schemeClr>
            </a:solidFill>
          </a:ln>
        </p:spPr>
        <p:txBody>
          <a:bodyPr wrap="square" lIns="0" tIns="0" rIns="0" bIns="0" rtlCol="0"/>
          <a:lstStyle/>
          <a:p>
            <a:endParaRPr/>
          </a:p>
        </p:txBody>
      </p:sp>
      <p:sp>
        <p:nvSpPr>
          <p:cNvPr id="8" name="object 7">
            <a:extLst>
              <a:ext uri="{FF2B5EF4-FFF2-40B4-BE49-F238E27FC236}">
                <a16:creationId xmlns:a16="http://schemas.microsoft.com/office/drawing/2014/main" id="{62655BE6-36DE-E1B6-9316-92B761DDB972}"/>
              </a:ext>
            </a:extLst>
          </p:cNvPr>
          <p:cNvSpPr/>
          <p:nvPr/>
        </p:nvSpPr>
        <p:spPr>
          <a:xfrm>
            <a:off x="5928360" y="2864097"/>
            <a:ext cx="594360" cy="594360"/>
          </a:xfrm>
          <a:custGeom>
            <a:avLst/>
            <a:gdLst/>
            <a:ahLst/>
            <a:cxnLst/>
            <a:rect l="l" t="t" r="r" b="b"/>
            <a:pathLst>
              <a:path w="594360" h="594360">
                <a:moveTo>
                  <a:pt x="0" y="297149"/>
                </a:moveTo>
                <a:lnTo>
                  <a:pt x="3889" y="248950"/>
                </a:lnTo>
                <a:lnTo>
                  <a:pt x="15148" y="203227"/>
                </a:lnTo>
                <a:lnTo>
                  <a:pt x="33167" y="160592"/>
                </a:lnTo>
                <a:lnTo>
                  <a:pt x="57332" y="121656"/>
                </a:lnTo>
                <a:lnTo>
                  <a:pt x="87033" y="87033"/>
                </a:lnTo>
                <a:lnTo>
                  <a:pt x="121657" y="57332"/>
                </a:lnTo>
                <a:lnTo>
                  <a:pt x="160592" y="33167"/>
                </a:lnTo>
                <a:lnTo>
                  <a:pt x="203227" y="15148"/>
                </a:lnTo>
                <a:lnTo>
                  <a:pt x="248950" y="3889"/>
                </a:lnTo>
                <a:lnTo>
                  <a:pt x="297149" y="0"/>
                </a:lnTo>
                <a:lnTo>
                  <a:pt x="343915" y="3701"/>
                </a:lnTo>
                <a:lnTo>
                  <a:pt x="389107" y="14586"/>
                </a:lnTo>
                <a:lnTo>
                  <a:pt x="431928" y="32323"/>
                </a:lnTo>
                <a:lnTo>
                  <a:pt x="471581" y="56582"/>
                </a:lnTo>
                <a:lnTo>
                  <a:pt x="507266" y="87033"/>
                </a:lnTo>
                <a:lnTo>
                  <a:pt x="537717" y="122718"/>
                </a:lnTo>
                <a:lnTo>
                  <a:pt x="561976" y="162371"/>
                </a:lnTo>
                <a:lnTo>
                  <a:pt x="579713" y="205192"/>
                </a:lnTo>
                <a:lnTo>
                  <a:pt x="590598" y="250384"/>
                </a:lnTo>
                <a:lnTo>
                  <a:pt x="594299" y="297149"/>
                </a:lnTo>
                <a:lnTo>
                  <a:pt x="590410" y="345349"/>
                </a:lnTo>
                <a:lnTo>
                  <a:pt x="579151" y="391072"/>
                </a:lnTo>
                <a:lnTo>
                  <a:pt x="561132" y="433707"/>
                </a:lnTo>
                <a:lnTo>
                  <a:pt x="536967" y="472642"/>
                </a:lnTo>
                <a:lnTo>
                  <a:pt x="507266" y="507266"/>
                </a:lnTo>
                <a:lnTo>
                  <a:pt x="472642" y="536967"/>
                </a:lnTo>
                <a:lnTo>
                  <a:pt x="433707" y="561132"/>
                </a:lnTo>
                <a:lnTo>
                  <a:pt x="391072" y="579151"/>
                </a:lnTo>
                <a:lnTo>
                  <a:pt x="345349" y="590410"/>
                </a:lnTo>
                <a:lnTo>
                  <a:pt x="297149" y="594299"/>
                </a:lnTo>
                <a:lnTo>
                  <a:pt x="248950" y="590410"/>
                </a:lnTo>
                <a:lnTo>
                  <a:pt x="203227" y="579151"/>
                </a:lnTo>
                <a:lnTo>
                  <a:pt x="160592" y="561132"/>
                </a:lnTo>
                <a:lnTo>
                  <a:pt x="121657" y="536967"/>
                </a:lnTo>
                <a:lnTo>
                  <a:pt x="87033" y="507266"/>
                </a:lnTo>
                <a:lnTo>
                  <a:pt x="57332" y="472642"/>
                </a:lnTo>
                <a:lnTo>
                  <a:pt x="33167" y="433707"/>
                </a:lnTo>
                <a:lnTo>
                  <a:pt x="15148" y="391072"/>
                </a:lnTo>
                <a:lnTo>
                  <a:pt x="3889" y="345349"/>
                </a:lnTo>
                <a:lnTo>
                  <a:pt x="0" y="297149"/>
                </a:lnTo>
                <a:close/>
              </a:path>
            </a:pathLst>
          </a:custGeom>
          <a:ln w="38099">
            <a:solidFill>
              <a:schemeClr val="tx1">
                <a:lumMod val="50000"/>
                <a:lumOff val="50000"/>
              </a:schemeClr>
            </a:solidFill>
          </a:ln>
        </p:spPr>
        <p:txBody>
          <a:bodyPr wrap="square" lIns="0" tIns="0" rIns="0" bIns="0" rtlCol="0"/>
          <a:lstStyle/>
          <a:p>
            <a:endParaRPr/>
          </a:p>
        </p:txBody>
      </p:sp>
      <p:cxnSp>
        <p:nvCxnSpPr>
          <p:cNvPr id="9" name="Straight Connector 8">
            <a:extLst>
              <a:ext uri="{FF2B5EF4-FFF2-40B4-BE49-F238E27FC236}">
                <a16:creationId xmlns:a16="http://schemas.microsoft.com/office/drawing/2014/main" id="{1DA134E3-3374-C543-3E50-4BDCA9846E04}"/>
              </a:ext>
            </a:extLst>
          </p:cNvPr>
          <p:cNvCxnSpPr/>
          <p:nvPr/>
        </p:nvCxnSpPr>
        <p:spPr>
          <a:xfrm>
            <a:off x="4114800" y="3165764"/>
            <a:ext cx="381000"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81D90CD8-7301-9AE2-0A27-80F240A15F78}"/>
              </a:ext>
            </a:extLst>
          </p:cNvPr>
          <p:cNvCxnSpPr/>
          <p:nvPr/>
        </p:nvCxnSpPr>
        <p:spPr>
          <a:xfrm>
            <a:off x="5410200" y="3161277"/>
            <a:ext cx="381000"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A987A107-A92E-466A-976E-F9E3CC74B204}"/>
              </a:ext>
            </a:extLst>
          </p:cNvPr>
          <p:cNvSpPr txBox="1"/>
          <p:nvPr/>
        </p:nvSpPr>
        <p:spPr>
          <a:xfrm>
            <a:off x="2236713" y="3065835"/>
            <a:ext cx="540533" cy="215444"/>
          </a:xfrm>
          <a:prstGeom prst="rect">
            <a:avLst/>
          </a:prstGeom>
          <a:noFill/>
        </p:spPr>
        <p:txBody>
          <a:bodyPr wrap="none" rtlCol="0">
            <a:spAutoFit/>
          </a:bodyPr>
          <a:lstStyle/>
          <a:p>
            <a:r>
              <a:rPr lang="en-IN" sz="800" b="1" dirty="0">
                <a:solidFill>
                  <a:schemeClr val="tx1">
                    <a:lumMod val="50000"/>
                    <a:lumOff val="50000"/>
                  </a:schemeClr>
                </a:solidFill>
              </a:rPr>
              <a:t>Week 1</a:t>
            </a:r>
          </a:p>
        </p:txBody>
      </p:sp>
      <p:sp>
        <p:nvSpPr>
          <p:cNvPr id="15" name="TextBox 14">
            <a:extLst>
              <a:ext uri="{FF2B5EF4-FFF2-40B4-BE49-F238E27FC236}">
                <a16:creationId xmlns:a16="http://schemas.microsoft.com/office/drawing/2014/main" id="{02B5C8FB-2476-10F6-C563-4C8A452EB8D8}"/>
              </a:ext>
            </a:extLst>
          </p:cNvPr>
          <p:cNvSpPr txBox="1"/>
          <p:nvPr/>
        </p:nvSpPr>
        <p:spPr>
          <a:xfrm>
            <a:off x="3393569" y="3065835"/>
            <a:ext cx="540533" cy="215444"/>
          </a:xfrm>
          <a:prstGeom prst="rect">
            <a:avLst/>
          </a:prstGeom>
          <a:noFill/>
        </p:spPr>
        <p:txBody>
          <a:bodyPr wrap="none" rtlCol="0">
            <a:spAutoFit/>
          </a:bodyPr>
          <a:lstStyle/>
          <a:p>
            <a:r>
              <a:rPr lang="en-IN" sz="800" b="1" dirty="0">
                <a:solidFill>
                  <a:srgbClr val="FF0000"/>
                </a:solidFill>
              </a:rPr>
              <a:t>Week 2</a:t>
            </a:r>
          </a:p>
        </p:txBody>
      </p:sp>
      <p:sp>
        <p:nvSpPr>
          <p:cNvPr id="17" name="TextBox 16">
            <a:extLst>
              <a:ext uri="{FF2B5EF4-FFF2-40B4-BE49-F238E27FC236}">
                <a16:creationId xmlns:a16="http://schemas.microsoft.com/office/drawing/2014/main" id="{929994CC-6438-DBE5-D1B1-81D3FCB0E6C9}"/>
              </a:ext>
            </a:extLst>
          </p:cNvPr>
          <p:cNvSpPr txBox="1"/>
          <p:nvPr/>
        </p:nvSpPr>
        <p:spPr>
          <a:xfrm>
            <a:off x="4675113" y="3065835"/>
            <a:ext cx="540533" cy="215444"/>
          </a:xfrm>
          <a:prstGeom prst="rect">
            <a:avLst/>
          </a:prstGeom>
          <a:noFill/>
          <a:ln>
            <a:noFill/>
          </a:ln>
        </p:spPr>
        <p:txBody>
          <a:bodyPr wrap="none" rtlCol="0">
            <a:spAutoFit/>
          </a:bodyPr>
          <a:lstStyle/>
          <a:p>
            <a:r>
              <a:rPr lang="en-IN" sz="800" b="1" dirty="0">
                <a:solidFill>
                  <a:schemeClr val="tx1">
                    <a:lumMod val="50000"/>
                    <a:lumOff val="50000"/>
                  </a:schemeClr>
                </a:solidFill>
              </a:rPr>
              <a:t>Week 3</a:t>
            </a:r>
          </a:p>
        </p:txBody>
      </p:sp>
      <p:sp>
        <p:nvSpPr>
          <p:cNvPr id="19" name="TextBox 18">
            <a:extLst>
              <a:ext uri="{FF2B5EF4-FFF2-40B4-BE49-F238E27FC236}">
                <a16:creationId xmlns:a16="http://schemas.microsoft.com/office/drawing/2014/main" id="{8A302D48-28F2-200D-B80F-7AFB6F7BC594}"/>
              </a:ext>
            </a:extLst>
          </p:cNvPr>
          <p:cNvSpPr txBox="1"/>
          <p:nvPr/>
        </p:nvSpPr>
        <p:spPr>
          <a:xfrm>
            <a:off x="5955273" y="3053555"/>
            <a:ext cx="540533" cy="215444"/>
          </a:xfrm>
          <a:prstGeom prst="rect">
            <a:avLst/>
          </a:prstGeom>
          <a:noFill/>
        </p:spPr>
        <p:txBody>
          <a:bodyPr wrap="none" rtlCol="0">
            <a:spAutoFit/>
          </a:bodyPr>
          <a:lstStyle/>
          <a:p>
            <a:r>
              <a:rPr lang="en-IN" sz="800" b="1" dirty="0">
                <a:solidFill>
                  <a:schemeClr val="tx1">
                    <a:lumMod val="50000"/>
                    <a:lumOff val="50000"/>
                  </a:schemeClr>
                </a:solidFill>
              </a:rPr>
              <a:t>Week 4</a:t>
            </a:r>
          </a:p>
        </p:txBody>
      </p:sp>
      <p:sp>
        <p:nvSpPr>
          <p:cNvPr id="20" name="TextBox 19">
            <a:extLst>
              <a:ext uri="{FF2B5EF4-FFF2-40B4-BE49-F238E27FC236}">
                <a16:creationId xmlns:a16="http://schemas.microsoft.com/office/drawing/2014/main" id="{18144548-843F-BD24-F971-35B0F7F1AD15}"/>
              </a:ext>
            </a:extLst>
          </p:cNvPr>
          <p:cNvSpPr txBox="1"/>
          <p:nvPr/>
        </p:nvSpPr>
        <p:spPr>
          <a:xfrm>
            <a:off x="3165942" y="3624270"/>
            <a:ext cx="995785" cy="338554"/>
          </a:xfrm>
          <a:prstGeom prst="rect">
            <a:avLst/>
          </a:prstGeom>
          <a:noFill/>
        </p:spPr>
        <p:txBody>
          <a:bodyPr wrap="none" rtlCol="0">
            <a:spAutoFit/>
          </a:bodyPr>
          <a:lstStyle/>
          <a:p>
            <a:pPr algn="ctr"/>
            <a:r>
              <a:rPr lang="en-IN" sz="800" b="1" dirty="0">
                <a:solidFill>
                  <a:srgbClr val="FF0000"/>
                </a:solidFill>
              </a:rPr>
              <a:t> Data Wrangling </a:t>
            </a:r>
          </a:p>
          <a:p>
            <a:pPr algn="ctr"/>
            <a:r>
              <a:rPr lang="en-IN" sz="800" b="1" dirty="0">
                <a:solidFill>
                  <a:srgbClr val="FF0000"/>
                </a:solidFill>
              </a:rPr>
              <a:t>Libraries</a:t>
            </a:r>
          </a:p>
        </p:txBody>
      </p:sp>
      <p:sp>
        <p:nvSpPr>
          <p:cNvPr id="44" name="TextBox 43">
            <a:extLst>
              <a:ext uri="{FF2B5EF4-FFF2-40B4-BE49-F238E27FC236}">
                <a16:creationId xmlns:a16="http://schemas.microsoft.com/office/drawing/2014/main" id="{4AB40EEA-A779-DF54-708F-EC061FBDB07E}"/>
              </a:ext>
            </a:extLst>
          </p:cNvPr>
          <p:cNvSpPr txBox="1"/>
          <p:nvPr/>
        </p:nvSpPr>
        <p:spPr>
          <a:xfrm>
            <a:off x="2069198" y="3624270"/>
            <a:ext cx="875561" cy="338554"/>
          </a:xfrm>
          <a:prstGeom prst="rect">
            <a:avLst/>
          </a:prstGeom>
          <a:noFill/>
        </p:spPr>
        <p:txBody>
          <a:bodyPr wrap="none" rtlCol="0">
            <a:spAutoFit/>
          </a:bodyPr>
          <a:lstStyle/>
          <a:p>
            <a:r>
              <a:rPr lang="en-IN" sz="800" b="1" dirty="0">
                <a:solidFill>
                  <a:schemeClr val="tx1">
                    <a:lumMod val="50000"/>
                    <a:lumOff val="50000"/>
                  </a:schemeClr>
                </a:solidFill>
              </a:rPr>
              <a:t>Introduction:</a:t>
            </a:r>
          </a:p>
          <a:p>
            <a:r>
              <a:rPr lang="en-IN" sz="800" b="1" dirty="0">
                <a:solidFill>
                  <a:schemeClr val="tx1">
                    <a:lumMod val="50000"/>
                    <a:lumOff val="50000"/>
                  </a:schemeClr>
                </a:solidFill>
              </a:rPr>
              <a:t>Python &amp; SQL</a:t>
            </a:r>
          </a:p>
        </p:txBody>
      </p:sp>
      <p:sp>
        <p:nvSpPr>
          <p:cNvPr id="46" name="TextBox 45">
            <a:extLst>
              <a:ext uri="{FF2B5EF4-FFF2-40B4-BE49-F238E27FC236}">
                <a16:creationId xmlns:a16="http://schemas.microsoft.com/office/drawing/2014/main" id="{2E3AE0E2-84A3-FC52-4DDE-8C19D135C091}"/>
              </a:ext>
            </a:extLst>
          </p:cNvPr>
          <p:cNvSpPr txBox="1"/>
          <p:nvPr/>
        </p:nvSpPr>
        <p:spPr>
          <a:xfrm>
            <a:off x="4549067" y="3629040"/>
            <a:ext cx="861133" cy="338554"/>
          </a:xfrm>
          <a:prstGeom prst="rect">
            <a:avLst/>
          </a:prstGeom>
          <a:noFill/>
        </p:spPr>
        <p:txBody>
          <a:bodyPr wrap="none" rtlCol="0">
            <a:spAutoFit/>
          </a:bodyPr>
          <a:lstStyle/>
          <a:p>
            <a:pPr algn="ctr"/>
            <a:r>
              <a:rPr lang="en-IN" sz="800" b="1" dirty="0">
                <a:solidFill>
                  <a:schemeClr val="tx1">
                    <a:lumMod val="50000"/>
                    <a:lumOff val="50000"/>
                  </a:schemeClr>
                </a:solidFill>
              </a:rPr>
              <a:t>Exploratory </a:t>
            </a:r>
          </a:p>
          <a:p>
            <a:r>
              <a:rPr lang="en-IN" sz="800" b="1" dirty="0">
                <a:solidFill>
                  <a:schemeClr val="tx1">
                    <a:lumMod val="50000"/>
                    <a:lumOff val="50000"/>
                  </a:schemeClr>
                </a:solidFill>
              </a:rPr>
              <a:t>Data Analysis</a:t>
            </a:r>
          </a:p>
        </p:txBody>
      </p:sp>
      <p:sp>
        <p:nvSpPr>
          <p:cNvPr id="48" name="TextBox 47">
            <a:extLst>
              <a:ext uri="{FF2B5EF4-FFF2-40B4-BE49-F238E27FC236}">
                <a16:creationId xmlns:a16="http://schemas.microsoft.com/office/drawing/2014/main" id="{00636738-15F1-8E9A-CCF6-F09182248E65}"/>
              </a:ext>
            </a:extLst>
          </p:cNvPr>
          <p:cNvSpPr txBox="1"/>
          <p:nvPr/>
        </p:nvSpPr>
        <p:spPr>
          <a:xfrm>
            <a:off x="5846178" y="3603696"/>
            <a:ext cx="814647" cy="338554"/>
          </a:xfrm>
          <a:prstGeom prst="rect">
            <a:avLst/>
          </a:prstGeom>
          <a:noFill/>
        </p:spPr>
        <p:txBody>
          <a:bodyPr wrap="none" rtlCol="0">
            <a:spAutoFit/>
          </a:bodyPr>
          <a:lstStyle/>
          <a:p>
            <a:pPr algn="ctr"/>
            <a:r>
              <a:rPr lang="en-IN" sz="800" b="1" dirty="0">
                <a:solidFill>
                  <a:schemeClr val="tx1">
                    <a:lumMod val="50000"/>
                    <a:lumOff val="50000"/>
                  </a:schemeClr>
                </a:solidFill>
              </a:rPr>
              <a:t>Data </a:t>
            </a:r>
          </a:p>
          <a:p>
            <a:r>
              <a:rPr lang="en-IN" sz="800" b="1" dirty="0">
                <a:solidFill>
                  <a:schemeClr val="tx1">
                    <a:lumMod val="50000"/>
                    <a:lumOff val="50000"/>
                  </a:schemeClr>
                </a:solidFill>
              </a:rPr>
              <a:t>Visualization</a:t>
            </a:r>
          </a:p>
        </p:txBody>
      </p:sp>
    </p:spTree>
    <p:extLst>
      <p:ext uri="{BB962C8B-B14F-4D97-AF65-F5344CB8AC3E}">
        <p14:creationId xmlns:p14="http://schemas.microsoft.com/office/powerpoint/2010/main" val="161719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5691" rIns="0" bIns="0" rtlCol="0">
            <a:spAutoFit/>
          </a:bodyPr>
          <a:lstStyle/>
          <a:p>
            <a:pPr marL="12700">
              <a:lnSpc>
                <a:spcPct val="100000"/>
              </a:lnSpc>
              <a:spcBef>
                <a:spcPts val="100"/>
              </a:spcBef>
            </a:pPr>
            <a:r>
              <a:rPr spc="-65" dirty="0"/>
              <a:t>matplotlib</a:t>
            </a:r>
            <a:r>
              <a:rPr spc="-140" dirty="0"/>
              <a:t> </a:t>
            </a:r>
            <a:r>
              <a:rPr spc="135" dirty="0"/>
              <a:t>vs</a:t>
            </a:r>
            <a:r>
              <a:rPr spc="-135" dirty="0"/>
              <a:t> </a:t>
            </a:r>
            <a:r>
              <a:rPr spc="-10" dirty="0"/>
              <a:t>seaborn</a:t>
            </a:r>
          </a:p>
        </p:txBody>
      </p:sp>
      <p:sp>
        <p:nvSpPr>
          <p:cNvPr id="3" name="object 3"/>
          <p:cNvSpPr txBox="1"/>
          <p:nvPr/>
        </p:nvSpPr>
        <p:spPr>
          <a:xfrm>
            <a:off x="666193" y="1984988"/>
            <a:ext cx="7175500" cy="1465580"/>
          </a:xfrm>
          <a:prstGeom prst="rect">
            <a:avLst/>
          </a:prstGeom>
        </p:spPr>
        <p:txBody>
          <a:bodyPr vert="horz" wrap="square" lIns="0" tIns="12700" rIns="0" bIns="0" rtlCol="0">
            <a:spAutoFit/>
          </a:bodyPr>
          <a:lstStyle/>
          <a:p>
            <a:pPr marL="348615" indent="-336550">
              <a:lnSpc>
                <a:spcPct val="100000"/>
              </a:lnSpc>
              <a:spcBef>
                <a:spcPts val="100"/>
              </a:spcBef>
              <a:buFont typeface="Arial"/>
              <a:buChar char="●"/>
              <a:tabLst>
                <a:tab pos="347980" algn="l"/>
                <a:tab pos="349250" algn="l"/>
              </a:tabLst>
            </a:pPr>
            <a:r>
              <a:rPr sz="1400" dirty="0">
                <a:solidFill>
                  <a:srgbClr val="737373"/>
                </a:solidFill>
                <a:latin typeface="Trebuchet MS"/>
                <a:cs typeface="Trebuchet MS"/>
              </a:rPr>
              <a:t>seaborn</a:t>
            </a:r>
            <a:r>
              <a:rPr sz="1400" spc="-40" dirty="0">
                <a:solidFill>
                  <a:srgbClr val="737373"/>
                </a:solidFill>
                <a:latin typeface="Trebuchet MS"/>
                <a:cs typeface="Trebuchet MS"/>
              </a:rPr>
              <a:t> </a:t>
            </a:r>
            <a:r>
              <a:rPr sz="1400" spc="-25" dirty="0">
                <a:solidFill>
                  <a:srgbClr val="737373"/>
                </a:solidFill>
                <a:latin typeface="Trebuchet MS"/>
                <a:cs typeface="Trebuchet MS"/>
              </a:rPr>
              <a:t>utilizes </a:t>
            </a:r>
            <a:r>
              <a:rPr sz="1400" b="1" spc="-10" dirty="0">
                <a:solidFill>
                  <a:srgbClr val="0F9D58"/>
                </a:solidFill>
                <a:latin typeface="Trebuchet MS"/>
                <a:cs typeface="Trebuchet MS"/>
              </a:rPr>
              <a:t>fascinating</a:t>
            </a:r>
            <a:r>
              <a:rPr sz="1400" b="1" spc="-35" dirty="0">
                <a:solidFill>
                  <a:srgbClr val="0F9D58"/>
                </a:solidFill>
                <a:latin typeface="Trebuchet MS"/>
                <a:cs typeface="Trebuchet MS"/>
              </a:rPr>
              <a:t> </a:t>
            </a:r>
            <a:r>
              <a:rPr sz="1400" b="1" spc="-60" dirty="0">
                <a:solidFill>
                  <a:srgbClr val="0F9D58"/>
                </a:solidFill>
                <a:latin typeface="Trebuchet MS"/>
                <a:cs typeface="Trebuchet MS"/>
              </a:rPr>
              <a:t>themes</a:t>
            </a:r>
            <a:r>
              <a:rPr sz="1400" spc="-60" dirty="0">
                <a:solidFill>
                  <a:srgbClr val="737373"/>
                </a:solidFill>
                <a:latin typeface="Trebuchet MS"/>
                <a:cs typeface="Trebuchet MS"/>
              </a:rPr>
              <a:t>,</a:t>
            </a:r>
            <a:r>
              <a:rPr sz="1400" spc="-35" dirty="0">
                <a:solidFill>
                  <a:srgbClr val="737373"/>
                </a:solidFill>
                <a:latin typeface="Trebuchet MS"/>
                <a:cs typeface="Trebuchet MS"/>
              </a:rPr>
              <a:t> </a:t>
            </a:r>
            <a:r>
              <a:rPr sz="1400" spc="-40" dirty="0">
                <a:solidFill>
                  <a:srgbClr val="737373"/>
                </a:solidFill>
                <a:latin typeface="Trebuchet MS"/>
                <a:cs typeface="Trebuchet MS"/>
              </a:rPr>
              <a:t>while </a:t>
            </a:r>
            <a:r>
              <a:rPr sz="1400" spc="-35" dirty="0">
                <a:solidFill>
                  <a:srgbClr val="737373"/>
                </a:solidFill>
                <a:latin typeface="Trebuchet MS"/>
                <a:cs typeface="Trebuchet MS"/>
              </a:rPr>
              <a:t>matplotlib </a:t>
            </a:r>
            <a:r>
              <a:rPr sz="1400" dirty="0">
                <a:solidFill>
                  <a:srgbClr val="737373"/>
                </a:solidFill>
                <a:latin typeface="Trebuchet MS"/>
                <a:cs typeface="Trebuchet MS"/>
              </a:rPr>
              <a:t>is</a:t>
            </a:r>
            <a:r>
              <a:rPr sz="1400" spc="-40" dirty="0">
                <a:solidFill>
                  <a:srgbClr val="737373"/>
                </a:solidFill>
                <a:latin typeface="Trebuchet MS"/>
                <a:cs typeface="Trebuchet MS"/>
              </a:rPr>
              <a:t> </a:t>
            </a:r>
            <a:r>
              <a:rPr sz="1400" dirty="0">
                <a:solidFill>
                  <a:srgbClr val="737373"/>
                </a:solidFill>
                <a:latin typeface="Trebuchet MS"/>
                <a:cs typeface="Trebuchet MS"/>
              </a:rPr>
              <a:t>used</a:t>
            </a:r>
            <a:r>
              <a:rPr sz="1400" spc="-35" dirty="0">
                <a:solidFill>
                  <a:srgbClr val="737373"/>
                </a:solidFill>
                <a:latin typeface="Trebuchet MS"/>
                <a:cs typeface="Trebuchet MS"/>
              </a:rPr>
              <a:t> </a:t>
            </a:r>
            <a:r>
              <a:rPr sz="1400" spc="-20" dirty="0">
                <a:solidFill>
                  <a:srgbClr val="737373"/>
                </a:solidFill>
                <a:latin typeface="Trebuchet MS"/>
                <a:cs typeface="Trebuchet MS"/>
              </a:rPr>
              <a:t>for</a:t>
            </a:r>
            <a:r>
              <a:rPr sz="1400" spc="-10" dirty="0">
                <a:solidFill>
                  <a:srgbClr val="737373"/>
                </a:solidFill>
                <a:latin typeface="Trebuchet MS"/>
                <a:cs typeface="Trebuchet MS"/>
              </a:rPr>
              <a:t> </a:t>
            </a:r>
            <a:r>
              <a:rPr sz="1400" b="1" dirty="0">
                <a:solidFill>
                  <a:srgbClr val="737373"/>
                </a:solidFill>
                <a:latin typeface="Trebuchet MS"/>
                <a:cs typeface="Trebuchet MS"/>
              </a:rPr>
              <a:t>basic</a:t>
            </a:r>
            <a:r>
              <a:rPr sz="1400" b="1" spc="-35" dirty="0">
                <a:solidFill>
                  <a:srgbClr val="737373"/>
                </a:solidFill>
                <a:latin typeface="Trebuchet MS"/>
                <a:cs typeface="Trebuchet MS"/>
              </a:rPr>
              <a:t> </a:t>
            </a:r>
            <a:r>
              <a:rPr sz="1400" b="1" spc="-10" dirty="0">
                <a:solidFill>
                  <a:srgbClr val="737373"/>
                </a:solidFill>
                <a:latin typeface="Trebuchet MS"/>
                <a:cs typeface="Trebuchet MS"/>
              </a:rPr>
              <a:t>graphs</a:t>
            </a:r>
            <a:endParaRPr sz="1400">
              <a:latin typeface="Trebuchet MS"/>
              <a:cs typeface="Trebuchet MS"/>
            </a:endParaRPr>
          </a:p>
          <a:p>
            <a:pPr>
              <a:lnSpc>
                <a:spcPct val="100000"/>
              </a:lnSpc>
              <a:spcBef>
                <a:spcPts val="35"/>
              </a:spcBef>
              <a:buClr>
                <a:srgbClr val="737373"/>
              </a:buClr>
              <a:buFont typeface="Arial"/>
              <a:buChar char="●"/>
            </a:pPr>
            <a:endParaRPr sz="1850">
              <a:latin typeface="Trebuchet MS"/>
              <a:cs typeface="Trebuchet MS"/>
            </a:endParaRPr>
          </a:p>
          <a:p>
            <a:pPr marL="348615" indent="-336550">
              <a:lnSpc>
                <a:spcPct val="100000"/>
              </a:lnSpc>
              <a:buFont typeface="Arial"/>
              <a:buChar char="●"/>
              <a:tabLst>
                <a:tab pos="347980" algn="l"/>
                <a:tab pos="349250" algn="l"/>
              </a:tabLst>
            </a:pPr>
            <a:r>
              <a:rPr sz="1400" spc="-35" dirty="0">
                <a:solidFill>
                  <a:srgbClr val="737373"/>
                </a:solidFill>
                <a:latin typeface="Trebuchet MS"/>
                <a:cs typeface="Trebuchet MS"/>
              </a:rPr>
              <a:t>matplotlib</a:t>
            </a:r>
            <a:r>
              <a:rPr sz="1400" spc="-30" dirty="0">
                <a:solidFill>
                  <a:srgbClr val="737373"/>
                </a:solidFill>
                <a:latin typeface="Trebuchet MS"/>
                <a:cs typeface="Trebuchet MS"/>
              </a:rPr>
              <a:t> </a:t>
            </a:r>
            <a:r>
              <a:rPr sz="1400" dirty="0">
                <a:solidFill>
                  <a:srgbClr val="737373"/>
                </a:solidFill>
                <a:latin typeface="Trebuchet MS"/>
                <a:cs typeface="Trebuchet MS"/>
              </a:rPr>
              <a:t>is</a:t>
            </a:r>
            <a:r>
              <a:rPr sz="1400" spc="-25" dirty="0">
                <a:solidFill>
                  <a:srgbClr val="737373"/>
                </a:solidFill>
                <a:latin typeface="Trebuchet MS"/>
                <a:cs typeface="Trebuchet MS"/>
              </a:rPr>
              <a:t> </a:t>
            </a:r>
            <a:r>
              <a:rPr sz="1400" spc="-20" dirty="0">
                <a:solidFill>
                  <a:srgbClr val="737373"/>
                </a:solidFill>
                <a:latin typeface="Trebuchet MS"/>
                <a:cs typeface="Trebuchet MS"/>
              </a:rPr>
              <a:t>profoundly</a:t>
            </a:r>
            <a:r>
              <a:rPr sz="1400" spc="-10" dirty="0">
                <a:solidFill>
                  <a:srgbClr val="737373"/>
                </a:solidFill>
                <a:latin typeface="Trebuchet MS"/>
                <a:cs typeface="Trebuchet MS"/>
              </a:rPr>
              <a:t> </a:t>
            </a:r>
            <a:r>
              <a:rPr sz="1400" b="1" spc="-30" dirty="0">
                <a:solidFill>
                  <a:srgbClr val="FF00FF"/>
                </a:solidFill>
                <a:latin typeface="Trebuchet MS"/>
                <a:cs typeface="Trebuchet MS"/>
              </a:rPr>
              <a:t>robust</a:t>
            </a:r>
            <a:r>
              <a:rPr sz="1400" b="1" spc="-20" dirty="0">
                <a:solidFill>
                  <a:srgbClr val="FF00FF"/>
                </a:solidFill>
                <a:latin typeface="Trebuchet MS"/>
                <a:cs typeface="Trebuchet MS"/>
              </a:rPr>
              <a:t> </a:t>
            </a:r>
            <a:r>
              <a:rPr sz="1400" b="1" spc="-35" dirty="0">
                <a:solidFill>
                  <a:srgbClr val="FF00FF"/>
                </a:solidFill>
                <a:latin typeface="Trebuchet MS"/>
                <a:cs typeface="Trebuchet MS"/>
              </a:rPr>
              <a:t>and</a:t>
            </a:r>
            <a:r>
              <a:rPr sz="1400" b="1" spc="-20" dirty="0">
                <a:solidFill>
                  <a:srgbClr val="FF00FF"/>
                </a:solidFill>
                <a:latin typeface="Trebuchet MS"/>
                <a:cs typeface="Trebuchet MS"/>
              </a:rPr>
              <a:t> </a:t>
            </a:r>
            <a:r>
              <a:rPr sz="1400" b="1" spc="-45" dirty="0">
                <a:solidFill>
                  <a:srgbClr val="FF00FF"/>
                </a:solidFill>
                <a:latin typeface="Trebuchet MS"/>
                <a:cs typeface="Trebuchet MS"/>
              </a:rPr>
              <a:t>customizable</a:t>
            </a:r>
            <a:r>
              <a:rPr sz="1400" spc="-45" dirty="0">
                <a:solidFill>
                  <a:srgbClr val="737373"/>
                </a:solidFill>
                <a:latin typeface="Trebuchet MS"/>
                <a:cs typeface="Trebuchet MS"/>
              </a:rPr>
              <a:t>,</a:t>
            </a:r>
            <a:r>
              <a:rPr sz="1400" spc="-30" dirty="0">
                <a:solidFill>
                  <a:srgbClr val="737373"/>
                </a:solidFill>
                <a:latin typeface="Trebuchet MS"/>
                <a:cs typeface="Trebuchet MS"/>
              </a:rPr>
              <a:t> </a:t>
            </a:r>
            <a:r>
              <a:rPr sz="1400" dirty="0">
                <a:solidFill>
                  <a:srgbClr val="737373"/>
                </a:solidFill>
                <a:latin typeface="Trebuchet MS"/>
                <a:cs typeface="Trebuchet MS"/>
              </a:rPr>
              <a:t>seaborn</a:t>
            </a:r>
            <a:r>
              <a:rPr sz="1400" spc="-25" dirty="0">
                <a:solidFill>
                  <a:srgbClr val="737373"/>
                </a:solidFill>
                <a:latin typeface="Trebuchet MS"/>
                <a:cs typeface="Trebuchet MS"/>
              </a:rPr>
              <a:t> </a:t>
            </a:r>
            <a:r>
              <a:rPr sz="1400" dirty="0">
                <a:solidFill>
                  <a:srgbClr val="737373"/>
                </a:solidFill>
                <a:latin typeface="Trebuchet MS"/>
                <a:cs typeface="Trebuchet MS"/>
              </a:rPr>
              <a:t>is</a:t>
            </a:r>
            <a:r>
              <a:rPr sz="1400" spc="-25" dirty="0">
                <a:solidFill>
                  <a:srgbClr val="737373"/>
                </a:solidFill>
                <a:latin typeface="Trebuchet MS"/>
                <a:cs typeface="Trebuchet MS"/>
              </a:rPr>
              <a:t> not</a:t>
            </a:r>
            <a:r>
              <a:rPr sz="1400" spc="-30" dirty="0">
                <a:solidFill>
                  <a:srgbClr val="737373"/>
                </a:solidFill>
                <a:latin typeface="Trebuchet MS"/>
                <a:cs typeface="Trebuchet MS"/>
              </a:rPr>
              <a:t> </a:t>
            </a:r>
            <a:r>
              <a:rPr sz="1400" spc="-10" dirty="0">
                <a:solidFill>
                  <a:srgbClr val="737373"/>
                </a:solidFill>
                <a:latin typeface="Trebuchet MS"/>
                <a:cs typeface="Trebuchet MS"/>
              </a:rPr>
              <a:t>(entirely)!</a:t>
            </a:r>
            <a:endParaRPr sz="1400">
              <a:latin typeface="Trebuchet MS"/>
              <a:cs typeface="Trebuchet MS"/>
            </a:endParaRPr>
          </a:p>
          <a:p>
            <a:pPr>
              <a:lnSpc>
                <a:spcPct val="100000"/>
              </a:lnSpc>
              <a:spcBef>
                <a:spcPts val="35"/>
              </a:spcBef>
              <a:buClr>
                <a:srgbClr val="737373"/>
              </a:buClr>
              <a:buFont typeface="Arial"/>
              <a:buChar char="●"/>
            </a:pPr>
            <a:endParaRPr sz="1850">
              <a:latin typeface="Trebuchet MS"/>
              <a:cs typeface="Trebuchet MS"/>
            </a:endParaRPr>
          </a:p>
          <a:p>
            <a:pPr marL="348615" indent="-336550">
              <a:lnSpc>
                <a:spcPct val="100000"/>
              </a:lnSpc>
              <a:buFont typeface="Arial"/>
              <a:buChar char="●"/>
              <a:tabLst>
                <a:tab pos="347980" algn="l"/>
                <a:tab pos="349250" algn="l"/>
              </a:tabLst>
            </a:pPr>
            <a:r>
              <a:rPr sz="1400" dirty="0">
                <a:solidFill>
                  <a:srgbClr val="737373"/>
                </a:solidFill>
                <a:latin typeface="Trebuchet MS"/>
                <a:cs typeface="Trebuchet MS"/>
              </a:rPr>
              <a:t>seaborn</a:t>
            </a:r>
            <a:r>
              <a:rPr sz="1400" spc="-50" dirty="0">
                <a:solidFill>
                  <a:srgbClr val="737373"/>
                </a:solidFill>
                <a:latin typeface="Trebuchet MS"/>
                <a:cs typeface="Trebuchet MS"/>
              </a:rPr>
              <a:t> </a:t>
            </a:r>
            <a:r>
              <a:rPr sz="1400" dirty="0">
                <a:solidFill>
                  <a:srgbClr val="737373"/>
                </a:solidFill>
                <a:latin typeface="Trebuchet MS"/>
                <a:cs typeface="Trebuchet MS"/>
              </a:rPr>
              <a:t>is</a:t>
            </a:r>
            <a:r>
              <a:rPr sz="1400" spc="-50" dirty="0">
                <a:solidFill>
                  <a:srgbClr val="737373"/>
                </a:solidFill>
                <a:latin typeface="Trebuchet MS"/>
                <a:cs typeface="Trebuchet MS"/>
              </a:rPr>
              <a:t> </a:t>
            </a:r>
            <a:r>
              <a:rPr sz="1400" dirty="0">
                <a:solidFill>
                  <a:srgbClr val="737373"/>
                </a:solidFill>
                <a:latin typeface="Trebuchet MS"/>
                <a:cs typeface="Trebuchet MS"/>
              </a:rPr>
              <a:t>more</a:t>
            </a:r>
            <a:r>
              <a:rPr sz="1400" spc="-35" dirty="0">
                <a:solidFill>
                  <a:srgbClr val="737373"/>
                </a:solidFill>
                <a:latin typeface="Trebuchet MS"/>
                <a:cs typeface="Trebuchet MS"/>
              </a:rPr>
              <a:t> </a:t>
            </a:r>
            <a:r>
              <a:rPr sz="1400" b="1" spc="-35" dirty="0">
                <a:solidFill>
                  <a:srgbClr val="38AB37"/>
                </a:solidFill>
                <a:latin typeface="Trebuchet MS"/>
                <a:cs typeface="Trebuchet MS"/>
              </a:rPr>
              <a:t>agreeable</a:t>
            </a:r>
            <a:r>
              <a:rPr sz="1400" b="1" spc="-40" dirty="0">
                <a:solidFill>
                  <a:srgbClr val="38AB37"/>
                </a:solidFill>
                <a:latin typeface="Trebuchet MS"/>
                <a:cs typeface="Trebuchet MS"/>
              </a:rPr>
              <a:t> </a:t>
            </a:r>
            <a:r>
              <a:rPr sz="1400" spc="-35" dirty="0">
                <a:solidFill>
                  <a:srgbClr val="737373"/>
                </a:solidFill>
                <a:latin typeface="Trebuchet MS"/>
                <a:cs typeface="Trebuchet MS"/>
              </a:rPr>
              <a:t>in</a:t>
            </a:r>
            <a:r>
              <a:rPr sz="1400" spc="-50" dirty="0">
                <a:solidFill>
                  <a:srgbClr val="737373"/>
                </a:solidFill>
                <a:latin typeface="Trebuchet MS"/>
                <a:cs typeface="Trebuchet MS"/>
              </a:rPr>
              <a:t> </a:t>
            </a:r>
            <a:r>
              <a:rPr sz="1400" spc="-10" dirty="0">
                <a:solidFill>
                  <a:srgbClr val="737373"/>
                </a:solidFill>
                <a:latin typeface="Trebuchet MS"/>
                <a:cs typeface="Trebuchet MS"/>
              </a:rPr>
              <a:t>taking</a:t>
            </a:r>
            <a:r>
              <a:rPr sz="1400" spc="-50" dirty="0">
                <a:solidFill>
                  <a:srgbClr val="737373"/>
                </a:solidFill>
                <a:latin typeface="Trebuchet MS"/>
                <a:cs typeface="Trebuchet MS"/>
              </a:rPr>
              <a:t> </a:t>
            </a:r>
            <a:r>
              <a:rPr sz="1400" spc="-20" dirty="0">
                <a:solidFill>
                  <a:srgbClr val="737373"/>
                </a:solidFill>
                <a:latin typeface="Trebuchet MS"/>
                <a:cs typeface="Trebuchet MS"/>
              </a:rPr>
              <a:t>care</a:t>
            </a:r>
            <a:r>
              <a:rPr sz="1400" spc="-50" dirty="0">
                <a:solidFill>
                  <a:srgbClr val="737373"/>
                </a:solidFill>
                <a:latin typeface="Trebuchet MS"/>
                <a:cs typeface="Trebuchet MS"/>
              </a:rPr>
              <a:t> </a:t>
            </a:r>
            <a:r>
              <a:rPr sz="1400" dirty="0">
                <a:solidFill>
                  <a:srgbClr val="737373"/>
                </a:solidFill>
                <a:latin typeface="Trebuchet MS"/>
                <a:cs typeface="Trebuchet MS"/>
              </a:rPr>
              <a:t>of</a:t>
            </a:r>
            <a:r>
              <a:rPr sz="1400" spc="-45" dirty="0">
                <a:solidFill>
                  <a:srgbClr val="737373"/>
                </a:solidFill>
                <a:latin typeface="Trebuchet MS"/>
                <a:cs typeface="Trebuchet MS"/>
              </a:rPr>
              <a:t> </a:t>
            </a:r>
            <a:r>
              <a:rPr sz="1400" spc="-10" dirty="0">
                <a:solidFill>
                  <a:srgbClr val="737373"/>
                </a:solidFill>
                <a:latin typeface="Trebuchet MS"/>
                <a:cs typeface="Trebuchet MS"/>
              </a:rPr>
              <a:t>dataframes</a:t>
            </a:r>
            <a:r>
              <a:rPr sz="1400" spc="-50" dirty="0">
                <a:solidFill>
                  <a:srgbClr val="737373"/>
                </a:solidFill>
                <a:latin typeface="Trebuchet MS"/>
                <a:cs typeface="Trebuchet MS"/>
              </a:rPr>
              <a:t> </a:t>
            </a:r>
            <a:r>
              <a:rPr sz="1400" spc="-35" dirty="0">
                <a:solidFill>
                  <a:srgbClr val="737373"/>
                </a:solidFill>
                <a:latin typeface="Trebuchet MS"/>
                <a:cs typeface="Trebuchet MS"/>
              </a:rPr>
              <a:t>in</a:t>
            </a:r>
            <a:r>
              <a:rPr sz="1400" spc="-50" dirty="0">
                <a:solidFill>
                  <a:srgbClr val="737373"/>
                </a:solidFill>
                <a:latin typeface="Trebuchet MS"/>
                <a:cs typeface="Trebuchet MS"/>
              </a:rPr>
              <a:t> </a:t>
            </a:r>
            <a:r>
              <a:rPr sz="1400" spc="-10" dirty="0">
                <a:solidFill>
                  <a:srgbClr val="737373"/>
                </a:solidFill>
                <a:latin typeface="Trebuchet MS"/>
                <a:cs typeface="Trebuchet MS"/>
              </a:rPr>
              <a:t>Pandas</a:t>
            </a:r>
            <a:endParaRPr sz="1400">
              <a:latin typeface="Trebuchet MS"/>
              <a:cs typeface="Trebuchet MS"/>
            </a:endParaRPr>
          </a:p>
          <a:p>
            <a:pPr marL="348615">
              <a:lnSpc>
                <a:spcPct val="100000"/>
              </a:lnSpc>
              <a:spcBef>
                <a:spcPts val="250"/>
              </a:spcBef>
            </a:pPr>
            <a:r>
              <a:rPr sz="1400" spc="-55" dirty="0">
                <a:solidFill>
                  <a:srgbClr val="737373"/>
                </a:solidFill>
                <a:latin typeface="Trebuchet MS"/>
                <a:cs typeface="Trebuchet MS"/>
              </a:rPr>
              <a:t>matplotlib,</a:t>
            </a:r>
            <a:r>
              <a:rPr sz="1400" spc="-40" dirty="0">
                <a:solidFill>
                  <a:srgbClr val="737373"/>
                </a:solidFill>
                <a:latin typeface="Trebuchet MS"/>
                <a:cs typeface="Trebuchet MS"/>
              </a:rPr>
              <a:t> </a:t>
            </a:r>
            <a:r>
              <a:rPr sz="1400" spc="-55" dirty="0">
                <a:solidFill>
                  <a:srgbClr val="737373"/>
                </a:solidFill>
                <a:latin typeface="Trebuchet MS"/>
                <a:cs typeface="Trebuchet MS"/>
              </a:rPr>
              <a:t>with</a:t>
            </a:r>
            <a:r>
              <a:rPr sz="1400" spc="-35" dirty="0">
                <a:solidFill>
                  <a:srgbClr val="737373"/>
                </a:solidFill>
                <a:latin typeface="Trebuchet MS"/>
                <a:cs typeface="Trebuchet MS"/>
              </a:rPr>
              <a:t> </a:t>
            </a:r>
            <a:r>
              <a:rPr sz="1400" spc="-20" dirty="0">
                <a:solidFill>
                  <a:srgbClr val="737373"/>
                </a:solidFill>
                <a:latin typeface="Trebuchet MS"/>
                <a:cs typeface="Trebuchet MS"/>
              </a:rPr>
              <a:t>both</a:t>
            </a:r>
            <a:r>
              <a:rPr sz="1400" spc="-35" dirty="0">
                <a:solidFill>
                  <a:srgbClr val="737373"/>
                </a:solidFill>
                <a:latin typeface="Trebuchet MS"/>
                <a:cs typeface="Trebuchet MS"/>
              </a:rPr>
              <a:t> </a:t>
            </a:r>
            <a:r>
              <a:rPr sz="1400" dirty="0">
                <a:solidFill>
                  <a:srgbClr val="737373"/>
                </a:solidFill>
                <a:latin typeface="Trebuchet MS"/>
                <a:cs typeface="Trebuchet MS"/>
              </a:rPr>
              <a:t>Pandas</a:t>
            </a:r>
            <a:r>
              <a:rPr sz="1400" spc="-40" dirty="0">
                <a:solidFill>
                  <a:srgbClr val="737373"/>
                </a:solidFill>
                <a:latin typeface="Trebuchet MS"/>
                <a:cs typeface="Trebuchet MS"/>
              </a:rPr>
              <a:t> </a:t>
            </a:r>
            <a:r>
              <a:rPr sz="1400" dirty="0">
                <a:solidFill>
                  <a:srgbClr val="737373"/>
                </a:solidFill>
                <a:latin typeface="Trebuchet MS"/>
                <a:cs typeface="Trebuchet MS"/>
              </a:rPr>
              <a:t>and</a:t>
            </a:r>
            <a:r>
              <a:rPr sz="1400" spc="-35" dirty="0">
                <a:solidFill>
                  <a:srgbClr val="737373"/>
                </a:solidFill>
                <a:latin typeface="Trebuchet MS"/>
                <a:cs typeface="Trebuchet MS"/>
              </a:rPr>
              <a:t> </a:t>
            </a:r>
            <a:r>
              <a:rPr sz="1400" dirty="0">
                <a:solidFill>
                  <a:srgbClr val="737373"/>
                </a:solidFill>
                <a:latin typeface="Trebuchet MS"/>
                <a:cs typeface="Trebuchet MS"/>
              </a:rPr>
              <a:t>Numpy</a:t>
            </a:r>
            <a:r>
              <a:rPr sz="1400" spc="-35" dirty="0">
                <a:solidFill>
                  <a:srgbClr val="737373"/>
                </a:solidFill>
                <a:latin typeface="Trebuchet MS"/>
                <a:cs typeface="Trebuchet MS"/>
              </a:rPr>
              <a:t> </a:t>
            </a:r>
            <a:r>
              <a:rPr sz="1400" spc="60" dirty="0">
                <a:solidFill>
                  <a:srgbClr val="737373"/>
                </a:solidFill>
                <a:latin typeface="Trebuchet MS"/>
                <a:cs typeface="Trebuchet MS"/>
              </a:rPr>
              <a:t>goes</a:t>
            </a:r>
            <a:r>
              <a:rPr sz="1400" spc="-40" dirty="0">
                <a:solidFill>
                  <a:srgbClr val="737373"/>
                </a:solidFill>
                <a:latin typeface="Trebuchet MS"/>
                <a:cs typeface="Trebuchet MS"/>
              </a:rPr>
              <a:t> </a:t>
            </a:r>
            <a:r>
              <a:rPr sz="1400" spc="-10" dirty="0">
                <a:solidFill>
                  <a:srgbClr val="737373"/>
                </a:solidFill>
                <a:latin typeface="Trebuchet MS"/>
                <a:cs typeface="Trebuchet MS"/>
              </a:rPr>
              <a:t>about</a:t>
            </a:r>
            <a:r>
              <a:rPr sz="1400" spc="-35" dirty="0">
                <a:solidFill>
                  <a:srgbClr val="737373"/>
                </a:solidFill>
                <a:latin typeface="Trebuchet MS"/>
                <a:cs typeface="Trebuchet MS"/>
              </a:rPr>
              <a:t> </a:t>
            </a:r>
            <a:r>
              <a:rPr sz="1400" spc="80" dirty="0">
                <a:solidFill>
                  <a:srgbClr val="737373"/>
                </a:solidFill>
                <a:latin typeface="Trebuchet MS"/>
                <a:cs typeface="Trebuchet MS"/>
              </a:rPr>
              <a:t>as</a:t>
            </a:r>
            <a:r>
              <a:rPr sz="1400" spc="-35" dirty="0">
                <a:solidFill>
                  <a:srgbClr val="737373"/>
                </a:solidFill>
                <a:latin typeface="Trebuchet MS"/>
                <a:cs typeface="Trebuchet MS"/>
              </a:rPr>
              <a:t> </a:t>
            </a:r>
            <a:r>
              <a:rPr sz="1400" dirty="0">
                <a:solidFill>
                  <a:srgbClr val="737373"/>
                </a:solidFill>
                <a:latin typeface="Trebuchet MS"/>
                <a:cs typeface="Trebuchet MS"/>
              </a:rPr>
              <a:t>a</a:t>
            </a:r>
            <a:r>
              <a:rPr sz="1400" spc="-5" dirty="0">
                <a:solidFill>
                  <a:srgbClr val="737373"/>
                </a:solidFill>
                <a:latin typeface="Trebuchet MS"/>
                <a:cs typeface="Trebuchet MS"/>
              </a:rPr>
              <a:t> </a:t>
            </a:r>
            <a:r>
              <a:rPr sz="1400" b="1" spc="-10" dirty="0">
                <a:solidFill>
                  <a:srgbClr val="737373"/>
                </a:solidFill>
                <a:latin typeface="Trebuchet MS"/>
                <a:cs typeface="Trebuchet MS"/>
              </a:rPr>
              <a:t>graphics</a:t>
            </a:r>
            <a:r>
              <a:rPr sz="1400" b="1" spc="-30" dirty="0">
                <a:solidFill>
                  <a:srgbClr val="737373"/>
                </a:solidFill>
                <a:latin typeface="Trebuchet MS"/>
                <a:cs typeface="Trebuchet MS"/>
              </a:rPr>
              <a:t> </a:t>
            </a:r>
            <a:r>
              <a:rPr sz="1400" b="1" dirty="0">
                <a:solidFill>
                  <a:srgbClr val="737373"/>
                </a:solidFill>
                <a:latin typeface="Trebuchet MS"/>
                <a:cs typeface="Trebuchet MS"/>
              </a:rPr>
              <a:t>package</a:t>
            </a:r>
            <a:r>
              <a:rPr sz="1400" b="1" spc="-30" dirty="0">
                <a:solidFill>
                  <a:srgbClr val="737373"/>
                </a:solidFill>
                <a:latin typeface="Trebuchet MS"/>
                <a:cs typeface="Trebuchet MS"/>
              </a:rPr>
              <a:t> </a:t>
            </a:r>
            <a:r>
              <a:rPr sz="1400" spc="-35" dirty="0">
                <a:solidFill>
                  <a:srgbClr val="737373"/>
                </a:solidFill>
                <a:latin typeface="Trebuchet MS"/>
                <a:cs typeface="Trebuchet MS"/>
              </a:rPr>
              <a:t>for</a:t>
            </a:r>
            <a:r>
              <a:rPr sz="1400" spc="-40" dirty="0">
                <a:solidFill>
                  <a:srgbClr val="737373"/>
                </a:solidFill>
                <a:latin typeface="Trebuchet MS"/>
                <a:cs typeface="Trebuchet MS"/>
              </a:rPr>
              <a:t> </a:t>
            </a:r>
            <a:r>
              <a:rPr sz="1400" spc="-10" dirty="0">
                <a:solidFill>
                  <a:srgbClr val="737373"/>
                </a:solidFill>
                <a:latin typeface="Trebuchet MS"/>
                <a:cs typeface="Trebuchet MS"/>
              </a:rPr>
              <a:t>Python</a:t>
            </a:r>
            <a:endParaRPr sz="1400">
              <a:latin typeface="Trebuchet MS"/>
              <a:cs typeface="Trebuchet M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47258" y="2018626"/>
            <a:ext cx="2080895" cy="604520"/>
          </a:xfrm>
          <a:prstGeom prst="rect">
            <a:avLst/>
          </a:prstGeom>
        </p:spPr>
        <p:txBody>
          <a:bodyPr vert="horz" wrap="square" lIns="0" tIns="12700" rIns="0" bIns="0" rtlCol="0">
            <a:spAutoFit/>
          </a:bodyPr>
          <a:lstStyle/>
          <a:p>
            <a:pPr marL="12700">
              <a:lnSpc>
                <a:spcPct val="100000"/>
              </a:lnSpc>
              <a:spcBef>
                <a:spcPts val="100"/>
              </a:spcBef>
            </a:pPr>
            <a:r>
              <a:rPr sz="3800" spc="55" dirty="0">
                <a:solidFill>
                  <a:srgbClr val="424242"/>
                </a:solidFill>
                <a:latin typeface="Trebuchet MS"/>
                <a:cs typeface="Trebuchet MS"/>
              </a:rPr>
              <a:t>Summary</a:t>
            </a:r>
            <a:endParaRPr sz="3800">
              <a:latin typeface="Trebuchet MS"/>
              <a:cs typeface="Trebuchet MS"/>
            </a:endParaRPr>
          </a:p>
        </p:txBody>
      </p:sp>
      <p:sp>
        <p:nvSpPr>
          <p:cNvPr id="3" name="object 3"/>
          <p:cNvSpPr txBox="1"/>
          <p:nvPr/>
        </p:nvSpPr>
        <p:spPr>
          <a:xfrm>
            <a:off x="5133793" y="1431798"/>
            <a:ext cx="2924175" cy="516255"/>
          </a:xfrm>
          <a:prstGeom prst="rect">
            <a:avLst/>
          </a:prstGeom>
        </p:spPr>
        <p:txBody>
          <a:bodyPr vert="horz" wrap="square" lIns="0" tIns="12700" rIns="0" bIns="0" rtlCol="0">
            <a:spAutoFit/>
          </a:bodyPr>
          <a:lstStyle/>
          <a:p>
            <a:pPr marL="348615" marR="5080" indent="-336550">
              <a:lnSpc>
                <a:spcPct val="114999"/>
              </a:lnSpc>
              <a:spcBef>
                <a:spcPts val="100"/>
              </a:spcBef>
              <a:buFont typeface="Arial"/>
              <a:buChar char="●"/>
              <a:tabLst>
                <a:tab pos="347980" algn="l"/>
                <a:tab pos="349250" algn="l"/>
              </a:tabLst>
            </a:pPr>
            <a:r>
              <a:rPr sz="1400" dirty="0">
                <a:solidFill>
                  <a:srgbClr val="FFFFFF"/>
                </a:solidFill>
                <a:latin typeface="Trebuchet MS"/>
                <a:cs typeface="Trebuchet MS"/>
              </a:rPr>
              <a:t>Numpy</a:t>
            </a:r>
            <a:r>
              <a:rPr sz="1400" spc="25" dirty="0">
                <a:solidFill>
                  <a:srgbClr val="FFFFFF"/>
                </a:solidFill>
                <a:latin typeface="Trebuchet MS"/>
                <a:cs typeface="Trebuchet MS"/>
              </a:rPr>
              <a:t> </a:t>
            </a:r>
            <a:r>
              <a:rPr sz="1400" dirty="0">
                <a:solidFill>
                  <a:srgbClr val="FFFFFF"/>
                </a:solidFill>
                <a:latin typeface="Trebuchet MS"/>
                <a:cs typeface="Trebuchet MS"/>
              </a:rPr>
              <a:t>and</a:t>
            </a:r>
            <a:r>
              <a:rPr sz="1400" spc="30" dirty="0">
                <a:solidFill>
                  <a:srgbClr val="FFFFFF"/>
                </a:solidFill>
                <a:latin typeface="Trebuchet MS"/>
                <a:cs typeface="Trebuchet MS"/>
              </a:rPr>
              <a:t> </a:t>
            </a:r>
            <a:r>
              <a:rPr sz="1400" dirty="0">
                <a:solidFill>
                  <a:srgbClr val="FFFFFF"/>
                </a:solidFill>
                <a:latin typeface="Trebuchet MS"/>
                <a:cs typeface="Trebuchet MS"/>
              </a:rPr>
              <a:t>Pandas</a:t>
            </a:r>
            <a:r>
              <a:rPr sz="1400" spc="30" dirty="0">
                <a:solidFill>
                  <a:srgbClr val="FFFFFF"/>
                </a:solidFill>
                <a:latin typeface="Trebuchet MS"/>
                <a:cs typeface="Trebuchet MS"/>
              </a:rPr>
              <a:t> </a:t>
            </a:r>
            <a:r>
              <a:rPr sz="1400" dirty="0">
                <a:solidFill>
                  <a:srgbClr val="FFFFFF"/>
                </a:solidFill>
                <a:latin typeface="Trebuchet MS"/>
                <a:cs typeface="Trebuchet MS"/>
              </a:rPr>
              <a:t>make</a:t>
            </a:r>
            <a:r>
              <a:rPr sz="1400" spc="30" dirty="0">
                <a:solidFill>
                  <a:srgbClr val="FFFFFF"/>
                </a:solidFill>
                <a:latin typeface="Trebuchet MS"/>
                <a:cs typeface="Trebuchet MS"/>
              </a:rPr>
              <a:t> </a:t>
            </a:r>
            <a:r>
              <a:rPr sz="1400" spc="-20" dirty="0">
                <a:solidFill>
                  <a:srgbClr val="FFFFFF"/>
                </a:solidFill>
                <a:latin typeface="Trebuchet MS"/>
                <a:cs typeface="Trebuchet MS"/>
              </a:rPr>
              <a:t>matrix </a:t>
            </a:r>
            <a:r>
              <a:rPr sz="1400" spc="-35" dirty="0">
                <a:solidFill>
                  <a:srgbClr val="FFFFFF"/>
                </a:solidFill>
                <a:latin typeface="Trebuchet MS"/>
                <a:cs typeface="Trebuchet MS"/>
              </a:rPr>
              <a:t>multiplication</a:t>
            </a:r>
            <a:r>
              <a:rPr sz="1400" spc="-10" dirty="0">
                <a:solidFill>
                  <a:srgbClr val="FFFFFF"/>
                </a:solidFill>
                <a:latin typeface="Trebuchet MS"/>
                <a:cs typeface="Trebuchet MS"/>
              </a:rPr>
              <a:t> </a:t>
            </a:r>
            <a:r>
              <a:rPr sz="1400" spc="-20" dirty="0">
                <a:solidFill>
                  <a:srgbClr val="FFFFFF"/>
                </a:solidFill>
                <a:latin typeface="Trebuchet MS"/>
                <a:cs typeface="Trebuchet MS"/>
              </a:rPr>
              <a:t>easy</a:t>
            </a:r>
            <a:endParaRPr sz="1400">
              <a:latin typeface="Trebuchet MS"/>
              <a:cs typeface="Trebuchet MS"/>
            </a:endParaRPr>
          </a:p>
        </p:txBody>
      </p:sp>
      <p:sp>
        <p:nvSpPr>
          <p:cNvPr id="4" name="object 4"/>
          <p:cNvSpPr txBox="1"/>
          <p:nvPr/>
        </p:nvSpPr>
        <p:spPr>
          <a:xfrm>
            <a:off x="5590993" y="1922526"/>
            <a:ext cx="2884170" cy="762000"/>
          </a:xfrm>
          <a:prstGeom prst="rect">
            <a:avLst/>
          </a:prstGeom>
        </p:spPr>
        <p:txBody>
          <a:bodyPr vert="horz" wrap="square" lIns="0" tIns="12700" rIns="0" bIns="0" rtlCol="0">
            <a:spAutoFit/>
          </a:bodyPr>
          <a:lstStyle/>
          <a:p>
            <a:pPr marL="348615" marR="5080" indent="-336550">
              <a:lnSpc>
                <a:spcPct val="114999"/>
              </a:lnSpc>
              <a:spcBef>
                <a:spcPts val="100"/>
              </a:spcBef>
              <a:buFont typeface="Arial"/>
              <a:buChar char="○"/>
              <a:tabLst>
                <a:tab pos="347980" algn="l"/>
                <a:tab pos="349250" algn="l"/>
              </a:tabLst>
            </a:pPr>
            <a:r>
              <a:rPr sz="1400" dirty="0">
                <a:solidFill>
                  <a:srgbClr val="FFFFFF"/>
                </a:solidFill>
                <a:latin typeface="Trebuchet MS"/>
                <a:cs typeface="Trebuchet MS"/>
              </a:rPr>
              <a:t>This</a:t>
            </a:r>
            <a:r>
              <a:rPr sz="1400" spc="-25" dirty="0">
                <a:solidFill>
                  <a:srgbClr val="FFFFFF"/>
                </a:solidFill>
                <a:latin typeface="Trebuchet MS"/>
                <a:cs typeface="Trebuchet MS"/>
              </a:rPr>
              <a:t> </a:t>
            </a:r>
            <a:r>
              <a:rPr sz="1400" dirty="0">
                <a:solidFill>
                  <a:srgbClr val="FFFFFF"/>
                </a:solidFill>
                <a:latin typeface="Trebuchet MS"/>
                <a:cs typeface="Trebuchet MS"/>
              </a:rPr>
              <a:t>makes</a:t>
            </a:r>
            <a:r>
              <a:rPr sz="1400" spc="-25" dirty="0">
                <a:solidFill>
                  <a:srgbClr val="FFFFFF"/>
                </a:solidFill>
                <a:latin typeface="Trebuchet MS"/>
                <a:cs typeface="Trebuchet MS"/>
              </a:rPr>
              <a:t> </a:t>
            </a:r>
            <a:r>
              <a:rPr sz="1400" spc="-20" dirty="0">
                <a:solidFill>
                  <a:srgbClr val="FFFFFF"/>
                </a:solidFill>
                <a:latin typeface="Trebuchet MS"/>
                <a:cs typeface="Trebuchet MS"/>
              </a:rPr>
              <a:t>them</a:t>
            </a:r>
            <a:r>
              <a:rPr sz="1400" spc="-25" dirty="0">
                <a:solidFill>
                  <a:srgbClr val="FFFFFF"/>
                </a:solidFill>
                <a:latin typeface="Trebuchet MS"/>
                <a:cs typeface="Trebuchet MS"/>
              </a:rPr>
              <a:t> </a:t>
            </a:r>
            <a:r>
              <a:rPr sz="1400" spc="-40" dirty="0">
                <a:solidFill>
                  <a:srgbClr val="FFFFFF"/>
                </a:solidFill>
                <a:latin typeface="Trebuchet MS"/>
                <a:cs typeface="Trebuchet MS"/>
              </a:rPr>
              <a:t>very</a:t>
            </a:r>
            <a:r>
              <a:rPr sz="1400" spc="-20" dirty="0">
                <a:solidFill>
                  <a:srgbClr val="FFFFFF"/>
                </a:solidFill>
                <a:latin typeface="Trebuchet MS"/>
                <a:cs typeface="Trebuchet MS"/>
              </a:rPr>
              <a:t> </a:t>
            </a:r>
            <a:r>
              <a:rPr sz="1400" dirty="0">
                <a:solidFill>
                  <a:srgbClr val="FFFFFF"/>
                </a:solidFill>
                <a:latin typeface="Trebuchet MS"/>
                <a:cs typeface="Trebuchet MS"/>
              </a:rPr>
              <a:t>useful</a:t>
            </a:r>
            <a:r>
              <a:rPr sz="1400" spc="-25" dirty="0">
                <a:solidFill>
                  <a:srgbClr val="FFFFFF"/>
                </a:solidFill>
                <a:latin typeface="Trebuchet MS"/>
                <a:cs typeface="Trebuchet MS"/>
              </a:rPr>
              <a:t> for </a:t>
            </a:r>
            <a:r>
              <a:rPr sz="1400" dirty="0">
                <a:solidFill>
                  <a:srgbClr val="FFFFFF"/>
                </a:solidFill>
                <a:latin typeface="Trebuchet MS"/>
                <a:cs typeface="Trebuchet MS"/>
              </a:rPr>
              <a:t>Machine</a:t>
            </a:r>
            <a:r>
              <a:rPr sz="1400" spc="15" dirty="0">
                <a:solidFill>
                  <a:srgbClr val="FFFFFF"/>
                </a:solidFill>
                <a:latin typeface="Trebuchet MS"/>
                <a:cs typeface="Trebuchet MS"/>
              </a:rPr>
              <a:t> </a:t>
            </a:r>
            <a:r>
              <a:rPr sz="1400" spc="-10" dirty="0">
                <a:solidFill>
                  <a:srgbClr val="FFFFFF"/>
                </a:solidFill>
                <a:latin typeface="Trebuchet MS"/>
                <a:cs typeface="Trebuchet MS"/>
              </a:rPr>
              <a:t>Learning</a:t>
            </a:r>
            <a:r>
              <a:rPr sz="1400" spc="20" dirty="0">
                <a:solidFill>
                  <a:srgbClr val="FFFFFF"/>
                </a:solidFill>
                <a:latin typeface="Trebuchet MS"/>
                <a:cs typeface="Trebuchet MS"/>
              </a:rPr>
              <a:t> </a:t>
            </a:r>
            <a:r>
              <a:rPr sz="1400" spc="-10" dirty="0">
                <a:solidFill>
                  <a:srgbClr val="FFFFFF"/>
                </a:solidFill>
                <a:latin typeface="Trebuchet MS"/>
                <a:cs typeface="Trebuchet MS"/>
              </a:rPr>
              <a:t>model development</a:t>
            </a:r>
            <a:endParaRPr sz="1400">
              <a:latin typeface="Trebuchet MS"/>
              <a:cs typeface="Trebuchet MS"/>
            </a:endParaRPr>
          </a:p>
        </p:txBody>
      </p:sp>
      <p:sp>
        <p:nvSpPr>
          <p:cNvPr id="5" name="object 5"/>
          <p:cNvSpPr txBox="1"/>
          <p:nvPr/>
        </p:nvSpPr>
        <p:spPr>
          <a:xfrm>
            <a:off x="5133793" y="2658617"/>
            <a:ext cx="3410585" cy="1007110"/>
          </a:xfrm>
          <a:prstGeom prst="rect">
            <a:avLst/>
          </a:prstGeom>
        </p:spPr>
        <p:txBody>
          <a:bodyPr vert="horz" wrap="square" lIns="0" tIns="12700" rIns="0" bIns="0" rtlCol="0">
            <a:spAutoFit/>
          </a:bodyPr>
          <a:lstStyle/>
          <a:p>
            <a:pPr marL="348615" marR="5080" indent="-336550">
              <a:lnSpc>
                <a:spcPct val="114999"/>
              </a:lnSpc>
              <a:spcBef>
                <a:spcPts val="100"/>
              </a:spcBef>
              <a:buFont typeface="Arial"/>
              <a:buChar char="●"/>
              <a:tabLst>
                <a:tab pos="347980" algn="l"/>
                <a:tab pos="349250" algn="l"/>
              </a:tabLst>
            </a:pPr>
            <a:r>
              <a:rPr sz="1400" dirty="0">
                <a:solidFill>
                  <a:srgbClr val="FFFFFF"/>
                </a:solidFill>
                <a:latin typeface="Trebuchet MS"/>
                <a:cs typeface="Trebuchet MS"/>
              </a:rPr>
              <a:t>The</a:t>
            </a:r>
            <a:r>
              <a:rPr sz="1400" spc="-50" dirty="0">
                <a:solidFill>
                  <a:srgbClr val="FFFFFF"/>
                </a:solidFill>
                <a:latin typeface="Trebuchet MS"/>
                <a:cs typeface="Trebuchet MS"/>
              </a:rPr>
              <a:t> </a:t>
            </a:r>
            <a:r>
              <a:rPr sz="1400" spc="-45" dirty="0">
                <a:solidFill>
                  <a:srgbClr val="FFFFFF"/>
                </a:solidFill>
                <a:latin typeface="Trebuchet MS"/>
                <a:cs typeface="Trebuchet MS"/>
              </a:rPr>
              <a:t>utilization </a:t>
            </a:r>
            <a:r>
              <a:rPr sz="1400" dirty="0">
                <a:solidFill>
                  <a:srgbClr val="FFFFFF"/>
                </a:solidFill>
                <a:latin typeface="Trebuchet MS"/>
                <a:cs typeface="Trebuchet MS"/>
              </a:rPr>
              <a:t>of</a:t>
            </a:r>
            <a:r>
              <a:rPr sz="1400" spc="-50" dirty="0">
                <a:solidFill>
                  <a:srgbClr val="FFFFFF"/>
                </a:solidFill>
                <a:latin typeface="Trebuchet MS"/>
                <a:cs typeface="Trebuchet MS"/>
              </a:rPr>
              <a:t> </a:t>
            </a:r>
            <a:r>
              <a:rPr sz="1400" dirty="0">
                <a:solidFill>
                  <a:srgbClr val="FFFFFF"/>
                </a:solidFill>
                <a:latin typeface="Trebuchet MS"/>
                <a:cs typeface="Trebuchet MS"/>
              </a:rPr>
              <a:t>seaborn</a:t>
            </a:r>
            <a:r>
              <a:rPr sz="1400" spc="-45" dirty="0">
                <a:solidFill>
                  <a:srgbClr val="FFFFFF"/>
                </a:solidFill>
                <a:latin typeface="Trebuchet MS"/>
                <a:cs typeface="Trebuchet MS"/>
              </a:rPr>
              <a:t> </a:t>
            </a:r>
            <a:r>
              <a:rPr sz="1400" spc="-10" dirty="0">
                <a:solidFill>
                  <a:srgbClr val="FFFFFF"/>
                </a:solidFill>
                <a:latin typeface="Trebuchet MS"/>
                <a:cs typeface="Trebuchet MS"/>
              </a:rPr>
              <a:t>or</a:t>
            </a:r>
            <a:r>
              <a:rPr sz="1400" spc="-50" dirty="0">
                <a:solidFill>
                  <a:srgbClr val="FFFFFF"/>
                </a:solidFill>
                <a:latin typeface="Trebuchet MS"/>
                <a:cs typeface="Trebuchet MS"/>
              </a:rPr>
              <a:t> </a:t>
            </a:r>
            <a:r>
              <a:rPr sz="1400" spc="-20" dirty="0">
                <a:solidFill>
                  <a:srgbClr val="FFFFFF"/>
                </a:solidFill>
                <a:latin typeface="Trebuchet MS"/>
                <a:cs typeface="Trebuchet MS"/>
              </a:rPr>
              <a:t>matplotlib </a:t>
            </a:r>
            <a:r>
              <a:rPr sz="1400" spc="-25" dirty="0">
                <a:solidFill>
                  <a:srgbClr val="FFFFFF"/>
                </a:solidFill>
                <a:latin typeface="Trebuchet MS"/>
                <a:cs typeface="Trebuchet MS"/>
              </a:rPr>
              <a:t>exclusively</a:t>
            </a:r>
            <a:r>
              <a:rPr sz="1400" spc="-45" dirty="0">
                <a:solidFill>
                  <a:srgbClr val="FFFFFF"/>
                </a:solidFill>
                <a:latin typeface="Trebuchet MS"/>
                <a:cs typeface="Trebuchet MS"/>
              </a:rPr>
              <a:t> </a:t>
            </a:r>
            <a:r>
              <a:rPr sz="1400" spc="-25" dirty="0">
                <a:solidFill>
                  <a:srgbClr val="FFFFFF"/>
                </a:solidFill>
                <a:latin typeface="Trebuchet MS"/>
                <a:cs typeface="Trebuchet MS"/>
              </a:rPr>
              <a:t>relies</a:t>
            </a:r>
            <a:r>
              <a:rPr sz="1400" spc="-45" dirty="0">
                <a:solidFill>
                  <a:srgbClr val="FFFFFF"/>
                </a:solidFill>
                <a:latin typeface="Trebuchet MS"/>
                <a:cs typeface="Trebuchet MS"/>
              </a:rPr>
              <a:t> </a:t>
            </a:r>
            <a:r>
              <a:rPr sz="1400" dirty="0">
                <a:solidFill>
                  <a:srgbClr val="FFFFFF"/>
                </a:solidFill>
                <a:latin typeface="Trebuchet MS"/>
                <a:cs typeface="Trebuchet MS"/>
              </a:rPr>
              <a:t>on</a:t>
            </a:r>
            <a:r>
              <a:rPr sz="1400" spc="-40" dirty="0">
                <a:solidFill>
                  <a:srgbClr val="FFFFFF"/>
                </a:solidFill>
                <a:latin typeface="Trebuchet MS"/>
                <a:cs typeface="Trebuchet MS"/>
              </a:rPr>
              <a:t> </a:t>
            </a:r>
            <a:r>
              <a:rPr sz="1400" spc="-55" dirty="0">
                <a:solidFill>
                  <a:srgbClr val="FFFFFF"/>
                </a:solidFill>
                <a:latin typeface="Trebuchet MS"/>
                <a:cs typeface="Trebuchet MS"/>
              </a:rPr>
              <a:t>the</a:t>
            </a:r>
            <a:r>
              <a:rPr sz="1400" spc="-45" dirty="0">
                <a:solidFill>
                  <a:srgbClr val="FFFFFF"/>
                </a:solidFill>
                <a:latin typeface="Trebuchet MS"/>
                <a:cs typeface="Trebuchet MS"/>
              </a:rPr>
              <a:t> </a:t>
            </a:r>
            <a:r>
              <a:rPr sz="1400" spc="-25" dirty="0">
                <a:solidFill>
                  <a:srgbClr val="FFFFFF"/>
                </a:solidFill>
                <a:latin typeface="Trebuchet MS"/>
                <a:cs typeface="Trebuchet MS"/>
              </a:rPr>
              <a:t>motivation</a:t>
            </a:r>
            <a:r>
              <a:rPr sz="1400" spc="-45" dirty="0">
                <a:solidFill>
                  <a:srgbClr val="FFFFFF"/>
                </a:solidFill>
                <a:latin typeface="Trebuchet MS"/>
                <a:cs typeface="Trebuchet MS"/>
              </a:rPr>
              <a:t> </a:t>
            </a:r>
            <a:r>
              <a:rPr sz="1400" spc="-25" dirty="0">
                <a:solidFill>
                  <a:srgbClr val="FFFFFF"/>
                </a:solidFill>
                <a:latin typeface="Trebuchet MS"/>
                <a:cs typeface="Trebuchet MS"/>
              </a:rPr>
              <a:t>of </a:t>
            </a:r>
            <a:r>
              <a:rPr sz="1400" spc="-10" dirty="0">
                <a:solidFill>
                  <a:srgbClr val="FFFFFF"/>
                </a:solidFill>
                <a:latin typeface="Trebuchet MS"/>
                <a:cs typeface="Trebuchet MS"/>
              </a:rPr>
              <a:t>plotting</a:t>
            </a:r>
            <a:endParaRPr sz="1400">
              <a:latin typeface="Trebuchet MS"/>
              <a:cs typeface="Trebuchet MS"/>
            </a:endParaRPr>
          </a:p>
          <a:p>
            <a:pPr marL="348615" indent="-336550">
              <a:lnSpc>
                <a:spcPct val="100000"/>
              </a:lnSpc>
              <a:spcBef>
                <a:spcPts val="250"/>
              </a:spcBef>
              <a:buFont typeface="Arial"/>
              <a:buChar char="●"/>
              <a:tabLst>
                <a:tab pos="347980" algn="l"/>
                <a:tab pos="349250" algn="l"/>
              </a:tabLst>
            </a:pPr>
            <a:r>
              <a:rPr sz="1400" spc="-50" dirty="0">
                <a:solidFill>
                  <a:srgbClr val="FFFFFF"/>
                </a:solidFill>
                <a:latin typeface="Trebuchet MS"/>
                <a:cs typeface="Trebuchet MS"/>
              </a:rPr>
              <a:t>However,</a:t>
            </a:r>
            <a:r>
              <a:rPr sz="1400" spc="-35" dirty="0">
                <a:solidFill>
                  <a:srgbClr val="FFFFFF"/>
                </a:solidFill>
                <a:latin typeface="Trebuchet MS"/>
                <a:cs typeface="Trebuchet MS"/>
              </a:rPr>
              <a:t> </a:t>
            </a:r>
            <a:r>
              <a:rPr sz="1400" dirty="0">
                <a:solidFill>
                  <a:srgbClr val="FFFFFF"/>
                </a:solidFill>
                <a:latin typeface="Trebuchet MS"/>
                <a:cs typeface="Trebuchet MS"/>
              </a:rPr>
              <a:t>seaborn</a:t>
            </a:r>
            <a:r>
              <a:rPr sz="1400" spc="-30" dirty="0">
                <a:solidFill>
                  <a:srgbClr val="FFFFFF"/>
                </a:solidFill>
                <a:latin typeface="Trebuchet MS"/>
                <a:cs typeface="Trebuchet MS"/>
              </a:rPr>
              <a:t> </a:t>
            </a:r>
            <a:r>
              <a:rPr sz="1400" dirty="0">
                <a:solidFill>
                  <a:srgbClr val="FFFFFF"/>
                </a:solidFill>
                <a:latin typeface="Trebuchet MS"/>
                <a:cs typeface="Trebuchet MS"/>
              </a:rPr>
              <a:t>is</a:t>
            </a:r>
            <a:r>
              <a:rPr sz="1400" spc="-30" dirty="0">
                <a:solidFill>
                  <a:srgbClr val="FFFFFF"/>
                </a:solidFill>
                <a:latin typeface="Trebuchet MS"/>
                <a:cs typeface="Trebuchet MS"/>
              </a:rPr>
              <a:t> </a:t>
            </a:r>
            <a:r>
              <a:rPr sz="1400" dirty="0">
                <a:solidFill>
                  <a:srgbClr val="FFFFFF"/>
                </a:solidFill>
                <a:latin typeface="Trebuchet MS"/>
                <a:cs typeface="Trebuchet MS"/>
              </a:rPr>
              <a:t>more</a:t>
            </a:r>
            <a:r>
              <a:rPr sz="1400" spc="-30" dirty="0">
                <a:solidFill>
                  <a:srgbClr val="FFFFFF"/>
                </a:solidFill>
                <a:latin typeface="Trebuchet MS"/>
                <a:cs typeface="Trebuchet MS"/>
              </a:rPr>
              <a:t> </a:t>
            </a:r>
            <a:r>
              <a:rPr sz="1400" spc="-10" dirty="0">
                <a:solidFill>
                  <a:srgbClr val="FFFFFF"/>
                </a:solidFill>
                <a:latin typeface="Trebuchet MS"/>
                <a:cs typeface="Trebuchet MS"/>
              </a:rPr>
              <a:t>aesthetic!</a:t>
            </a:r>
            <a:endParaRPr sz="1400">
              <a:latin typeface="Trebuchet MS"/>
              <a:cs typeface="Trebuchet M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FAFAFA"/>
          </a:solidFill>
        </p:spPr>
        <p:txBody>
          <a:bodyPr wrap="square" lIns="0" tIns="0" rIns="0" bIns="0" rtlCol="0"/>
          <a:lstStyle/>
          <a:p>
            <a:endParaRPr/>
          </a:p>
        </p:txBody>
      </p:sp>
      <p:sp>
        <p:nvSpPr>
          <p:cNvPr id="3" name="object 3"/>
          <p:cNvSpPr txBox="1">
            <a:spLocks noGrp="1"/>
          </p:cNvSpPr>
          <p:nvPr>
            <p:ph type="title"/>
          </p:nvPr>
        </p:nvSpPr>
        <p:spPr>
          <a:xfrm>
            <a:off x="1534361" y="2021240"/>
            <a:ext cx="6096000" cy="1092200"/>
          </a:xfrm>
          <a:prstGeom prst="rect">
            <a:avLst/>
          </a:prstGeom>
        </p:spPr>
        <p:txBody>
          <a:bodyPr vert="horz" wrap="square" lIns="0" tIns="12700" rIns="0" bIns="0" rtlCol="0">
            <a:spAutoFit/>
          </a:bodyPr>
          <a:lstStyle/>
          <a:p>
            <a:pPr marL="12700">
              <a:lnSpc>
                <a:spcPct val="100000"/>
              </a:lnSpc>
              <a:spcBef>
                <a:spcPts val="100"/>
              </a:spcBef>
            </a:pPr>
            <a:r>
              <a:rPr sz="7000" spc="-80" dirty="0">
                <a:solidFill>
                  <a:srgbClr val="424242"/>
                </a:solidFill>
              </a:rPr>
              <a:t>Th</a:t>
            </a:r>
            <a:r>
              <a:rPr sz="7000" spc="-85" dirty="0">
                <a:solidFill>
                  <a:srgbClr val="424242"/>
                </a:solidFill>
              </a:rPr>
              <a:t>at</a:t>
            </a:r>
            <a:r>
              <a:rPr sz="7000" spc="-790" dirty="0">
                <a:solidFill>
                  <a:srgbClr val="424242"/>
                </a:solidFill>
              </a:rPr>
              <a:t>’</a:t>
            </a:r>
            <a:r>
              <a:rPr sz="7000" spc="-75" dirty="0">
                <a:solidFill>
                  <a:srgbClr val="424242"/>
                </a:solidFill>
              </a:rPr>
              <a:t>s</a:t>
            </a:r>
            <a:r>
              <a:rPr sz="7000" spc="-345" dirty="0">
                <a:solidFill>
                  <a:srgbClr val="424242"/>
                </a:solidFill>
              </a:rPr>
              <a:t> </a:t>
            </a:r>
            <a:r>
              <a:rPr sz="7000" spc="-225" dirty="0">
                <a:solidFill>
                  <a:srgbClr val="424242"/>
                </a:solidFill>
              </a:rPr>
              <a:t>all</a:t>
            </a:r>
            <a:r>
              <a:rPr sz="7000" spc="-345" dirty="0">
                <a:solidFill>
                  <a:srgbClr val="424242"/>
                </a:solidFill>
              </a:rPr>
              <a:t> </a:t>
            </a:r>
            <a:r>
              <a:rPr sz="7000" spc="-10" dirty="0">
                <a:solidFill>
                  <a:srgbClr val="424242"/>
                </a:solidFill>
              </a:rPr>
              <a:t>Folks!</a:t>
            </a:r>
            <a:endParaRPr sz="7000" dirty="0"/>
          </a:p>
        </p:txBody>
      </p:sp>
      <p:sp>
        <p:nvSpPr>
          <p:cNvPr id="4" name="object 4"/>
          <p:cNvSpPr txBox="1"/>
          <p:nvPr/>
        </p:nvSpPr>
        <p:spPr>
          <a:xfrm>
            <a:off x="838200" y="3357533"/>
            <a:ext cx="7391399" cy="1136208"/>
          </a:xfrm>
          <a:prstGeom prst="rect">
            <a:avLst/>
          </a:prstGeom>
        </p:spPr>
        <p:txBody>
          <a:bodyPr vert="horz" wrap="square" lIns="0" tIns="12700" rIns="0" bIns="0" rtlCol="0">
            <a:spAutoFit/>
          </a:bodyPr>
          <a:lstStyle/>
          <a:p>
            <a:pPr algn="ctr">
              <a:lnSpc>
                <a:spcPct val="100000"/>
              </a:lnSpc>
              <a:spcBef>
                <a:spcPts val="100"/>
              </a:spcBef>
            </a:pPr>
            <a:r>
              <a:rPr sz="1800" dirty="0">
                <a:solidFill>
                  <a:srgbClr val="737373"/>
                </a:solidFill>
                <a:latin typeface="Trebuchet MS"/>
                <a:cs typeface="Trebuchet MS"/>
              </a:rPr>
              <a:t>See</a:t>
            </a:r>
            <a:r>
              <a:rPr sz="1800" spc="-70" dirty="0">
                <a:solidFill>
                  <a:srgbClr val="737373"/>
                </a:solidFill>
                <a:latin typeface="Trebuchet MS"/>
                <a:cs typeface="Trebuchet MS"/>
              </a:rPr>
              <a:t> </a:t>
            </a:r>
            <a:r>
              <a:rPr sz="1800" dirty="0">
                <a:solidFill>
                  <a:srgbClr val="737373"/>
                </a:solidFill>
                <a:latin typeface="Trebuchet MS"/>
                <a:cs typeface="Trebuchet MS"/>
              </a:rPr>
              <a:t>you</a:t>
            </a:r>
            <a:r>
              <a:rPr sz="1800" spc="-70" dirty="0">
                <a:solidFill>
                  <a:srgbClr val="737373"/>
                </a:solidFill>
                <a:latin typeface="Trebuchet MS"/>
                <a:cs typeface="Trebuchet MS"/>
              </a:rPr>
              <a:t> </a:t>
            </a:r>
            <a:r>
              <a:rPr sz="1800" spc="-40" dirty="0">
                <a:solidFill>
                  <a:srgbClr val="737373"/>
                </a:solidFill>
                <a:latin typeface="Trebuchet MS"/>
                <a:cs typeface="Trebuchet MS"/>
              </a:rPr>
              <a:t>in</a:t>
            </a:r>
            <a:r>
              <a:rPr sz="1800" spc="-70" dirty="0">
                <a:solidFill>
                  <a:srgbClr val="737373"/>
                </a:solidFill>
                <a:latin typeface="Trebuchet MS"/>
                <a:cs typeface="Trebuchet MS"/>
              </a:rPr>
              <a:t> </a:t>
            </a:r>
            <a:r>
              <a:rPr sz="1800" spc="-65" dirty="0">
                <a:solidFill>
                  <a:srgbClr val="737373"/>
                </a:solidFill>
                <a:latin typeface="Trebuchet MS"/>
                <a:cs typeface="Trebuchet MS"/>
              </a:rPr>
              <a:t>the</a:t>
            </a:r>
            <a:r>
              <a:rPr sz="1800" spc="-70" dirty="0">
                <a:solidFill>
                  <a:srgbClr val="737373"/>
                </a:solidFill>
                <a:latin typeface="Trebuchet MS"/>
                <a:cs typeface="Trebuchet MS"/>
              </a:rPr>
              <a:t> </a:t>
            </a:r>
            <a:r>
              <a:rPr sz="1800" spc="-55" dirty="0">
                <a:solidFill>
                  <a:srgbClr val="737373"/>
                </a:solidFill>
                <a:latin typeface="Trebuchet MS"/>
                <a:cs typeface="Trebuchet MS"/>
              </a:rPr>
              <a:t>next</a:t>
            </a:r>
            <a:r>
              <a:rPr sz="1800" spc="-70" dirty="0">
                <a:solidFill>
                  <a:srgbClr val="737373"/>
                </a:solidFill>
                <a:latin typeface="Trebuchet MS"/>
                <a:cs typeface="Trebuchet MS"/>
              </a:rPr>
              <a:t> </a:t>
            </a:r>
            <a:r>
              <a:rPr sz="1800" spc="75" dirty="0">
                <a:solidFill>
                  <a:srgbClr val="737373"/>
                </a:solidFill>
                <a:latin typeface="Trebuchet MS"/>
                <a:cs typeface="Trebuchet MS"/>
              </a:rPr>
              <a:t>session</a:t>
            </a:r>
            <a:r>
              <a:rPr sz="1800" spc="-70" dirty="0">
                <a:solidFill>
                  <a:srgbClr val="737373"/>
                </a:solidFill>
                <a:latin typeface="Trebuchet MS"/>
                <a:cs typeface="Trebuchet MS"/>
              </a:rPr>
              <a:t> </a:t>
            </a:r>
            <a:r>
              <a:rPr sz="1800" spc="-25" dirty="0">
                <a:solidFill>
                  <a:srgbClr val="737373"/>
                </a:solidFill>
                <a:latin typeface="Trebuchet MS"/>
                <a:cs typeface="Trebuchet MS"/>
              </a:rPr>
              <a:t>:)</a:t>
            </a:r>
            <a:endParaRPr sz="1800" dirty="0">
              <a:latin typeface="Trebuchet MS"/>
              <a:cs typeface="Trebuchet MS"/>
            </a:endParaRPr>
          </a:p>
          <a:p>
            <a:pPr>
              <a:lnSpc>
                <a:spcPct val="100000"/>
              </a:lnSpc>
            </a:pPr>
            <a:endParaRPr sz="2100" dirty="0">
              <a:latin typeface="Trebuchet MS"/>
              <a:cs typeface="Trebuchet MS"/>
            </a:endParaRPr>
          </a:p>
          <a:p>
            <a:pPr>
              <a:lnSpc>
                <a:spcPct val="100000"/>
              </a:lnSpc>
              <a:spcBef>
                <a:spcPts val="45"/>
              </a:spcBef>
            </a:pPr>
            <a:endParaRPr sz="1600" dirty="0">
              <a:latin typeface="Trebuchet MS"/>
              <a:cs typeface="Trebuchet MS"/>
            </a:endParaRPr>
          </a:p>
          <a:p>
            <a:pPr algn="ctr">
              <a:lnSpc>
                <a:spcPct val="100000"/>
              </a:lnSpc>
            </a:pPr>
            <a:r>
              <a:rPr sz="1800" spc="-40" dirty="0">
                <a:solidFill>
                  <a:srgbClr val="737373"/>
                </a:solidFill>
                <a:latin typeface="Trebuchet MS"/>
                <a:cs typeface="Trebuchet MS"/>
              </a:rPr>
              <a:t>Give</a:t>
            </a:r>
            <a:r>
              <a:rPr sz="1800" spc="-90" dirty="0">
                <a:solidFill>
                  <a:srgbClr val="737373"/>
                </a:solidFill>
                <a:latin typeface="Trebuchet MS"/>
                <a:cs typeface="Trebuchet MS"/>
              </a:rPr>
              <a:t> </a:t>
            </a:r>
            <a:r>
              <a:rPr sz="1800" spc="100" dirty="0">
                <a:solidFill>
                  <a:srgbClr val="737373"/>
                </a:solidFill>
                <a:latin typeface="Trebuchet MS"/>
                <a:cs typeface="Trebuchet MS"/>
              </a:rPr>
              <a:t>us</a:t>
            </a:r>
            <a:r>
              <a:rPr sz="1800" spc="-85" dirty="0">
                <a:solidFill>
                  <a:srgbClr val="737373"/>
                </a:solidFill>
                <a:latin typeface="Trebuchet MS"/>
                <a:cs typeface="Trebuchet MS"/>
              </a:rPr>
              <a:t> </a:t>
            </a:r>
            <a:r>
              <a:rPr sz="1800" dirty="0">
                <a:solidFill>
                  <a:srgbClr val="737373"/>
                </a:solidFill>
                <a:latin typeface="Trebuchet MS"/>
                <a:cs typeface="Trebuchet MS"/>
              </a:rPr>
              <a:t>a</a:t>
            </a:r>
            <a:r>
              <a:rPr sz="1800" spc="-85" dirty="0">
                <a:solidFill>
                  <a:srgbClr val="737373"/>
                </a:solidFill>
                <a:latin typeface="Trebuchet MS"/>
                <a:cs typeface="Trebuchet MS"/>
              </a:rPr>
              <a:t> </a:t>
            </a:r>
            <a:r>
              <a:rPr sz="1800" spc="-35" dirty="0">
                <a:solidFill>
                  <a:srgbClr val="737373"/>
                </a:solidFill>
                <a:latin typeface="Trebuchet MS"/>
                <a:cs typeface="Trebuchet MS"/>
              </a:rPr>
              <a:t>feedback:</a:t>
            </a:r>
            <a:r>
              <a:rPr lang="en-IN" sz="1800" spc="-35" dirty="0">
                <a:solidFill>
                  <a:srgbClr val="737373"/>
                </a:solidFill>
                <a:latin typeface="Trebuchet MS"/>
                <a:cs typeface="Trebuchet MS"/>
              </a:rPr>
              <a:t>https://forms.gle/ZpHezgU7WDN11XTq9</a:t>
            </a:r>
            <a:endParaRPr sz="1800" dirty="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AFEAD-D5B2-1513-1F74-B7D7BF8C636F}"/>
              </a:ext>
            </a:extLst>
          </p:cNvPr>
          <p:cNvSpPr>
            <a:spLocks noGrp="1"/>
          </p:cNvSpPr>
          <p:nvPr>
            <p:ph type="title"/>
          </p:nvPr>
        </p:nvSpPr>
        <p:spPr>
          <a:xfrm>
            <a:off x="544925" y="904064"/>
            <a:ext cx="5393055" cy="492443"/>
          </a:xfrm>
        </p:spPr>
        <p:txBody>
          <a:bodyPr/>
          <a:lstStyle/>
          <a:p>
            <a:r>
              <a:rPr lang="en-IN" dirty="0"/>
              <a:t>Timeline (Continued)</a:t>
            </a:r>
          </a:p>
        </p:txBody>
      </p:sp>
      <p:sp>
        <p:nvSpPr>
          <p:cNvPr id="3" name="object 7">
            <a:extLst>
              <a:ext uri="{FF2B5EF4-FFF2-40B4-BE49-F238E27FC236}">
                <a16:creationId xmlns:a16="http://schemas.microsoft.com/office/drawing/2014/main" id="{F373E518-2E43-6472-1D00-13ABD9191788}"/>
              </a:ext>
            </a:extLst>
          </p:cNvPr>
          <p:cNvSpPr/>
          <p:nvPr/>
        </p:nvSpPr>
        <p:spPr>
          <a:xfrm>
            <a:off x="2209800" y="2876377"/>
            <a:ext cx="594360" cy="594360"/>
          </a:xfrm>
          <a:custGeom>
            <a:avLst/>
            <a:gdLst/>
            <a:ahLst/>
            <a:cxnLst/>
            <a:rect l="l" t="t" r="r" b="b"/>
            <a:pathLst>
              <a:path w="594360" h="594360">
                <a:moveTo>
                  <a:pt x="0" y="297149"/>
                </a:moveTo>
                <a:lnTo>
                  <a:pt x="3889" y="248950"/>
                </a:lnTo>
                <a:lnTo>
                  <a:pt x="15148" y="203227"/>
                </a:lnTo>
                <a:lnTo>
                  <a:pt x="33167" y="160592"/>
                </a:lnTo>
                <a:lnTo>
                  <a:pt x="57332" y="121656"/>
                </a:lnTo>
                <a:lnTo>
                  <a:pt x="87033" y="87033"/>
                </a:lnTo>
                <a:lnTo>
                  <a:pt x="121657" y="57332"/>
                </a:lnTo>
                <a:lnTo>
                  <a:pt x="160592" y="33167"/>
                </a:lnTo>
                <a:lnTo>
                  <a:pt x="203227" y="15148"/>
                </a:lnTo>
                <a:lnTo>
                  <a:pt x="248950" y="3889"/>
                </a:lnTo>
                <a:lnTo>
                  <a:pt x="297149" y="0"/>
                </a:lnTo>
                <a:lnTo>
                  <a:pt x="343915" y="3701"/>
                </a:lnTo>
                <a:lnTo>
                  <a:pt x="389107" y="14586"/>
                </a:lnTo>
                <a:lnTo>
                  <a:pt x="431928" y="32323"/>
                </a:lnTo>
                <a:lnTo>
                  <a:pt x="471581" y="56582"/>
                </a:lnTo>
                <a:lnTo>
                  <a:pt x="507266" y="87033"/>
                </a:lnTo>
                <a:lnTo>
                  <a:pt x="537717" y="122718"/>
                </a:lnTo>
                <a:lnTo>
                  <a:pt x="561976" y="162371"/>
                </a:lnTo>
                <a:lnTo>
                  <a:pt x="579713" y="205192"/>
                </a:lnTo>
                <a:lnTo>
                  <a:pt x="590598" y="250384"/>
                </a:lnTo>
                <a:lnTo>
                  <a:pt x="594299" y="297149"/>
                </a:lnTo>
                <a:lnTo>
                  <a:pt x="590410" y="345349"/>
                </a:lnTo>
                <a:lnTo>
                  <a:pt x="579151" y="391072"/>
                </a:lnTo>
                <a:lnTo>
                  <a:pt x="561132" y="433707"/>
                </a:lnTo>
                <a:lnTo>
                  <a:pt x="536967" y="472642"/>
                </a:lnTo>
                <a:lnTo>
                  <a:pt x="507266" y="507266"/>
                </a:lnTo>
                <a:lnTo>
                  <a:pt x="472642" y="536967"/>
                </a:lnTo>
                <a:lnTo>
                  <a:pt x="433707" y="561132"/>
                </a:lnTo>
                <a:lnTo>
                  <a:pt x="391072" y="579151"/>
                </a:lnTo>
                <a:lnTo>
                  <a:pt x="345349" y="590410"/>
                </a:lnTo>
                <a:lnTo>
                  <a:pt x="297149" y="594299"/>
                </a:lnTo>
                <a:lnTo>
                  <a:pt x="248950" y="590410"/>
                </a:lnTo>
                <a:lnTo>
                  <a:pt x="203227" y="579151"/>
                </a:lnTo>
                <a:lnTo>
                  <a:pt x="160592" y="561132"/>
                </a:lnTo>
                <a:lnTo>
                  <a:pt x="121657" y="536967"/>
                </a:lnTo>
                <a:lnTo>
                  <a:pt x="87033" y="507266"/>
                </a:lnTo>
                <a:lnTo>
                  <a:pt x="57332" y="472642"/>
                </a:lnTo>
                <a:lnTo>
                  <a:pt x="33167" y="433707"/>
                </a:lnTo>
                <a:lnTo>
                  <a:pt x="15148" y="391072"/>
                </a:lnTo>
                <a:lnTo>
                  <a:pt x="3889" y="345349"/>
                </a:lnTo>
                <a:lnTo>
                  <a:pt x="0" y="297149"/>
                </a:lnTo>
                <a:close/>
              </a:path>
            </a:pathLst>
          </a:custGeom>
          <a:ln w="38099">
            <a:solidFill>
              <a:schemeClr val="tx1">
                <a:lumMod val="50000"/>
                <a:lumOff val="50000"/>
              </a:schemeClr>
            </a:solidFill>
          </a:ln>
        </p:spPr>
        <p:txBody>
          <a:bodyPr wrap="square" lIns="0" tIns="0" rIns="0" bIns="0" rtlCol="0"/>
          <a:lstStyle/>
          <a:p>
            <a:endParaRPr>
              <a:solidFill>
                <a:schemeClr val="tx1">
                  <a:lumMod val="50000"/>
                  <a:lumOff val="50000"/>
                </a:schemeClr>
              </a:solidFill>
            </a:endParaRPr>
          </a:p>
        </p:txBody>
      </p:sp>
      <p:cxnSp>
        <p:nvCxnSpPr>
          <p:cNvPr id="12" name="Straight Connector 11">
            <a:extLst>
              <a:ext uri="{FF2B5EF4-FFF2-40B4-BE49-F238E27FC236}">
                <a16:creationId xmlns:a16="http://schemas.microsoft.com/office/drawing/2014/main" id="{AFE99F90-3B01-3CE6-C352-D6F6A9CEAD8B}"/>
              </a:ext>
            </a:extLst>
          </p:cNvPr>
          <p:cNvCxnSpPr/>
          <p:nvPr/>
        </p:nvCxnSpPr>
        <p:spPr>
          <a:xfrm>
            <a:off x="2895600" y="3173557"/>
            <a:ext cx="381000" cy="0"/>
          </a:xfrm>
          <a:prstGeom prst="line">
            <a:avLst/>
          </a:prstGeom>
        </p:spPr>
        <p:style>
          <a:lnRef idx="1">
            <a:schemeClr val="dk1"/>
          </a:lnRef>
          <a:fillRef idx="0">
            <a:schemeClr val="dk1"/>
          </a:fillRef>
          <a:effectRef idx="0">
            <a:schemeClr val="dk1"/>
          </a:effectRef>
          <a:fontRef idx="minor">
            <a:schemeClr val="tx1"/>
          </a:fontRef>
        </p:style>
      </p:cxnSp>
      <p:sp>
        <p:nvSpPr>
          <p:cNvPr id="13" name="object 7">
            <a:extLst>
              <a:ext uri="{FF2B5EF4-FFF2-40B4-BE49-F238E27FC236}">
                <a16:creationId xmlns:a16="http://schemas.microsoft.com/office/drawing/2014/main" id="{EF3240D7-3F4F-67FB-DB28-FBEA413C2C05}"/>
              </a:ext>
            </a:extLst>
          </p:cNvPr>
          <p:cNvSpPr/>
          <p:nvPr/>
        </p:nvSpPr>
        <p:spPr>
          <a:xfrm>
            <a:off x="3368040" y="2864963"/>
            <a:ext cx="594360" cy="594360"/>
          </a:xfrm>
          <a:custGeom>
            <a:avLst/>
            <a:gdLst/>
            <a:ahLst/>
            <a:cxnLst/>
            <a:rect l="l" t="t" r="r" b="b"/>
            <a:pathLst>
              <a:path w="594360" h="594360">
                <a:moveTo>
                  <a:pt x="0" y="297149"/>
                </a:moveTo>
                <a:lnTo>
                  <a:pt x="3889" y="248950"/>
                </a:lnTo>
                <a:lnTo>
                  <a:pt x="15148" y="203227"/>
                </a:lnTo>
                <a:lnTo>
                  <a:pt x="33167" y="160592"/>
                </a:lnTo>
                <a:lnTo>
                  <a:pt x="57332" y="121656"/>
                </a:lnTo>
                <a:lnTo>
                  <a:pt x="87033" y="87033"/>
                </a:lnTo>
                <a:lnTo>
                  <a:pt x="121657" y="57332"/>
                </a:lnTo>
                <a:lnTo>
                  <a:pt x="160592" y="33167"/>
                </a:lnTo>
                <a:lnTo>
                  <a:pt x="203227" y="15148"/>
                </a:lnTo>
                <a:lnTo>
                  <a:pt x="248950" y="3889"/>
                </a:lnTo>
                <a:lnTo>
                  <a:pt x="297149" y="0"/>
                </a:lnTo>
                <a:lnTo>
                  <a:pt x="343915" y="3701"/>
                </a:lnTo>
                <a:lnTo>
                  <a:pt x="389107" y="14586"/>
                </a:lnTo>
                <a:lnTo>
                  <a:pt x="431928" y="32323"/>
                </a:lnTo>
                <a:lnTo>
                  <a:pt x="471581" y="56582"/>
                </a:lnTo>
                <a:lnTo>
                  <a:pt x="507266" y="87033"/>
                </a:lnTo>
                <a:lnTo>
                  <a:pt x="537717" y="122718"/>
                </a:lnTo>
                <a:lnTo>
                  <a:pt x="561976" y="162371"/>
                </a:lnTo>
                <a:lnTo>
                  <a:pt x="579713" y="205192"/>
                </a:lnTo>
                <a:lnTo>
                  <a:pt x="590598" y="250384"/>
                </a:lnTo>
                <a:lnTo>
                  <a:pt x="594299" y="297149"/>
                </a:lnTo>
                <a:lnTo>
                  <a:pt x="590410" y="345349"/>
                </a:lnTo>
                <a:lnTo>
                  <a:pt x="579151" y="391072"/>
                </a:lnTo>
                <a:lnTo>
                  <a:pt x="561132" y="433707"/>
                </a:lnTo>
                <a:lnTo>
                  <a:pt x="536967" y="472642"/>
                </a:lnTo>
                <a:lnTo>
                  <a:pt x="507266" y="507266"/>
                </a:lnTo>
                <a:lnTo>
                  <a:pt x="472642" y="536967"/>
                </a:lnTo>
                <a:lnTo>
                  <a:pt x="433707" y="561132"/>
                </a:lnTo>
                <a:lnTo>
                  <a:pt x="391072" y="579151"/>
                </a:lnTo>
                <a:lnTo>
                  <a:pt x="345349" y="590410"/>
                </a:lnTo>
                <a:lnTo>
                  <a:pt x="297149" y="594299"/>
                </a:lnTo>
                <a:lnTo>
                  <a:pt x="248950" y="590410"/>
                </a:lnTo>
                <a:lnTo>
                  <a:pt x="203227" y="579151"/>
                </a:lnTo>
                <a:lnTo>
                  <a:pt x="160592" y="561132"/>
                </a:lnTo>
                <a:lnTo>
                  <a:pt x="121657" y="536967"/>
                </a:lnTo>
                <a:lnTo>
                  <a:pt x="87033" y="507266"/>
                </a:lnTo>
                <a:lnTo>
                  <a:pt x="57332" y="472642"/>
                </a:lnTo>
                <a:lnTo>
                  <a:pt x="33167" y="433707"/>
                </a:lnTo>
                <a:lnTo>
                  <a:pt x="15148" y="391072"/>
                </a:lnTo>
                <a:lnTo>
                  <a:pt x="3889" y="345349"/>
                </a:lnTo>
                <a:lnTo>
                  <a:pt x="0" y="297149"/>
                </a:lnTo>
                <a:close/>
              </a:path>
            </a:pathLst>
          </a:custGeom>
          <a:ln w="38099">
            <a:solidFill>
              <a:schemeClr val="bg1">
                <a:lumMod val="50000"/>
              </a:schemeClr>
            </a:solidFill>
          </a:ln>
        </p:spPr>
        <p:txBody>
          <a:bodyPr wrap="square" lIns="0" tIns="0" rIns="0" bIns="0" rtlCol="0"/>
          <a:lstStyle/>
          <a:p>
            <a:endParaRPr/>
          </a:p>
        </p:txBody>
      </p:sp>
      <p:sp>
        <p:nvSpPr>
          <p:cNvPr id="14" name="object 7">
            <a:extLst>
              <a:ext uri="{FF2B5EF4-FFF2-40B4-BE49-F238E27FC236}">
                <a16:creationId xmlns:a16="http://schemas.microsoft.com/office/drawing/2014/main" id="{21EE1DFF-8B9D-2971-90A4-E8ABA991C084}"/>
              </a:ext>
            </a:extLst>
          </p:cNvPr>
          <p:cNvSpPr/>
          <p:nvPr/>
        </p:nvSpPr>
        <p:spPr>
          <a:xfrm>
            <a:off x="4648200" y="2876377"/>
            <a:ext cx="594360" cy="594360"/>
          </a:xfrm>
          <a:custGeom>
            <a:avLst/>
            <a:gdLst/>
            <a:ahLst/>
            <a:cxnLst/>
            <a:rect l="l" t="t" r="r" b="b"/>
            <a:pathLst>
              <a:path w="594360" h="594360">
                <a:moveTo>
                  <a:pt x="0" y="297149"/>
                </a:moveTo>
                <a:lnTo>
                  <a:pt x="3889" y="248950"/>
                </a:lnTo>
                <a:lnTo>
                  <a:pt x="15148" y="203227"/>
                </a:lnTo>
                <a:lnTo>
                  <a:pt x="33167" y="160592"/>
                </a:lnTo>
                <a:lnTo>
                  <a:pt x="57332" y="121656"/>
                </a:lnTo>
                <a:lnTo>
                  <a:pt x="87033" y="87033"/>
                </a:lnTo>
                <a:lnTo>
                  <a:pt x="121657" y="57332"/>
                </a:lnTo>
                <a:lnTo>
                  <a:pt x="160592" y="33167"/>
                </a:lnTo>
                <a:lnTo>
                  <a:pt x="203227" y="15148"/>
                </a:lnTo>
                <a:lnTo>
                  <a:pt x="248950" y="3889"/>
                </a:lnTo>
                <a:lnTo>
                  <a:pt x="297149" y="0"/>
                </a:lnTo>
                <a:lnTo>
                  <a:pt x="343915" y="3701"/>
                </a:lnTo>
                <a:lnTo>
                  <a:pt x="389107" y="14586"/>
                </a:lnTo>
                <a:lnTo>
                  <a:pt x="431928" y="32323"/>
                </a:lnTo>
                <a:lnTo>
                  <a:pt x="471581" y="56582"/>
                </a:lnTo>
                <a:lnTo>
                  <a:pt x="507266" y="87033"/>
                </a:lnTo>
                <a:lnTo>
                  <a:pt x="537717" y="122718"/>
                </a:lnTo>
                <a:lnTo>
                  <a:pt x="561976" y="162371"/>
                </a:lnTo>
                <a:lnTo>
                  <a:pt x="579713" y="205192"/>
                </a:lnTo>
                <a:lnTo>
                  <a:pt x="590598" y="250384"/>
                </a:lnTo>
                <a:lnTo>
                  <a:pt x="594299" y="297149"/>
                </a:lnTo>
                <a:lnTo>
                  <a:pt x="590410" y="345349"/>
                </a:lnTo>
                <a:lnTo>
                  <a:pt x="579151" y="391072"/>
                </a:lnTo>
                <a:lnTo>
                  <a:pt x="561132" y="433707"/>
                </a:lnTo>
                <a:lnTo>
                  <a:pt x="536967" y="472642"/>
                </a:lnTo>
                <a:lnTo>
                  <a:pt x="507266" y="507266"/>
                </a:lnTo>
                <a:lnTo>
                  <a:pt x="472642" y="536967"/>
                </a:lnTo>
                <a:lnTo>
                  <a:pt x="433707" y="561132"/>
                </a:lnTo>
                <a:lnTo>
                  <a:pt x="391072" y="579151"/>
                </a:lnTo>
                <a:lnTo>
                  <a:pt x="345349" y="590410"/>
                </a:lnTo>
                <a:lnTo>
                  <a:pt x="297149" y="594299"/>
                </a:lnTo>
                <a:lnTo>
                  <a:pt x="248950" y="590410"/>
                </a:lnTo>
                <a:lnTo>
                  <a:pt x="203227" y="579151"/>
                </a:lnTo>
                <a:lnTo>
                  <a:pt x="160592" y="561132"/>
                </a:lnTo>
                <a:lnTo>
                  <a:pt x="121657" y="536967"/>
                </a:lnTo>
                <a:lnTo>
                  <a:pt x="87033" y="507266"/>
                </a:lnTo>
                <a:lnTo>
                  <a:pt x="57332" y="472642"/>
                </a:lnTo>
                <a:lnTo>
                  <a:pt x="33167" y="433707"/>
                </a:lnTo>
                <a:lnTo>
                  <a:pt x="15148" y="391072"/>
                </a:lnTo>
                <a:lnTo>
                  <a:pt x="3889" y="345349"/>
                </a:lnTo>
                <a:lnTo>
                  <a:pt x="0" y="297149"/>
                </a:lnTo>
                <a:close/>
              </a:path>
            </a:pathLst>
          </a:custGeom>
          <a:ln w="38099">
            <a:solidFill>
              <a:schemeClr val="tx1">
                <a:lumMod val="50000"/>
                <a:lumOff val="50000"/>
              </a:schemeClr>
            </a:solidFill>
          </a:ln>
        </p:spPr>
        <p:txBody>
          <a:bodyPr wrap="square" lIns="0" tIns="0" rIns="0" bIns="0" rtlCol="0"/>
          <a:lstStyle/>
          <a:p>
            <a:endParaRPr/>
          </a:p>
        </p:txBody>
      </p:sp>
      <p:sp>
        <p:nvSpPr>
          <p:cNvPr id="16" name="object 7">
            <a:extLst>
              <a:ext uri="{FF2B5EF4-FFF2-40B4-BE49-F238E27FC236}">
                <a16:creationId xmlns:a16="http://schemas.microsoft.com/office/drawing/2014/main" id="{D87D6A65-13FB-8267-6C7D-A78204AC673F}"/>
              </a:ext>
            </a:extLst>
          </p:cNvPr>
          <p:cNvSpPr/>
          <p:nvPr/>
        </p:nvSpPr>
        <p:spPr>
          <a:xfrm>
            <a:off x="5928360" y="2864097"/>
            <a:ext cx="594360" cy="594360"/>
          </a:xfrm>
          <a:custGeom>
            <a:avLst/>
            <a:gdLst/>
            <a:ahLst/>
            <a:cxnLst/>
            <a:rect l="l" t="t" r="r" b="b"/>
            <a:pathLst>
              <a:path w="594360" h="594360">
                <a:moveTo>
                  <a:pt x="0" y="297149"/>
                </a:moveTo>
                <a:lnTo>
                  <a:pt x="3889" y="248950"/>
                </a:lnTo>
                <a:lnTo>
                  <a:pt x="15148" y="203227"/>
                </a:lnTo>
                <a:lnTo>
                  <a:pt x="33167" y="160592"/>
                </a:lnTo>
                <a:lnTo>
                  <a:pt x="57332" y="121656"/>
                </a:lnTo>
                <a:lnTo>
                  <a:pt x="87033" y="87033"/>
                </a:lnTo>
                <a:lnTo>
                  <a:pt x="121657" y="57332"/>
                </a:lnTo>
                <a:lnTo>
                  <a:pt x="160592" y="33167"/>
                </a:lnTo>
                <a:lnTo>
                  <a:pt x="203227" y="15148"/>
                </a:lnTo>
                <a:lnTo>
                  <a:pt x="248950" y="3889"/>
                </a:lnTo>
                <a:lnTo>
                  <a:pt x="297149" y="0"/>
                </a:lnTo>
                <a:lnTo>
                  <a:pt x="343915" y="3701"/>
                </a:lnTo>
                <a:lnTo>
                  <a:pt x="389107" y="14586"/>
                </a:lnTo>
                <a:lnTo>
                  <a:pt x="431928" y="32323"/>
                </a:lnTo>
                <a:lnTo>
                  <a:pt x="471581" y="56582"/>
                </a:lnTo>
                <a:lnTo>
                  <a:pt x="507266" y="87033"/>
                </a:lnTo>
                <a:lnTo>
                  <a:pt x="537717" y="122718"/>
                </a:lnTo>
                <a:lnTo>
                  <a:pt x="561976" y="162371"/>
                </a:lnTo>
                <a:lnTo>
                  <a:pt x="579713" y="205192"/>
                </a:lnTo>
                <a:lnTo>
                  <a:pt x="590598" y="250384"/>
                </a:lnTo>
                <a:lnTo>
                  <a:pt x="594299" y="297149"/>
                </a:lnTo>
                <a:lnTo>
                  <a:pt x="590410" y="345349"/>
                </a:lnTo>
                <a:lnTo>
                  <a:pt x="579151" y="391072"/>
                </a:lnTo>
                <a:lnTo>
                  <a:pt x="561132" y="433707"/>
                </a:lnTo>
                <a:lnTo>
                  <a:pt x="536967" y="472642"/>
                </a:lnTo>
                <a:lnTo>
                  <a:pt x="507266" y="507266"/>
                </a:lnTo>
                <a:lnTo>
                  <a:pt x="472642" y="536967"/>
                </a:lnTo>
                <a:lnTo>
                  <a:pt x="433707" y="561132"/>
                </a:lnTo>
                <a:lnTo>
                  <a:pt x="391072" y="579151"/>
                </a:lnTo>
                <a:lnTo>
                  <a:pt x="345349" y="590410"/>
                </a:lnTo>
                <a:lnTo>
                  <a:pt x="297149" y="594299"/>
                </a:lnTo>
                <a:lnTo>
                  <a:pt x="248950" y="590410"/>
                </a:lnTo>
                <a:lnTo>
                  <a:pt x="203227" y="579151"/>
                </a:lnTo>
                <a:lnTo>
                  <a:pt x="160592" y="561132"/>
                </a:lnTo>
                <a:lnTo>
                  <a:pt x="121657" y="536967"/>
                </a:lnTo>
                <a:lnTo>
                  <a:pt x="87033" y="507266"/>
                </a:lnTo>
                <a:lnTo>
                  <a:pt x="57332" y="472642"/>
                </a:lnTo>
                <a:lnTo>
                  <a:pt x="33167" y="433707"/>
                </a:lnTo>
                <a:lnTo>
                  <a:pt x="15148" y="391072"/>
                </a:lnTo>
                <a:lnTo>
                  <a:pt x="3889" y="345349"/>
                </a:lnTo>
                <a:lnTo>
                  <a:pt x="0" y="297149"/>
                </a:lnTo>
                <a:close/>
              </a:path>
            </a:pathLst>
          </a:custGeom>
          <a:ln w="38099">
            <a:solidFill>
              <a:schemeClr val="tx1">
                <a:lumMod val="50000"/>
                <a:lumOff val="50000"/>
              </a:schemeClr>
            </a:solidFill>
          </a:ln>
        </p:spPr>
        <p:txBody>
          <a:bodyPr wrap="square" lIns="0" tIns="0" rIns="0" bIns="0" rtlCol="0"/>
          <a:lstStyle/>
          <a:p>
            <a:endParaRPr/>
          </a:p>
        </p:txBody>
      </p:sp>
      <p:cxnSp>
        <p:nvCxnSpPr>
          <p:cNvPr id="18" name="Straight Connector 17">
            <a:extLst>
              <a:ext uri="{FF2B5EF4-FFF2-40B4-BE49-F238E27FC236}">
                <a16:creationId xmlns:a16="http://schemas.microsoft.com/office/drawing/2014/main" id="{1A7DE20A-97FB-6AEF-F048-E7A9F22B886F}"/>
              </a:ext>
            </a:extLst>
          </p:cNvPr>
          <p:cNvCxnSpPr/>
          <p:nvPr/>
        </p:nvCxnSpPr>
        <p:spPr>
          <a:xfrm>
            <a:off x="4114800" y="3165764"/>
            <a:ext cx="381000" cy="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CBD0F109-63E1-8E5A-74A6-56EE6589D152}"/>
              </a:ext>
            </a:extLst>
          </p:cNvPr>
          <p:cNvCxnSpPr/>
          <p:nvPr/>
        </p:nvCxnSpPr>
        <p:spPr>
          <a:xfrm>
            <a:off x="5410200" y="3161277"/>
            <a:ext cx="381000" cy="0"/>
          </a:xfrm>
          <a:prstGeom prst="line">
            <a:avLst/>
          </a:prstGeom>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2421486D-7972-0CBE-C8C8-EFBF84ABC8CB}"/>
              </a:ext>
            </a:extLst>
          </p:cNvPr>
          <p:cNvSpPr txBox="1"/>
          <p:nvPr/>
        </p:nvSpPr>
        <p:spPr>
          <a:xfrm>
            <a:off x="2236713" y="3065835"/>
            <a:ext cx="540533" cy="215444"/>
          </a:xfrm>
          <a:prstGeom prst="rect">
            <a:avLst/>
          </a:prstGeom>
          <a:noFill/>
        </p:spPr>
        <p:txBody>
          <a:bodyPr wrap="none" rtlCol="0">
            <a:spAutoFit/>
          </a:bodyPr>
          <a:lstStyle/>
          <a:p>
            <a:r>
              <a:rPr lang="en-IN" sz="800" b="1" dirty="0">
                <a:solidFill>
                  <a:schemeClr val="tx1">
                    <a:lumMod val="50000"/>
                    <a:lumOff val="50000"/>
                  </a:schemeClr>
                </a:solidFill>
              </a:rPr>
              <a:t>Week 5</a:t>
            </a:r>
          </a:p>
        </p:txBody>
      </p:sp>
      <p:sp>
        <p:nvSpPr>
          <p:cNvPr id="22" name="TextBox 21">
            <a:extLst>
              <a:ext uri="{FF2B5EF4-FFF2-40B4-BE49-F238E27FC236}">
                <a16:creationId xmlns:a16="http://schemas.microsoft.com/office/drawing/2014/main" id="{576C84A0-53FF-7C8D-8852-D8F842C624B7}"/>
              </a:ext>
            </a:extLst>
          </p:cNvPr>
          <p:cNvSpPr txBox="1"/>
          <p:nvPr/>
        </p:nvSpPr>
        <p:spPr>
          <a:xfrm>
            <a:off x="3393569" y="3065835"/>
            <a:ext cx="540533" cy="215444"/>
          </a:xfrm>
          <a:prstGeom prst="rect">
            <a:avLst/>
          </a:prstGeom>
          <a:noFill/>
        </p:spPr>
        <p:txBody>
          <a:bodyPr wrap="none" rtlCol="0">
            <a:spAutoFit/>
          </a:bodyPr>
          <a:lstStyle/>
          <a:p>
            <a:r>
              <a:rPr lang="en-IN" sz="800" b="1" dirty="0">
                <a:solidFill>
                  <a:schemeClr val="tx1">
                    <a:lumMod val="50000"/>
                    <a:lumOff val="50000"/>
                  </a:schemeClr>
                </a:solidFill>
              </a:rPr>
              <a:t>Week 6</a:t>
            </a:r>
          </a:p>
        </p:txBody>
      </p:sp>
      <p:sp>
        <p:nvSpPr>
          <p:cNvPr id="23" name="TextBox 22">
            <a:extLst>
              <a:ext uri="{FF2B5EF4-FFF2-40B4-BE49-F238E27FC236}">
                <a16:creationId xmlns:a16="http://schemas.microsoft.com/office/drawing/2014/main" id="{2CCF65F4-2058-9B21-9627-8AA3ECB8EB95}"/>
              </a:ext>
            </a:extLst>
          </p:cNvPr>
          <p:cNvSpPr txBox="1"/>
          <p:nvPr/>
        </p:nvSpPr>
        <p:spPr>
          <a:xfrm>
            <a:off x="4675113" y="3065835"/>
            <a:ext cx="540533" cy="215444"/>
          </a:xfrm>
          <a:prstGeom prst="rect">
            <a:avLst/>
          </a:prstGeom>
          <a:noFill/>
          <a:ln>
            <a:noFill/>
          </a:ln>
        </p:spPr>
        <p:txBody>
          <a:bodyPr wrap="none" rtlCol="0">
            <a:spAutoFit/>
          </a:bodyPr>
          <a:lstStyle/>
          <a:p>
            <a:r>
              <a:rPr lang="en-IN" sz="800" b="1" dirty="0">
                <a:solidFill>
                  <a:schemeClr val="tx1">
                    <a:lumMod val="50000"/>
                    <a:lumOff val="50000"/>
                  </a:schemeClr>
                </a:solidFill>
              </a:rPr>
              <a:t>Week 7</a:t>
            </a:r>
          </a:p>
        </p:txBody>
      </p:sp>
      <p:sp>
        <p:nvSpPr>
          <p:cNvPr id="24" name="TextBox 23">
            <a:extLst>
              <a:ext uri="{FF2B5EF4-FFF2-40B4-BE49-F238E27FC236}">
                <a16:creationId xmlns:a16="http://schemas.microsoft.com/office/drawing/2014/main" id="{165D9675-BBAD-2F82-61EA-ED69AC2E2C4D}"/>
              </a:ext>
            </a:extLst>
          </p:cNvPr>
          <p:cNvSpPr txBox="1"/>
          <p:nvPr/>
        </p:nvSpPr>
        <p:spPr>
          <a:xfrm>
            <a:off x="5955273" y="3053555"/>
            <a:ext cx="540533" cy="215444"/>
          </a:xfrm>
          <a:prstGeom prst="rect">
            <a:avLst/>
          </a:prstGeom>
          <a:noFill/>
        </p:spPr>
        <p:txBody>
          <a:bodyPr wrap="none" rtlCol="0">
            <a:spAutoFit/>
          </a:bodyPr>
          <a:lstStyle/>
          <a:p>
            <a:r>
              <a:rPr lang="en-IN" sz="800" b="1" dirty="0">
                <a:solidFill>
                  <a:schemeClr val="tx1">
                    <a:lumMod val="50000"/>
                    <a:lumOff val="50000"/>
                  </a:schemeClr>
                </a:solidFill>
              </a:rPr>
              <a:t>Week 8</a:t>
            </a:r>
          </a:p>
        </p:txBody>
      </p:sp>
      <p:sp>
        <p:nvSpPr>
          <p:cNvPr id="25" name="TextBox 24">
            <a:extLst>
              <a:ext uri="{FF2B5EF4-FFF2-40B4-BE49-F238E27FC236}">
                <a16:creationId xmlns:a16="http://schemas.microsoft.com/office/drawing/2014/main" id="{C12936C2-F7DC-CF12-39CE-8F2A29BD7759}"/>
              </a:ext>
            </a:extLst>
          </p:cNvPr>
          <p:cNvSpPr txBox="1"/>
          <p:nvPr/>
        </p:nvSpPr>
        <p:spPr>
          <a:xfrm>
            <a:off x="3326411" y="3624270"/>
            <a:ext cx="768160" cy="338554"/>
          </a:xfrm>
          <a:prstGeom prst="rect">
            <a:avLst/>
          </a:prstGeom>
          <a:noFill/>
        </p:spPr>
        <p:txBody>
          <a:bodyPr wrap="none" rtlCol="0">
            <a:spAutoFit/>
          </a:bodyPr>
          <a:lstStyle/>
          <a:p>
            <a:pPr algn="ctr"/>
            <a:r>
              <a:rPr lang="en-IN" sz="800" b="1" dirty="0">
                <a:solidFill>
                  <a:schemeClr val="tx1">
                    <a:lumMod val="50000"/>
                    <a:lumOff val="50000"/>
                  </a:schemeClr>
                </a:solidFill>
              </a:rPr>
              <a:t>Machine </a:t>
            </a:r>
          </a:p>
          <a:p>
            <a:pPr algn="ctr"/>
            <a:r>
              <a:rPr lang="en-IN" sz="800" b="1" dirty="0">
                <a:solidFill>
                  <a:schemeClr val="tx1">
                    <a:lumMod val="50000"/>
                    <a:lumOff val="50000"/>
                  </a:schemeClr>
                </a:solidFill>
              </a:rPr>
              <a:t>Learning - II</a:t>
            </a:r>
          </a:p>
        </p:txBody>
      </p:sp>
      <p:sp>
        <p:nvSpPr>
          <p:cNvPr id="26" name="TextBox 25">
            <a:extLst>
              <a:ext uri="{FF2B5EF4-FFF2-40B4-BE49-F238E27FC236}">
                <a16:creationId xmlns:a16="http://schemas.microsoft.com/office/drawing/2014/main" id="{56E80A72-6218-F673-C3A0-3DA5EF13A4A9}"/>
              </a:ext>
            </a:extLst>
          </p:cNvPr>
          <p:cNvSpPr txBox="1"/>
          <p:nvPr/>
        </p:nvSpPr>
        <p:spPr>
          <a:xfrm>
            <a:off x="2143851" y="3624270"/>
            <a:ext cx="739305" cy="338554"/>
          </a:xfrm>
          <a:prstGeom prst="rect">
            <a:avLst/>
          </a:prstGeom>
          <a:noFill/>
        </p:spPr>
        <p:txBody>
          <a:bodyPr wrap="none" rtlCol="0">
            <a:spAutoFit/>
          </a:bodyPr>
          <a:lstStyle/>
          <a:p>
            <a:pPr algn="ctr"/>
            <a:r>
              <a:rPr lang="en-IN" sz="800" b="1" dirty="0">
                <a:solidFill>
                  <a:schemeClr val="tx1">
                    <a:lumMod val="50000"/>
                    <a:lumOff val="50000"/>
                  </a:schemeClr>
                </a:solidFill>
              </a:rPr>
              <a:t>Machine </a:t>
            </a:r>
          </a:p>
          <a:p>
            <a:pPr algn="ctr"/>
            <a:r>
              <a:rPr lang="en-IN" sz="800" b="1" dirty="0">
                <a:solidFill>
                  <a:schemeClr val="tx1">
                    <a:lumMod val="50000"/>
                    <a:lumOff val="50000"/>
                  </a:schemeClr>
                </a:solidFill>
              </a:rPr>
              <a:t>Learning - I</a:t>
            </a:r>
          </a:p>
        </p:txBody>
      </p:sp>
      <p:sp>
        <p:nvSpPr>
          <p:cNvPr id="27" name="TextBox 26">
            <a:extLst>
              <a:ext uri="{FF2B5EF4-FFF2-40B4-BE49-F238E27FC236}">
                <a16:creationId xmlns:a16="http://schemas.microsoft.com/office/drawing/2014/main" id="{C45593A6-6D37-09A6-319A-6FA5AAFBCE0D}"/>
              </a:ext>
            </a:extLst>
          </p:cNvPr>
          <p:cNvSpPr txBox="1"/>
          <p:nvPr/>
        </p:nvSpPr>
        <p:spPr>
          <a:xfrm>
            <a:off x="4546663" y="3629040"/>
            <a:ext cx="865943" cy="338554"/>
          </a:xfrm>
          <a:prstGeom prst="rect">
            <a:avLst/>
          </a:prstGeom>
          <a:noFill/>
        </p:spPr>
        <p:txBody>
          <a:bodyPr wrap="none" rtlCol="0">
            <a:spAutoFit/>
          </a:bodyPr>
          <a:lstStyle/>
          <a:p>
            <a:pPr algn="ctr"/>
            <a:r>
              <a:rPr lang="en-IN" sz="800" b="1" dirty="0">
                <a:solidFill>
                  <a:schemeClr val="tx1">
                    <a:lumMod val="50000"/>
                    <a:lumOff val="50000"/>
                  </a:schemeClr>
                </a:solidFill>
              </a:rPr>
              <a:t>Project</a:t>
            </a:r>
          </a:p>
          <a:p>
            <a:pPr algn="ctr"/>
            <a:r>
              <a:rPr lang="en-IN" sz="800" b="1" dirty="0">
                <a:solidFill>
                  <a:schemeClr val="tx1">
                    <a:lumMod val="50000"/>
                    <a:lumOff val="50000"/>
                  </a:schemeClr>
                </a:solidFill>
              </a:rPr>
              <a:t>Presentations</a:t>
            </a:r>
          </a:p>
        </p:txBody>
      </p:sp>
      <p:sp>
        <p:nvSpPr>
          <p:cNvPr id="28" name="TextBox 27">
            <a:extLst>
              <a:ext uri="{FF2B5EF4-FFF2-40B4-BE49-F238E27FC236}">
                <a16:creationId xmlns:a16="http://schemas.microsoft.com/office/drawing/2014/main" id="{75518009-C23A-E5FC-ED4D-FC9B5CEFD8CB}"/>
              </a:ext>
            </a:extLst>
          </p:cNvPr>
          <p:cNvSpPr txBox="1"/>
          <p:nvPr/>
        </p:nvSpPr>
        <p:spPr>
          <a:xfrm>
            <a:off x="5820530" y="3603696"/>
            <a:ext cx="865943" cy="338554"/>
          </a:xfrm>
          <a:prstGeom prst="rect">
            <a:avLst/>
          </a:prstGeom>
          <a:noFill/>
        </p:spPr>
        <p:txBody>
          <a:bodyPr wrap="none" rtlCol="0">
            <a:spAutoFit/>
          </a:bodyPr>
          <a:lstStyle/>
          <a:p>
            <a:pPr algn="ctr"/>
            <a:r>
              <a:rPr lang="en-IN" sz="800" b="1" dirty="0">
                <a:solidFill>
                  <a:schemeClr val="tx1">
                    <a:lumMod val="50000"/>
                    <a:lumOff val="50000"/>
                  </a:schemeClr>
                </a:solidFill>
              </a:rPr>
              <a:t>Project</a:t>
            </a:r>
          </a:p>
          <a:p>
            <a:pPr algn="ctr"/>
            <a:r>
              <a:rPr lang="en-IN" sz="800" b="1" dirty="0">
                <a:solidFill>
                  <a:schemeClr val="tx1">
                    <a:lumMod val="50000"/>
                    <a:lumOff val="50000"/>
                  </a:schemeClr>
                </a:solidFill>
              </a:rPr>
              <a:t>Presentations</a:t>
            </a:r>
          </a:p>
        </p:txBody>
      </p:sp>
    </p:spTree>
    <p:extLst>
      <p:ext uri="{BB962C8B-B14F-4D97-AF65-F5344CB8AC3E}">
        <p14:creationId xmlns:p14="http://schemas.microsoft.com/office/powerpoint/2010/main" val="2462862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38AB37"/>
          </a:solidFill>
        </p:spPr>
        <p:txBody>
          <a:bodyPr wrap="square" lIns="0" tIns="0" rIns="0" bIns="0" rtlCol="0"/>
          <a:lstStyle/>
          <a:p>
            <a:endParaRPr/>
          </a:p>
        </p:txBody>
      </p:sp>
      <p:grpSp>
        <p:nvGrpSpPr>
          <p:cNvPr id="3" name="object 3"/>
          <p:cNvGrpSpPr/>
          <p:nvPr/>
        </p:nvGrpSpPr>
        <p:grpSpPr>
          <a:xfrm>
            <a:off x="0" y="1685999"/>
            <a:ext cx="9144000" cy="3457575"/>
            <a:chOff x="0" y="1685999"/>
            <a:chExt cx="9144000" cy="3457575"/>
          </a:xfrm>
        </p:grpSpPr>
        <p:sp>
          <p:nvSpPr>
            <p:cNvPr id="4" name="object 4"/>
            <p:cNvSpPr/>
            <p:nvPr/>
          </p:nvSpPr>
          <p:spPr>
            <a:xfrm>
              <a:off x="0" y="1794599"/>
              <a:ext cx="9144000" cy="3348990"/>
            </a:xfrm>
            <a:custGeom>
              <a:avLst/>
              <a:gdLst/>
              <a:ahLst/>
              <a:cxnLst/>
              <a:rect l="l" t="t" r="r" b="b"/>
              <a:pathLst>
                <a:path w="9144000" h="3348990">
                  <a:moveTo>
                    <a:pt x="0" y="3348899"/>
                  </a:moveTo>
                  <a:lnTo>
                    <a:pt x="9143999" y="3348899"/>
                  </a:lnTo>
                  <a:lnTo>
                    <a:pt x="9143999" y="0"/>
                  </a:lnTo>
                  <a:lnTo>
                    <a:pt x="0" y="0"/>
                  </a:lnTo>
                  <a:lnTo>
                    <a:pt x="0" y="3348899"/>
                  </a:lnTo>
                  <a:close/>
                </a:path>
              </a:pathLst>
            </a:custGeom>
            <a:solidFill>
              <a:srgbClr val="FAFAFA"/>
            </a:solidFill>
          </p:spPr>
          <p:txBody>
            <a:bodyPr wrap="square" lIns="0" tIns="0" rIns="0" bIns="0" rtlCol="0"/>
            <a:lstStyle/>
            <a:p>
              <a:endParaRPr/>
            </a:p>
          </p:txBody>
        </p:sp>
        <p:pic>
          <p:nvPicPr>
            <p:cNvPr id="5" name="object 5"/>
            <p:cNvPicPr/>
            <p:nvPr/>
          </p:nvPicPr>
          <p:blipFill>
            <a:blip r:embed="rId2" cstate="print"/>
            <a:stretch>
              <a:fillRect/>
            </a:stretch>
          </p:blipFill>
          <p:spPr>
            <a:xfrm>
              <a:off x="0" y="1685999"/>
              <a:ext cx="9143999" cy="108599"/>
            </a:xfrm>
            <a:prstGeom prst="rect">
              <a:avLst/>
            </a:prstGeom>
          </p:spPr>
        </p:pic>
      </p:grpSp>
      <p:sp>
        <p:nvSpPr>
          <p:cNvPr id="6" name="object 6"/>
          <p:cNvSpPr txBox="1">
            <a:spLocks noGrp="1"/>
          </p:cNvSpPr>
          <p:nvPr>
            <p:ph type="body" idx="1"/>
          </p:nvPr>
        </p:nvSpPr>
        <p:spPr>
          <a:xfrm>
            <a:off x="666193" y="1952984"/>
            <a:ext cx="7807959" cy="1726114"/>
          </a:xfrm>
          <a:prstGeom prst="rect">
            <a:avLst/>
          </a:prstGeom>
        </p:spPr>
        <p:txBody>
          <a:bodyPr vert="horz" wrap="square" lIns="0" tIns="50800" rIns="0" bIns="0" rtlCol="0">
            <a:spAutoFit/>
          </a:bodyPr>
          <a:lstStyle/>
          <a:p>
            <a:pPr marL="347980" indent="-336550">
              <a:lnSpc>
                <a:spcPct val="100000"/>
              </a:lnSpc>
              <a:spcBef>
                <a:spcPts val="400"/>
              </a:spcBef>
              <a:buFont typeface="Arial"/>
              <a:buChar char="●"/>
              <a:tabLst>
                <a:tab pos="348615" algn="l"/>
                <a:tab pos="349250" algn="l"/>
              </a:tabLst>
            </a:pPr>
            <a:r>
              <a:rPr dirty="0"/>
              <a:t>Join</a:t>
            </a:r>
            <a:r>
              <a:rPr spc="-50" dirty="0"/>
              <a:t> the</a:t>
            </a:r>
            <a:r>
              <a:rPr spc="-35" dirty="0"/>
              <a:t> </a:t>
            </a:r>
            <a:r>
              <a:rPr b="1" dirty="0">
                <a:solidFill>
                  <a:srgbClr val="731B47"/>
                </a:solidFill>
                <a:latin typeface="Trebuchet MS"/>
                <a:cs typeface="Trebuchet MS"/>
              </a:rPr>
              <a:t>Slack</a:t>
            </a:r>
            <a:r>
              <a:rPr b="1" spc="-45" dirty="0">
                <a:solidFill>
                  <a:srgbClr val="731B47"/>
                </a:solidFill>
                <a:latin typeface="Trebuchet MS"/>
                <a:cs typeface="Trebuchet MS"/>
              </a:rPr>
              <a:t> </a:t>
            </a:r>
            <a:r>
              <a:rPr spc="-10" dirty="0"/>
              <a:t>community</a:t>
            </a:r>
            <a:r>
              <a:rPr spc="-50" dirty="0"/>
              <a:t> </a:t>
            </a:r>
            <a:r>
              <a:rPr spc="-40" dirty="0"/>
              <a:t>to</a:t>
            </a:r>
            <a:r>
              <a:rPr spc="-45" dirty="0"/>
              <a:t> </a:t>
            </a:r>
            <a:r>
              <a:rPr spc="-25" dirty="0"/>
              <a:t>not</a:t>
            </a:r>
            <a:r>
              <a:rPr spc="-45" dirty="0"/>
              <a:t> </a:t>
            </a:r>
            <a:r>
              <a:rPr spc="70" dirty="0"/>
              <a:t>miss</a:t>
            </a:r>
            <a:r>
              <a:rPr spc="-50" dirty="0"/>
              <a:t> </a:t>
            </a:r>
            <a:r>
              <a:rPr spc="-25" dirty="0"/>
              <a:t>out</a:t>
            </a:r>
            <a:r>
              <a:rPr spc="-45" dirty="0"/>
              <a:t> </a:t>
            </a:r>
            <a:r>
              <a:rPr dirty="0"/>
              <a:t>on</a:t>
            </a:r>
            <a:r>
              <a:rPr spc="-45" dirty="0"/>
              <a:t> </a:t>
            </a:r>
            <a:r>
              <a:rPr dirty="0"/>
              <a:t>any</a:t>
            </a:r>
            <a:r>
              <a:rPr spc="-50" dirty="0"/>
              <a:t> </a:t>
            </a:r>
            <a:r>
              <a:rPr dirty="0"/>
              <a:t>announcements</a:t>
            </a:r>
            <a:r>
              <a:rPr spc="-45" dirty="0"/>
              <a:t> </a:t>
            </a:r>
            <a:r>
              <a:rPr dirty="0"/>
              <a:t>and</a:t>
            </a:r>
            <a:r>
              <a:rPr spc="-45" dirty="0"/>
              <a:t> </a:t>
            </a:r>
            <a:r>
              <a:rPr spc="-10" dirty="0"/>
              <a:t>updates</a:t>
            </a:r>
          </a:p>
          <a:p>
            <a:pPr marL="347980">
              <a:lnSpc>
                <a:spcPct val="100000"/>
              </a:lnSpc>
              <a:spcBef>
                <a:spcPts val="260"/>
              </a:spcBef>
            </a:pPr>
            <a:r>
              <a:rPr sz="1200" b="1" spc="-60" dirty="0">
                <a:latin typeface="Trebuchet MS"/>
                <a:cs typeface="Trebuchet MS"/>
              </a:rPr>
              <a:t>Link</a:t>
            </a:r>
            <a:r>
              <a:rPr sz="1200" spc="-60" dirty="0"/>
              <a:t>:</a:t>
            </a:r>
            <a:r>
              <a:rPr sz="1200" spc="475" dirty="0"/>
              <a:t> </a:t>
            </a:r>
            <a:r>
              <a:rPr lang="en-IN" b="0" i="0" u="sng" dirty="0">
                <a:effectLst/>
                <a:latin typeface="Slack-Lato"/>
                <a:hlinkClick r:id="rId3"/>
              </a:rPr>
              <a:t>https://join.slack.com/t/fall22datasci-djm1854/shared_invite/zt-1fvfwcl4i-14p7It~ijeQUftn0gASa~Q</a:t>
            </a:r>
            <a:endParaRPr lang="en-IN" b="0" i="0" u="sng" dirty="0">
              <a:effectLst/>
              <a:latin typeface="Slack-Lato"/>
            </a:endParaRPr>
          </a:p>
          <a:p>
            <a:pPr marL="347980">
              <a:lnSpc>
                <a:spcPct val="100000"/>
              </a:lnSpc>
              <a:spcBef>
                <a:spcPts val="260"/>
              </a:spcBef>
            </a:pPr>
            <a:r>
              <a:rPr dirty="0"/>
              <a:t>Share</a:t>
            </a:r>
            <a:r>
              <a:rPr spc="-55" dirty="0"/>
              <a:t> </a:t>
            </a:r>
            <a:r>
              <a:rPr spc="-20" dirty="0"/>
              <a:t>your</a:t>
            </a:r>
            <a:r>
              <a:rPr spc="-50" dirty="0"/>
              <a:t> </a:t>
            </a:r>
            <a:r>
              <a:rPr b="1" spc="-35" dirty="0">
                <a:solidFill>
                  <a:srgbClr val="000000"/>
                </a:solidFill>
                <a:latin typeface="Trebuchet MS"/>
                <a:cs typeface="Trebuchet MS"/>
              </a:rPr>
              <a:t>GitHub</a:t>
            </a:r>
            <a:r>
              <a:rPr b="1" spc="-50" dirty="0">
                <a:solidFill>
                  <a:srgbClr val="000000"/>
                </a:solidFill>
                <a:latin typeface="Trebuchet MS"/>
                <a:cs typeface="Trebuchet MS"/>
              </a:rPr>
              <a:t> </a:t>
            </a:r>
            <a:r>
              <a:rPr dirty="0"/>
              <a:t>Username</a:t>
            </a:r>
            <a:r>
              <a:rPr spc="-55" dirty="0"/>
              <a:t> </a:t>
            </a:r>
            <a:r>
              <a:rPr dirty="0"/>
              <a:t>on</a:t>
            </a:r>
            <a:r>
              <a:rPr spc="-45" dirty="0"/>
              <a:t> </a:t>
            </a:r>
            <a:r>
              <a:rPr b="1" spc="-35" dirty="0">
                <a:solidFill>
                  <a:srgbClr val="0C58D3"/>
                </a:solidFill>
                <a:latin typeface="Trebuchet MS"/>
                <a:cs typeface="Trebuchet MS"/>
              </a:rPr>
              <a:t>#general</a:t>
            </a:r>
            <a:r>
              <a:rPr b="1" spc="-50" dirty="0">
                <a:solidFill>
                  <a:srgbClr val="0C58D3"/>
                </a:solidFill>
                <a:latin typeface="Trebuchet MS"/>
                <a:cs typeface="Trebuchet MS"/>
              </a:rPr>
              <a:t> </a:t>
            </a:r>
            <a:r>
              <a:rPr spc="-40" dirty="0"/>
              <a:t>to</a:t>
            </a:r>
            <a:r>
              <a:rPr spc="-55" dirty="0"/>
              <a:t> </a:t>
            </a:r>
            <a:r>
              <a:rPr dirty="0"/>
              <a:t>be</a:t>
            </a:r>
            <a:r>
              <a:rPr spc="-55" dirty="0"/>
              <a:t> </a:t>
            </a:r>
            <a:r>
              <a:rPr dirty="0"/>
              <a:t>added</a:t>
            </a:r>
            <a:r>
              <a:rPr spc="-55" dirty="0"/>
              <a:t> </a:t>
            </a:r>
            <a:r>
              <a:rPr spc="-40" dirty="0"/>
              <a:t>to</a:t>
            </a:r>
            <a:r>
              <a:rPr spc="-55" dirty="0"/>
              <a:t> the</a:t>
            </a:r>
            <a:r>
              <a:rPr spc="-50" dirty="0"/>
              <a:t> </a:t>
            </a:r>
            <a:r>
              <a:rPr dirty="0"/>
              <a:t>NYU</a:t>
            </a:r>
            <a:r>
              <a:rPr spc="-55" dirty="0"/>
              <a:t> </a:t>
            </a:r>
            <a:r>
              <a:rPr dirty="0"/>
              <a:t>Data</a:t>
            </a:r>
            <a:r>
              <a:rPr spc="-55" dirty="0"/>
              <a:t> </a:t>
            </a:r>
            <a:r>
              <a:rPr dirty="0"/>
              <a:t>Science</a:t>
            </a:r>
            <a:r>
              <a:rPr spc="-55" dirty="0"/>
              <a:t> </a:t>
            </a:r>
            <a:r>
              <a:rPr spc="-10" dirty="0"/>
              <a:t>Bootcamp </a:t>
            </a:r>
            <a:r>
              <a:rPr spc="-20" dirty="0"/>
              <a:t>Organization</a:t>
            </a:r>
            <a:r>
              <a:rPr spc="-40" dirty="0"/>
              <a:t> </a:t>
            </a:r>
            <a:r>
              <a:rPr spc="-30" dirty="0"/>
              <a:t>where</a:t>
            </a:r>
            <a:r>
              <a:rPr spc="-35" dirty="0"/>
              <a:t> </a:t>
            </a:r>
            <a:r>
              <a:rPr spc="-45" dirty="0"/>
              <a:t>all</a:t>
            </a:r>
            <a:r>
              <a:rPr spc="-40" dirty="0"/>
              <a:t> </a:t>
            </a:r>
            <a:r>
              <a:rPr spc="-55" dirty="0"/>
              <a:t>the</a:t>
            </a:r>
            <a:r>
              <a:rPr spc="-35" dirty="0"/>
              <a:t> </a:t>
            </a:r>
            <a:r>
              <a:rPr dirty="0"/>
              <a:t>resources</a:t>
            </a:r>
            <a:r>
              <a:rPr spc="-40" dirty="0"/>
              <a:t> </a:t>
            </a:r>
            <a:r>
              <a:rPr dirty="0"/>
              <a:t>and</a:t>
            </a:r>
            <a:r>
              <a:rPr spc="-35" dirty="0"/>
              <a:t> </a:t>
            </a:r>
            <a:r>
              <a:rPr dirty="0"/>
              <a:t>tasks</a:t>
            </a:r>
            <a:r>
              <a:rPr spc="-40" dirty="0"/>
              <a:t> </a:t>
            </a:r>
            <a:r>
              <a:rPr spc="-55" dirty="0"/>
              <a:t>will</a:t>
            </a:r>
            <a:r>
              <a:rPr spc="-35" dirty="0"/>
              <a:t> </a:t>
            </a:r>
            <a:r>
              <a:rPr dirty="0"/>
              <a:t>be</a:t>
            </a:r>
            <a:r>
              <a:rPr spc="-40" dirty="0"/>
              <a:t> </a:t>
            </a:r>
            <a:r>
              <a:rPr spc="-30" dirty="0"/>
              <a:t>available</a:t>
            </a:r>
            <a:r>
              <a:rPr spc="-35" dirty="0"/>
              <a:t> </a:t>
            </a:r>
            <a:r>
              <a:rPr spc="-50" dirty="0"/>
              <a:t>after</a:t>
            </a:r>
            <a:r>
              <a:rPr spc="-40" dirty="0"/>
              <a:t> </a:t>
            </a:r>
            <a:r>
              <a:rPr dirty="0"/>
              <a:t>each</a:t>
            </a:r>
            <a:r>
              <a:rPr spc="-35" dirty="0"/>
              <a:t> </a:t>
            </a:r>
            <a:r>
              <a:rPr spc="45" dirty="0"/>
              <a:t>session</a:t>
            </a:r>
          </a:p>
          <a:p>
            <a:pPr marL="805180" lvl="1" indent="-336550">
              <a:lnSpc>
                <a:spcPct val="100000"/>
              </a:lnSpc>
              <a:spcBef>
                <a:spcPts val="254"/>
              </a:spcBef>
              <a:buFont typeface="Arial"/>
              <a:buChar char="○"/>
              <a:tabLst>
                <a:tab pos="805815" algn="l"/>
                <a:tab pos="806450" algn="l"/>
              </a:tabLst>
            </a:pPr>
            <a:r>
              <a:rPr sz="1400" spc="-30" dirty="0">
                <a:solidFill>
                  <a:srgbClr val="737373"/>
                </a:solidFill>
                <a:latin typeface="Trebuchet MS"/>
                <a:cs typeface="Trebuchet MS"/>
              </a:rPr>
              <a:t>If</a:t>
            </a:r>
            <a:r>
              <a:rPr sz="1400" spc="-65" dirty="0">
                <a:solidFill>
                  <a:srgbClr val="737373"/>
                </a:solidFill>
                <a:latin typeface="Trebuchet MS"/>
                <a:cs typeface="Trebuchet MS"/>
              </a:rPr>
              <a:t> </a:t>
            </a:r>
            <a:r>
              <a:rPr sz="1400" dirty="0">
                <a:solidFill>
                  <a:srgbClr val="737373"/>
                </a:solidFill>
                <a:latin typeface="Trebuchet MS"/>
                <a:cs typeface="Trebuchet MS"/>
              </a:rPr>
              <a:t>you</a:t>
            </a:r>
            <a:r>
              <a:rPr sz="1400" spc="-65" dirty="0">
                <a:solidFill>
                  <a:srgbClr val="737373"/>
                </a:solidFill>
                <a:latin typeface="Trebuchet MS"/>
                <a:cs typeface="Trebuchet MS"/>
              </a:rPr>
              <a:t> </a:t>
            </a:r>
            <a:r>
              <a:rPr sz="1400" dirty="0">
                <a:solidFill>
                  <a:srgbClr val="737373"/>
                </a:solidFill>
                <a:latin typeface="Trebuchet MS"/>
                <a:cs typeface="Trebuchet MS"/>
              </a:rPr>
              <a:t>do</a:t>
            </a:r>
            <a:r>
              <a:rPr sz="1400" spc="-60" dirty="0">
                <a:solidFill>
                  <a:srgbClr val="737373"/>
                </a:solidFill>
                <a:latin typeface="Trebuchet MS"/>
                <a:cs typeface="Trebuchet MS"/>
              </a:rPr>
              <a:t> </a:t>
            </a:r>
            <a:r>
              <a:rPr sz="1400" spc="-25" dirty="0">
                <a:solidFill>
                  <a:srgbClr val="737373"/>
                </a:solidFill>
                <a:latin typeface="Trebuchet MS"/>
                <a:cs typeface="Trebuchet MS"/>
              </a:rPr>
              <a:t>not</a:t>
            </a:r>
            <a:r>
              <a:rPr sz="1400" spc="-65" dirty="0">
                <a:solidFill>
                  <a:srgbClr val="737373"/>
                </a:solidFill>
                <a:latin typeface="Trebuchet MS"/>
                <a:cs typeface="Trebuchet MS"/>
              </a:rPr>
              <a:t> </a:t>
            </a:r>
            <a:r>
              <a:rPr sz="1400" spc="-10" dirty="0">
                <a:solidFill>
                  <a:srgbClr val="737373"/>
                </a:solidFill>
                <a:latin typeface="Trebuchet MS"/>
                <a:cs typeface="Trebuchet MS"/>
              </a:rPr>
              <a:t>have</a:t>
            </a:r>
            <a:r>
              <a:rPr sz="1400" spc="-60" dirty="0">
                <a:solidFill>
                  <a:srgbClr val="737373"/>
                </a:solidFill>
                <a:latin typeface="Trebuchet MS"/>
                <a:cs typeface="Trebuchet MS"/>
              </a:rPr>
              <a:t> </a:t>
            </a:r>
            <a:r>
              <a:rPr sz="1400" dirty="0">
                <a:solidFill>
                  <a:srgbClr val="737373"/>
                </a:solidFill>
                <a:latin typeface="Trebuchet MS"/>
                <a:cs typeface="Trebuchet MS"/>
              </a:rPr>
              <a:t>a</a:t>
            </a:r>
            <a:r>
              <a:rPr sz="1400" spc="-65" dirty="0">
                <a:solidFill>
                  <a:srgbClr val="737373"/>
                </a:solidFill>
                <a:latin typeface="Trebuchet MS"/>
                <a:cs typeface="Trebuchet MS"/>
              </a:rPr>
              <a:t> </a:t>
            </a:r>
            <a:r>
              <a:rPr sz="1400" spc="-20" dirty="0">
                <a:solidFill>
                  <a:srgbClr val="737373"/>
                </a:solidFill>
                <a:latin typeface="Trebuchet MS"/>
                <a:cs typeface="Trebuchet MS"/>
              </a:rPr>
              <a:t>GitHub</a:t>
            </a:r>
            <a:r>
              <a:rPr sz="1400" spc="-60" dirty="0">
                <a:solidFill>
                  <a:srgbClr val="737373"/>
                </a:solidFill>
                <a:latin typeface="Trebuchet MS"/>
                <a:cs typeface="Trebuchet MS"/>
              </a:rPr>
              <a:t> </a:t>
            </a:r>
            <a:r>
              <a:rPr sz="1400" spc="-35" dirty="0">
                <a:solidFill>
                  <a:srgbClr val="737373"/>
                </a:solidFill>
                <a:latin typeface="Trebuchet MS"/>
                <a:cs typeface="Trebuchet MS"/>
              </a:rPr>
              <a:t>account,</a:t>
            </a:r>
            <a:r>
              <a:rPr sz="1400" spc="-65" dirty="0">
                <a:solidFill>
                  <a:srgbClr val="737373"/>
                </a:solidFill>
                <a:latin typeface="Trebuchet MS"/>
                <a:cs typeface="Trebuchet MS"/>
              </a:rPr>
              <a:t> </a:t>
            </a:r>
            <a:r>
              <a:rPr sz="1400" dirty="0">
                <a:solidFill>
                  <a:srgbClr val="737373"/>
                </a:solidFill>
                <a:latin typeface="Trebuchet MS"/>
                <a:cs typeface="Trebuchet MS"/>
              </a:rPr>
              <a:t>please</a:t>
            </a:r>
            <a:r>
              <a:rPr sz="1400" spc="-60" dirty="0">
                <a:solidFill>
                  <a:srgbClr val="737373"/>
                </a:solidFill>
                <a:latin typeface="Trebuchet MS"/>
                <a:cs typeface="Trebuchet MS"/>
              </a:rPr>
              <a:t> </a:t>
            </a:r>
            <a:r>
              <a:rPr sz="1400" spc="-40" dirty="0">
                <a:solidFill>
                  <a:srgbClr val="737373"/>
                </a:solidFill>
                <a:latin typeface="Trebuchet MS"/>
                <a:cs typeface="Trebuchet MS"/>
              </a:rPr>
              <a:t>create</a:t>
            </a:r>
            <a:r>
              <a:rPr sz="1400" spc="-65" dirty="0">
                <a:solidFill>
                  <a:srgbClr val="737373"/>
                </a:solidFill>
                <a:latin typeface="Trebuchet MS"/>
                <a:cs typeface="Trebuchet MS"/>
              </a:rPr>
              <a:t> </a:t>
            </a:r>
            <a:r>
              <a:rPr sz="1400" dirty="0">
                <a:solidFill>
                  <a:srgbClr val="737373"/>
                </a:solidFill>
                <a:latin typeface="Trebuchet MS"/>
                <a:cs typeface="Trebuchet MS"/>
              </a:rPr>
              <a:t>one</a:t>
            </a:r>
            <a:r>
              <a:rPr sz="1400" spc="-60" dirty="0">
                <a:solidFill>
                  <a:srgbClr val="737373"/>
                </a:solidFill>
                <a:latin typeface="Trebuchet MS"/>
                <a:cs typeface="Trebuchet MS"/>
              </a:rPr>
              <a:t> </a:t>
            </a:r>
            <a:r>
              <a:rPr sz="1400" spc="-25" dirty="0">
                <a:solidFill>
                  <a:srgbClr val="737373"/>
                </a:solidFill>
                <a:latin typeface="Trebuchet MS"/>
                <a:cs typeface="Trebuchet MS"/>
              </a:rPr>
              <a:t>:)</a:t>
            </a:r>
            <a:endParaRPr sz="1400" dirty="0">
              <a:latin typeface="Trebuchet MS"/>
              <a:cs typeface="Trebuchet MS"/>
            </a:endParaRPr>
          </a:p>
          <a:p>
            <a:pPr marL="347980" indent="-351790">
              <a:lnSpc>
                <a:spcPct val="100000"/>
              </a:lnSpc>
              <a:spcBef>
                <a:spcPts val="440"/>
              </a:spcBef>
              <a:buSzPct val="114285"/>
              <a:buFont typeface="Arial"/>
              <a:buChar char="●"/>
              <a:tabLst>
                <a:tab pos="348615" algn="l"/>
                <a:tab pos="349250" algn="l"/>
              </a:tabLst>
            </a:pPr>
            <a:r>
              <a:rPr dirty="0"/>
              <a:t>You</a:t>
            </a:r>
            <a:r>
              <a:rPr spc="-40" dirty="0"/>
              <a:t> </a:t>
            </a:r>
            <a:r>
              <a:rPr dirty="0"/>
              <a:t>can</a:t>
            </a:r>
            <a:r>
              <a:rPr spc="-35" dirty="0"/>
              <a:t> </a:t>
            </a:r>
            <a:r>
              <a:rPr dirty="0"/>
              <a:t>also</a:t>
            </a:r>
            <a:r>
              <a:rPr spc="-40" dirty="0"/>
              <a:t> </a:t>
            </a:r>
            <a:r>
              <a:rPr spc="-20" dirty="0"/>
              <a:t>email</a:t>
            </a:r>
            <a:r>
              <a:rPr spc="-35" dirty="0"/>
              <a:t> </a:t>
            </a:r>
            <a:r>
              <a:rPr spc="75" dirty="0"/>
              <a:t>us</a:t>
            </a:r>
            <a:r>
              <a:rPr spc="-40" dirty="0"/>
              <a:t> </a:t>
            </a:r>
            <a:r>
              <a:rPr spc="-50" dirty="0"/>
              <a:t>at</a:t>
            </a:r>
            <a:r>
              <a:rPr spc="-20" dirty="0"/>
              <a:t> </a:t>
            </a:r>
            <a:r>
              <a:rPr b="1" spc="-10" dirty="0">
                <a:solidFill>
                  <a:srgbClr val="1A237E"/>
                </a:solidFill>
                <a:latin typeface="Trebuchet MS"/>
                <a:cs typeface="Trebuchet MS"/>
                <a:hlinkClick r:id="rId4"/>
              </a:rPr>
              <a:t>datasciencebootcamp@nyu.edu</a:t>
            </a:r>
          </a:p>
        </p:txBody>
      </p:sp>
      <p:sp>
        <p:nvSpPr>
          <p:cNvPr id="7" name="object 7"/>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Communities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54465" y="2018626"/>
            <a:ext cx="1665605" cy="604520"/>
          </a:xfrm>
          <a:prstGeom prst="rect">
            <a:avLst/>
          </a:prstGeom>
        </p:spPr>
        <p:txBody>
          <a:bodyPr vert="horz" wrap="square" lIns="0" tIns="12700" rIns="0" bIns="0" rtlCol="0">
            <a:spAutoFit/>
          </a:bodyPr>
          <a:lstStyle/>
          <a:p>
            <a:pPr marL="12700">
              <a:lnSpc>
                <a:spcPct val="100000"/>
              </a:lnSpc>
              <a:spcBef>
                <a:spcPts val="100"/>
              </a:spcBef>
            </a:pPr>
            <a:r>
              <a:rPr sz="3800" spc="55" dirty="0">
                <a:solidFill>
                  <a:srgbClr val="424242"/>
                </a:solidFill>
                <a:latin typeface="Trebuchet MS"/>
                <a:cs typeface="Trebuchet MS"/>
              </a:rPr>
              <a:t>Agenda</a:t>
            </a:r>
            <a:endParaRPr sz="3800">
              <a:latin typeface="Trebuchet MS"/>
              <a:cs typeface="Trebuchet MS"/>
            </a:endParaRPr>
          </a:p>
        </p:txBody>
      </p:sp>
      <p:sp>
        <p:nvSpPr>
          <p:cNvPr id="3" name="object 3"/>
          <p:cNvSpPr txBox="1"/>
          <p:nvPr/>
        </p:nvSpPr>
        <p:spPr>
          <a:xfrm>
            <a:off x="5133793" y="1831848"/>
            <a:ext cx="3310254" cy="238760"/>
          </a:xfrm>
          <a:prstGeom prst="rect">
            <a:avLst/>
          </a:prstGeom>
        </p:spPr>
        <p:txBody>
          <a:bodyPr vert="horz" wrap="square" lIns="0" tIns="12700" rIns="0" bIns="0" rtlCol="0">
            <a:spAutoFit/>
          </a:bodyPr>
          <a:lstStyle/>
          <a:p>
            <a:pPr marL="348615" indent="-336550">
              <a:lnSpc>
                <a:spcPct val="100000"/>
              </a:lnSpc>
              <a:spcBef>
                <a:spcPts val="100"/>
              </a:spcBef>
              <a:buFont typeface="Arial"/>
              <a:buChar char="●"/>
              <a:tabLst>
                <a:tab pos="347980" algn="l"/>
                <a:tab pos="349250" algn="l"/>
              </a:tabLst>
            </a:pPr>
            <a:r>
              <a:rPr sz="1400" dirty="0">
                <a:solidFill>
                  <a:srgbClr val="FFFFFF"/>
                </a:solidFill>
                <a:latin typeface="Trebuchet MS"/>
                <a:cs typeface="Trebuchet MS"/>
              </a:rPr>
              <a:t>The most common</a:t>
            </a:r>
            <a:r>
              <a:rPr sz="1400" spc="5" dirty="0">
                <a:solidFill>
                  <a:srgbClr val="FFFFFF"/>
                </a:solidFill>
                <a:latin typeface="Trebuchet MS"/>
                <a:cs typeface="Trebuchet MS"/>
              </a:rPr>
              <a:t> </a:t>
            </a:r>
            <a:r>
              <a:rPr sz="1400" spc="-35" dirty="0">
                <a:solidFill>
                  <a:srgbClr val="FFFFFF"/>
                </a:solidFill>
                <a:latin typeface="Trebuchet MS"/>
                <a:cs typeface="Trebuchet MS"/>
              </a:rPr>
              <a:t>libraries</a:t>
            </a:r>
            <a:r>
              <a:rPr sz="1400" dirty="0">
                <a:solidFill>
                  <a:srgbClr val="FFFFFF"/>
                </a:solidFill>
                <a:latin typeface="Trebuchet MS"/>
                <a:cs typeface="Trebuchet MS"/>
              </a:rPr>
              <a:t> </a:t>
            </a:r>
            <a:r>
              <a:rPr sz="1400" spc="-35" dirty="0">
                <a:solidFill>
                  <a:srgbClr val="FFFFFF"/>
                </a:solidFill>
                <a:latin typeface="Trebuchet MS"/>
                <a:cs typeface="Trebuchet MS"/>
              </a:rPr>
              <a:t>in</a:t>
            </a:r>
            <a:r>
              <a:rPr sz="1400" dirty="0">
                <a:solidFill>
                  <a:srgbClr val="FFFFFF"/>
                </a:solidFill>
                <a:latin typeface="Trebuchet MS"/>
                <a:cs typeface="Trebuchet MS"/>
              </a:rPr>
              <a:t> </a:t>
            </a:r>
            <a:r>
              <a:rPr sz="1400" spc="-10" dirty="0">
                <a:solidFill>
                  <a:srgbClr val="FFFFFF"/>
                </a:solidFill>
                <a:latin typeface="Trebuchet MS"/>
                <a:cs typeface="Trebuchet MS"/>
              </a:rPr>
              <a:t>Python</a:t>
            </a:r>
            <a:endParaRPr sz="1400">
              <a:latin typeface="Trebuchet MS"/>
              <a:cs typeface="Trebuchet MS"/>
            </a:endParaRPr>
          </a:p>
        </p:txBody>
      </p:sp>
      <p:sp>
        <p:nvSpPr>
          <p:cNvPr id="4" name="object 4"/>
          <p:cNvSpPr txBox="1"/>
          <p:nvPr/>
        </p:nvSpPr>
        <p:spPr>
          <a:xfrm>
            <a:off x="5715000" y="2190750"/>
            <a:ext cx="955675" cy="514243"/>
          </a:xfrm>
          <a:prstGeom prst="rect">
            <a:avLst/>
          </a:prstGeom>
        </p:spPr>
        <p:txBody>
          <a:bodyPr vert="horz" wrap="square" lIns="0" tIns="44450" rIns="0" bIns="0" rtlCol="0">
            <a:spAutoFit/>
          </a:bodyPr>
          <a:lstStyle/>
          <a:p>
            <a:pPr marL="348615" indent="-336550">
              <a:lnSpc>
                <a:spcPct val="100000"/>
              </a:lnSpc>
              <a:spcBef>
                <a:spcPts val="350"/>
              </a:spcBef>
              <a:buFont typeface="Arial"/>
              <a:buChar char="○"/>
              <a:tabLst>
                <a:tab pos="347980" algn="l"/>
                <a:tab pos="349250" algn="l"/>
              </a:tabLst>
            </a:pPr>
            <a:r>
              <a:rPr sz="1400" spc="-10" dirty="0" err="1">
                <a:solidFill>
                  <a:srgbClr val="FFFFFF"/>
                </a:solidFill>
                <a:latin typeface="Trebuchet MS"/>
                <a:cs typeface="Trebuchet MS"/>
              </a:rPr>
              <a:t>Numpy</a:t>
            </a:r>
            <a:endParaRPr sz="1400" dirty="0">
              <a:latin typeface="Trebuchet MS"/>
              <a:cs typeface="Trebuchet MS"/>
            </a:endParaRPr>
          </a:p>
          <a:p>
            <a:pPr marL="348615" indent="-336550">
              <a:lnSpc>
                <a:spcPct val="100000"/>
              </a:lnSpc>
              <a:spcBef>
                <a:spcPts val="250"/>
              </a:spcBef>
              <a:buFont typeface="Arial"/>
              <a:buChar char="○"/>
              <a:tabLst>
                <a:tab pos="347980" algn="l"/>
                <a:tab pos="349250" algn="l"/>
              </a:tabLst>
            </a:pPr>
            <a:r>
              <a:rPr sz="1400" spc="-10" dirty="0">
                <a:solidFill>
                  <a:srgbClr val="FFFFFF"/>
                </a:solidFill>
                <a:latin typeface="Trebuchet MS"/>
                <a:cs typeface="Trebuchet MS"/>
              </a:rPr>
              <a:t>Pandas</a:t>
            </a:r>
            <a:endParaRPr sz="1400" dirty="0">
              <a:latin typeface="Trebuchet MS"/>
              <a:cs typeface="Trebuchet MS"/>
            </a:endParaRPr>
          </a:p>
        </p:txBody>
      </p:sp>
      <p:sp>
        <p:nvSpPr>
          <p:cNvPr id="5" name="object 5"/>
          <p:cNvSpPr txBox="1"/>
          <p:nvPr/>
        </p:nvSpPr>
        <p:spPr>
          <a:xfrm>
            <a:off x="5150438" y="2704993"/>
            <a:ext cx="1786255" cy="762000"/>
          </a:xfrm>
          <a:prstGeom prst="rect">
            <a:avLst/>
          </a:prstGeom>
        </p:spPr>
        <p:txBody>
          <a:bodyPr vert="horz" wrap="square" lIns="0" tIns="44450" rIns="0" bIns="0" rtlCol="0">
            <a:spAutoFit/>
          </a:bodyPr>
          <a:lstStyle/>
          <a:p>
            <a:pPr marL="348615" indent="-336550">
              <a:lnSpc>
                <a:spcPct val="100000"/>
              </a:lnSpc>
              <a:spcBef>
                <a:spcPts val="350"/>
              </a:spcBef>
              <a:buFont typeface="Arial"/>
              <a:buChar char="●"/>
              <a:tabLst>
                <a:tab pos="347980" algn="l"/>
                <a:tab pos="349250" algn="l"/>
              </a:tabLst>
            </a:pPr>
            <a:r>
              <a:rPr sz="1400" dirty="0">
                <a:solidFill>
                  <a:srgbClr val="FFFFFF"/>
                </a:solidFill>
                <a:latin typeface="Trebuchet MS"/>
                <a:cs typeface="Trebuchet MS"/>
              </a:rPr>
              <a:t>Data</a:t>
            </a:r>
            <a:r>
              <a:rPr sz="1400" spc="-95" dirty="0">
                <a:solidFill>
                  <a:srgbClr val="FFFFFF"/>
                </a:solidFill>
                <a:latin typeface="Trebuchet MS"/>
                <a:cs typeface="Trebuchet MS"/>
              </a:rPr>
              <a:t> </a:t>
            </a:r>
            <a:r>
              <a:rPr sz="1400" spc="-10" dirty="0">
                <a:solidFill>
                  <a:srgbClr val="FFFFFF"/>
                </a:solidFill>
                <a:latin typeface="Trebuchet MS"/>
                <a:cs typeface="Trebuchet MS"/>
              </a:rPr>
              <a:t>Visualization</a:t>
            </a:r>
            <a:endParaRPr sz="1400" dirty="0">
              <a:latin typeface="Trebuchet MS"/>
              <a:cs typeface="Trebuchet MS"/>
            </a:endParaRPr>
          </a:p>
          <a:p>
            <a:pPr marL="805815" lvl="1" indent="-337185">
              <a:lnSpc>
                <a:spcPct val="100000"/>
              </a:lnSpc>
              <a:spcBef>
                <a:spcPts val="250"/>
              </a:spcBef>
              <a:buFont typeface="Arial"/>
              <a:buChar char="○"/>
              <a:tabLst>
                <a:tab pos="805180" algn="l"/>
                <a:tab pos="806450" algn="l"/>
              </a:tabLst>
            </a:pPr>
            <a:r>
              <a:rPr sz="1400" spc="-10" dirty="0">
                <a:solidFill>
                  <a:srgbClr val="FFFFFF"/>
                </a:solidFill>
                <a:latin typeface="Trebuchet MS"/>
                <a:cs typeface="Trebuchet MS"/>
              </a:rPr>
              <a:t>Matplotlib</a:t>
            </a:r>
            <a:endParaRPr sz="1400" dirty="0">
              <a:latin typeface="Trebuchet MS"/>
              <a:cs typeface="Trebuchet MS"/>
            </a:endParaRPr>
          </a:p>
          <a:p>
            <a:pPr marL="805815" lvl="1" indent="-337185">
              <a:lnSpc>
                <a:spcPct val="100000"/>
              </a:lnSpc>
              <a:spcBef>
                <a:spcPts val="254"/>
              </a:spcBef>
              <a:buFont typeface="Arial"/>
              <a:buChar char="○"/>
              <a:tabLst>
                <a:tab pos="805180" algn="l"/>
                <a:tab pos="806450" algn="l"/>
              </a:tabLst>
            </a:pPr>
            <a:r>
              <a:rPr sz="1400" spc="-10" dirty="0">
                <a:solidFill>
                  <a:srgbClr val="FFFFFF"/>
                </a:solidFill>
                <a:latin typeface="Trebuchet MS"/>
                <a:cs typeface="Trebuchet MS"/>
              </a:rPr>
              <a:t>Seaborn</a:t>
            </a:r>
            <a:endParaRPr sz="1400" dirty="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A9753F-7F7C-3F24-6426-C83547B13D91}"/>
              </a:ext>
            </a:extLst>
          </p:cNvPr>
          <p:cNvPicPr>
            <a:picLocks/>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2592070" y="508000"/>
            <a:ext cx="914400" cy="382594"/>
          </a:xfrm>
          <a:prstGeom prst="rect">
            <a:avLst/>
          </a:prstGeom>
        </p:spPr>
      </p:pic>
      <p:pic>
        <p:nvPicPr>
          <p:cNvPr id="5" name="Picture 4">
            <a:extLst>
              <a:ext uri="{FF2B5EF4-FFF2-40B4-BE49-F238E27FC236}">
                <a16:creationId xmlns:a16="http://schemas.microsoft.com/office/drawing/2014/main" id="{1E029A1B-19F4-B457-7156-18F5E3CB9B2E}"/>
              </a:ext>
            </a:extLst>
          </p:cNvPr>
          <p:cNvPicPr>
            <a:picLocks/>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508000" y="1657350"/>
            <a:ext cx="1828800" cy="1828800"/>
          </a:xfrm>
          <a:prstGeom prst="rect">
            <a:avLst/>
          </a:prstGeom>
        </p:spPr>
      </p:pic>
      <p:sp>
        <p:nvSpPr>
          <p:cNvPr id="6" name="Rectangle 5">
            <a:extLst>
              <a:ext uri="{FF2B5EF4-FFF2-40B4-BE49-F238E27FC236}">
                <a16:creationId xmlns:a16="http://schemas.microsoft.com/office/drawing/2014/main" id="{6A8465AD-5ECF-1D7C-7085-0342573320F9}"/>
              </a:ext>
            </a:extLst>
          </p:cNvPr>
          <p:cNvSpPr/>
          <p:nvPr>
            <p:custDataLst>
              <p:tags r:id="rId4"/>
            </p:custDataLst>
          </p:nvPr>
        </p:nvSpPr>
        <p:spPr>
          <a:xfrm>
            <a:off x="2590800" y="1928813"/>
            <a:ext cx="6045200" cy="1285875"/>
          </a:xfrm>
          <a:prstGeom prst="rect">
            <a:avLst/>
          </a:prstGeom>
          <a:noFill/>
          <a:ln w="25400" cap="flat" cmpd="sng" algn="ctr">
            <a:solidFill>
              <a:srgbClr val="FFFFFF"/>
            </a:solidFill>
            <a:prstDash val="solid"/>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3600" b="1">
                <a:solidFill>
                  <a:srgbClr val="5B5B5B"/>
                </a:solidFill>
              </a:rPr>
              <a:t>How familiar are you with libraries?</a:t>
            </a:r>
            <a:endParaRPr lang="en-IN" sz="3600" b="1">
              <a:solidFill>
                <a:srgbClr val="5B5B5B"/>
              </a:solidFill>
            </a:endParaRPr>
          </a:p>
        </p:txBody>
      </p:sp>
      <p:sp>
        <p:nvSpPr>
          <p:cNvPr id="7" name="Rectangle 6">
            <a:extLst>
              <a:ext uri="{FF2B5EF4-FFF2-40B4-BE49-F238E27FC236}">
                <a16:creationId xmlns:a16="http://schemas.microsoft.com/office/drawing/2014/main" id="{23906757-0E5C-926C-D5F5-E7E068EA51C9}"/>
              </a:ext>
            </a:extLst>
          </p:cNvPr>
          <p:cNvSpPr/>
          <p:nvPr>
            <p:custDataLst>
              <p:tags r:id="rId5"/>
            </p:custDataLst>
          </p:nvPr>
        </p:nvSpPr>
        <p:spPr>
          <a:xfrm>
            <a:off x="2590800" y="4381500"/>
            <a:ext cx="6299200" cy="382594"/>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300" b="1">
                <a:solidFill>
                  <a:srgbClr val="5B5B5B"/>
                </a:solidFill>
              </a:rPr>
              <a:t>ⓘ</a:t>
            </a:r>
            <a:r>
              <a:rPr lang="en-US" sz="1400">
                <a:solidFill>
                  <a:srgbClr val="5B5B5B"/>
                </a:solidFill>
              </a:rPr>
              <a:t> Start presenting to display the poll results on this slide.</a:t>
            </a:r>
            <a:endParaRPr lang="en-IN" sz="1400">
              <a:solidFill>
                <a:srgbClr val="5B5B5B"/>
              </a:solidFill>
            </a:endParaRPr>
          </a:p>
        </p:txBody>
      </p:sp>
    </p:spTree>
    <p:custDataLst>
      <p:tags r:id="rId1"/>
    </p:custDataLst>
    <p:extLst>
      <p:ext uri="{BB962C8B-B14F-4D97-AF65-F5344CB8AC3E}">
        <p14:creationId xmlns:p14="http://schemas.microsoft.com/office/powerpoint/2010/main" val="2075183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5691" rIns="0" bIns="0" rtlCol="0">
            <a:spAutoFit/>
          </a:bodyPr>
          <a:lstStyle/>
          <a:p>
            <a:pPr marL="12700">
              <a:lnSpc>
                <a:spcPct val="100000"/>
              </a:lnSpc>
              <a:spcBef>
                <a:spcPts val="100"/>
              </a:spcBef>
            </a:pPr>
            <a:r>
              <a:rPr spc="-10" dirty="0"/>
              <a:t>What</a:t>
            </a:r>
            <a:r>
              <a:rPr spc="-200" dirty="0"/>
              <a:t> </a:t>
            </a:r>
            <a:r>
              <a:rPr spc="-60" dirty="0"/>
              <a:t>are</a:t>
            </a:r>
            <a:r>
              <a:rPr spc="-155" dirty="0"/>
              <a:t> </a:t>
            </a:r>
            <a:r>
              <a:rPr spc="80" dirty="0"/>
              <a:t>packages?</a:t>
            </a:r>
          </a:p>
        </p:txBody>
      </p:sp>
      <p:sp>
        <p:nvSpPr>
          <p:cNvPr id="3" name="object 3"/>
          <p:cNvSpPr txBox="1"/>
          <p:nvPr/>
        </p:nvSpPr>
        <p:spPr>
          <a:xfrm>
            <a:off x="666193" y="1952984"/>
            <a:ext cx="6890384" cy="516255"/>
          </a:xfrm>
          <a:prstGeom prst="rect">
            <a:avLst/>
          </a:prstGeom>
        </p:spPr>
        <p:txBody>
          <a:bodyPr vert="horz" wrap="square" lIns="0" tIns="44450" rIns="0" bIns="0" rtlCol="0">
            <a:spAutoFit/>
          </a:bodyPr>
          <a:lstStyle/>
          <a:p>
            <a:pPr marL="348615" indent="-336550">
              <a:lnSpc>
                <a:spcPct val="100000"/>
              </a:lnSpc>
              <a:spcBef>
                <a:spcPts val="350"/>
              </a:spcBef>
              <a:buFont typeface="Arial"/>
              <a:buChar char="●"/>
              <a:tabLst>
                <a:tab pos="347980" algn="l"/>
                <a:tab pos="349250" algn="l"/>
              </a:tabLst>
            </a:pPr>
            <a:r>
              <a:rPr sz="1400" dirty="0">
                <a:solidFill>
                  <a:srgbClr val="737373"/>
                </a:solidFill>
                <a:latin typeface="Trebuchet MS"/>
                <a:cs typeface="Trebuchet MS"/>
              </a:rPr>
              <a:t>In</a:t>
            </a:r>
            <a:r>
              <a:rPr sz="1400" spc="-55" dirty="0">
                <a:solidFill>
                  <a:srgbClr val="737373"/>
                </a:solidFill>
                <a:latin typeface="Trebuchet MS"/>
                <a:cs typeface="Trebuchet MS"/>
              </a:rPr>
              <a:t> </a:t>
            </a:r>
            <a:r>
              <a:rPr sz="1400" spc="-30" dirty="0">
                <a:solidFill>
                  <a:srgbClr val="737373"/>
                </a:solidFill>
                <a:latin typeface="Trebuchet MS"/>
                <a:cs typeface="Trebuchet MS"/>
              </a:rPr>
              <a:t>order</a:t>
            </a:r>
            <a:r>
              <a:rPr sz="1400" spc="-55" dirty="0">
                <a:solidFill>
                  <a:srgbClr val="737373"/>
                </a:solidFill>
                <a:latin typeface="Trebuchet MS"/>
                <a:cs typeface="Trebuchet MS"/>
              </a:rPr>
              <a:t> </a:t>
            </a:r>
            <a:r>
              <a:rPr sz="1400" spc="-40" dirty="0">
                <a:solidFill>
                  <a:srgbClr val="737373"/>
                </a:solidFill>
                <a:latin typeface="Trebuchet MS"/>
                <a:cs typeface="Trebuchet MS"/>
              </a:rPr>
              <a:t>to</a:t>
            </a:r>
            <a:r>
              <a:rPr sz="1400" spc="-50" dirty="0">
                <a:solidFill>
                  <a:srgbClr val="737373"/>
                </a:solidFill>
                <a:latin typeface="Trebuchet MS"/>
                <a:cs typeface="Trebuchet MS"/>
              </a:rPr>
              <a:t> </a:t>
            </a:r>
            <a:r>
              <a:rPr sz="1400" dirty="0">
                <a:solidFill>
                  <a:srgbClr val="737373"/>
                </a:solidFill>
                <a:latin typeface="Trebuchet MS"/>
                <a:cs typeface="Trebuchet MS"/>
              </a:rPr>
              <a:t>organize</a:t>
            </a:r>
            <a:r>
              <a:rPr sz="1400" spc="-55" dirty="0">
                <a:solidFill>
                  <a:srgbClr val="737373"/>
                </a:solidFill>
                <a:latin typeface="Trebuchet MS"/>
                <a:cs typeface="Trebuchet MS"/>
              </a:rPr>
              <a:t> </a:t>
            </a:r>
            <a:r>
              <a:rPr sz="1400" dirty="0">
                <a:solidFill>
                  <a:srgbClr val="737373"/>
                </a:solidFill>
                <a:latin typeface="Trebuchet MS"/>
                <a:cs typeface="Trebuchet MS"/>
              </a:rPr>
              <a:t>modules</a:t>
            </a:r>
            <a:r>
              <a:rPr sz="1400" spc="-55" dirty="0">
                <a:solidFill>
                  <a:srgbClr val="737373"/>
                </a:solidFill>
                <a:latin typeface="Trebuchet MS"/>
                <a:cs typeface="Trebuchet MS"/>
              </a:rPr>
              <a:t> </a:t>
            </a:r>
            <a:r>
              <a:rPr sz="1400" spc="-35" dirty="0">
                <a:solidFill>
                  <a:srgbClr val="737373"/>
                </a:solidFill>
                <a:latin typeface="Trebuchet MS"/>
                <a:cs typeface="Trebuchet MS"/>
              </a:rPr>
              <a:t>in</a:t>
            </a:r>
            <a:r>
              <a:rPr sz="1400" spc="-50" dirty="0">
                <a:solidFill>
                  <a:srgbClr val="737373"/>
                </a:solidFill>
                <a:latin typeface="Trebuchet MS"/>
                <a:cs typeface="Trebuchet MS"/>
              </a:rPr>
              <a:t> </a:t>
            </a:r>
            <a:r>
              <a:rPr sz="1400" spc="-35" dirty="0">
                <a:solidFill>
                  <a:srgbClr val="737373"/>
                </a:solidFill>
                <a:latin typeface="Trebuchet MS"/>
                <a:cs typeface="Trebuchet MS"/>
              </a:rPr>
              <a:t>Python, </a:t>
            </a:r>
            <a:r>
              <a:rPr sz="1400" b="1" dirty="0">
                <a:solidFill>
                  <a:srgbClr val="0F9D58"/>
                </a:solidFill>
                <a:latin typeface="Trebuchet MS"/>
                <a:cs typeface="Trebuchet MS"/>
              </a:rPr>
              <a:t>packages</a:t>
            </a:r>
            <a:r>
              <a:rPr sz="1400" b="1" spc="-50" dirty="0">
                <a:solidFill>
                  <a:srgbClr val="0F9D58"/>
                </a:solidFill>
                <a:latin typeface="Trebuchet MS"/>
                <a:cs typeface="Trebuchet MS"/>
              </a:rPr>
              <a:t> </a:t>
            </a:r>
            <a:r>
              <a:rPr sz="1400" spc="-45" dirty="0">
                <a:solidFill>
                  <a:srgbClr val="737373"/>
                </a:solidFill>
                <a:latin typeface="Trebuchet MS"/>
                <a:cs typeface="Trebuchet MS"/>
              </a:rPr>
              <a:t>were</a:t>
            </a:r>
            <a:r>
              <a:rPr sz="1400" spc="-55" dirty="0">
                <a:solidFill>
                  <a:srgbClr val="737373"/>
                </a:solidFill>
                <a:latin typeface="Trebuchet MS"/>
                <a:cs typeface="Trebuchet MS"/>
              </a:rPr>
              <a:t> </a:t>
            </a:r>
            <a:r>
              <a:rPr sz="1400" spc="-10" dirty="0">
                <a:solidFill>
                  <a:srgbClr val="737373"/>
                </a:solidFill>
                <a:latin typeface="Trebuchet MS"/>
                <a:cs typeface="Trebuchet MS"/>
              </a:rPr>
              <a:t>introduced</a:t>
            </a:r>
            <a:endParaRPr sz="1400">
              <a:latin typeface="Trebuchet MS"/>
              <a:cs typeface="Trebuchet MS"/>
            </a:endParaRPr>
          </a:p>
          <a:p>
            <a:pPr marL="348615" indent="-336550">
              <a:lnSpc>
                <a:spcPct val="100000"/>
              </a:lnSpc>
              <a:spcBef>
                <a:spcPts val="250"/>
              </a:spcBef>
              <a:buFont typeface="Arial"/>
              <a:buChar char="●"/>
              <a:tabLst>
                <a:tab pos="347980" algn="l"/>
                <a:tab pos="349250" algn="l"/>
              </a:tabLst>
            </a:pPr>
            <a:r>
              <a:rPr sz="1400" dirty="0">
                <a:solidFill>
                  <a:srgbClr val="737373"/>
                </a:solidFill>
                <a:latin typeface="Trebuchet MS"/>
                <a:cs typeface="Trebuchet MS"/>
              </a:rPr>
              <a:t>Kinda</a:t>
            </a:r>
            <a:r>
              <a:rPr sz="1400" spc="-55" dirty="0">
                <a:solidFill>
                  <a:srgbClr val="737373"/>
                </a:solidFill>
                <a:latin typeface="Trebuchet MS"/>
                <a:cs typeface="Trebuchet MS"/>
              </a:rPr>
              <a:t> like</a:t>
            </a:r>
            <a:r>
              <a:rPr sz="1400" spc="-45" dirty="0">
                <a:solidFill>
                  <a:srgbClr val="737373"/>
                </a:solidFill>
                <a:latin typeface="Trebuchet MS"/>
                <a:cs typeface="Trebuchet MS"/>
              </a:rPr>
              <a:t> </a:t>
            </a:r>
            <a:r>
              <a:rPr sz="1400" b="1" spc="-45" dirty="0">
                <a:solidFill>
                  <a:srgbClr val="0277BD"/>
                </a:solidFill>
                <a:latin typeface="Trebuchet MS"/>
                <a:cs typeface="Trebuchet MS"/>
              </a:rPr>
              <a:t>directories</a:t>
            </a:r>
            <a:r>
              <a:rPr sz="1400" b="1" spc="-50" dirty="0">
                <a:solidFill>
                  <a:srgbClr val="0277BD"/>
                </a:solidFill>
                <a:latin typeface="Trebuchet MS"/>
                <a:cs typeface="Trebuchet MS"/>
              </a:rPr>
              <a:t> </a:t>
            </a:r>
            <a:r>
              <a:rPr sz="1400" dirty="0">
                <a:solidFill>
                  <a:srgbClr val="737373"/>
                </a:solidFill>
                <a:latin typeface="Trebuchet MS"/>
                <a:cs typeface="Trebuchet MS"/>
              </a:rPr>
              <a:t>on</a:t>
            </a:r>
            <a:r>
              <a:rPr sz="1400" spc="-55" dirty="0">
                <a:solidFill>
                  <a:srgbClr val="737373"/>
                </a:solidFill>
                <a:latin typeface="Trebuchet MS"/>
                <a:cs typeface="Trebuchet MS"/>
              </a:rPr>
              <a:t> </a:t>
            </a:r>
            <a:r>
              <a:rPr sz="1400" dirty="0">
                <a:solidFill>
                  <a:srgbClr val="737373"/>
                </a:solidFill>
                <a:latin typeface="Trebuchet MS"/>
                <a:cs typeface="Trebuchet MS"/>
              </a:rPr>
              <a:t>a</a:t>
            </a:r>
            <a:r>
              <a:rPr sz="1400" spc="-55" dirty="0">
                <a:solidFill>
                  <a:srgbClr val="737373"/>
                </a:solidFill>
                <a:latin typeface="Trebuchet MS"/>
                <a:cs typeface="Trebuchet MS"/>
              </a:rPr>
              <a:t> </a:t>
            </a:r>
            <a:r>
              <a:rPr sz="1400" spc="-50" dirty="0">
                <a:solidFill>
                  <a:srgbClr val="737373"/>
                </a:solidFill>
                <a:latin typeface="Trebuchet MS"/>
                <a:cs typeface="Trebuchet MS"/>
              </a:rPr>
              <a:t>ﬁle</a:t>
            </a:r>
            <a:r>
              <a:rPr sz="1400" spc="-55" dirty="0">
                <a:solidFill>
                  <a:srgbClr val="737373"/>
                </a:solidFill>
                <a:latin typeface="Trebuchet MS"/>
                <a:cs typeface="Trebuchet MS"/>
              </a:rPr>
              <a:t> </a:t>
            </a:r>
            <a:r>
              <a:rPr sz="1400" spc="-10" dirty="0">
                <a:solidFill>
                  <a:srgbClr val="737373"/>
                </a:solidFill>
                <a:latin typeface="Trebuchet MS"/>
                <a:cs typeface="Trebuchet MS"/>
              </a:rPr>
              <a:t>system,</a:t>
            </a:r>
            <a:r>
              <a:rPr sz="1400" spc="-55" dirty="0">
                <a:solidFill>
                  <a:srgbClr val="737373"/>
                </a:solidFill>
                <a:latin typeface="Trebuchet MS"/>
                <a:cs typeface="Trebuchet MS"/>
              </a:rPr>
              <a:t> </a:t>
            </a:r>
            <a:r>
              <a:rPr sz="1400" dirty="0">
                <a:solidFill>
                  <a:srgbClr val="737373"/>
                </a:solidFill>
                <a:latin typeface="Trebuchet MS"/>
                <a:cs typeface="Trebuchet MS"/>
              </a:rPr>
              <a:t>and</a:t>
            </a:r>
            <a:r>
              <a:rPr sz="1400" spc="-55" dirty="0">
                <a:solidFill>
                  <a:srgbClr val="737373"/>
                </a:solidFill>
                <a:latin typeface="Trebuchet MS"/>
                <a:cs typeface="Trebuchet MS"/>
              </a:rPr>
              <a:t> </a:t>
            </a:r>
            <a:r>
              <a:rPr sz="1400" dirty="0">
                <a:solidFill>
                  <a:srgbClr val="737373"/>
                </a:solidFill>
                <a:latin typeface="Trebuchet MS"/>
                <a:cs typeface="Trebuchet MS"/>
              </a:rPr>
              <a:t>modules</a:t>
            </a:r>
            <a:r>
              <a:rPr sz="1400" spc="-55" dirty="0">
                <a:solidFill>
                  <a:srgbClr val="737373"/>
                </a:solidFill>
                <a:latin typeface="Trebuchet MS"/>
                <a:cs typeface="Trebuchet MS"/>
              </a:rPr>
              <a:t> </a:t>
            </a:r>
            <a:r>
              <a:rPr sz="1400" spc="80" dirty="0">
                <a:solidFill>
                  <a:srgbClr val="737373"/>
                </a:solidFill>
                <a:latin typeface="Trebuchet MS"/>
                <a:cs typeface="Trebuchet MS"/>
              </a:rPr>
              <a:t>as</a:t>
            </a:r>
            <a:r>
              <a:rPr sz="1400" spc="-55" dirty="0">
                <a:solidFill>
                  <a:srgbClr val="737373"/>
                </a:solidFill>
                <a:latin typeface="Trebuchet MS"/>
                <a:cs typeface="Trebuchet MS"/>
              </a:rPr>
              <a:t> </a:t>
            </a:r>
            <a:r>
              <a:rPr sz="1400" dirty="0">
                <a:solidFill>
                  <a:srgbClr val="737373"/>
                </a:solidFill>
                <a:latin typeface="Trebuchet MS"/>
                <a:cs typeface="Trebuchet MS"/>
              </a:rPr>
              <a:t>ﬁles</a:t>
            </a:r>
            <a:r>
              <a:rPr sz="1400" spc="-55" dirty="0">
                <a:solidFill>
                  <a:srgbClr val="737373"/>
                </a:solidFill>
                <a:latin typeface="Trebuchet MS"/>
                <a:cs typeface="Trebuchet MS"/>
              </a:rPr>
              <a:t> </a:t>
            </a:r>
            <a:r>
              <a:rPr sz="1400" spc="-40" dirty="0">
                <a:solidFill>
                  <a:srgbClr val="737373"/>
                </a:solidFill>
                <a:latin typeface="Trebuchet MS"/>
                <a:cs typeface="Trebuchet MS"/>
              </a:rPr>
              <a:t>within</a:t>
            </a:r>
            <a:r>
              <a:rPr sz="1400" spc="-55" dirty="0">
                <a:solidFill>
                  <a:srgbClr val="737373"/>
                </a:solidFill>
                <a:latin typeface="Trebuchet MS"/>
                <a:cs typeface="Trebuchet MS"/>
              </a:rPr>
              <a:t> </a:t>
            </a:r>
            <a:r>
              <a:rPr sz="1400" dirty="0">
                <a:solidFill>
                  <a:srgbClr val="737373"/>
                </a:solidFill>
                <a:latin typeface="Trebuchet MS"/>
                <a:cs typeface="Trebuchet MS"/>
              </a:rPr>
              <a:t>those</a:t>
            </a:r>
            <a:r>
              <a:rPr sz="1400" spc="-55" dirty="0">
                <a:solidFill>
                  <a:srgbClr val="737373"/>
                </a:solidFill>
                <a:latin typeface="Trebuchet MS"/>
                <a:cs typeface="Trebuchet MS"/>
              </a:rPr>
              <a:t> </a:t>
            </a:r>
            <a:r>
              <a:rPr sz="1400" spc="-10" dirty="0">
                <a:solidFill>
                  <a:srgbClr val="737373"/>
                </a:solidFill>
                <a:latin typeface="Trebuchet MS"/>
                <a:cs typeface="Trebuchet MS"/>
              </a:rPr>
              <a:t>directories</a:t>
            </a:r>
            <a:endParaRPr sz="1400">
              <a:latin typeface="Trebuchet MS"/>
              <a:cs typeface="Trebuchet MS"/>
            </a:endParaRPr>
          </a:p>
        </p:txBody>
      </p:sp>
      <p:sp>
        <p:nvSpPr>
          <p:cNvPr id="4" name="object 4"/>
          <p:cNvSpPr txBox="1"/>
          <p:nvPr/>
        </p:nvSpPr>
        <p:spPr>
          <a:xfrm>
            <a:off x="666193" y="2987356"/>
            <a:ext cx="2938145" cy="703580"/>
          </a:xfrm>
          <a:prstGeom prst="rect">
            <a:avLst/>
          </a:prstGeom>
        </p:spPr>
        <p:txBody>
          <a:bodyPr vert="horz" wrap="square" lIns="0" tIns="50800" rIns="0" bIns="0" rtlCol="0">
            <a:spAutoFit/>
          </a:bodyPr>
          <a:lstStyle/>
          <a:p>
            <a:pPr marL="335280" marR="227329" indent="-335280" algn="r">
              <a:lnSpc>
                <a:spcPct val="100000"/>
              </a:lnSpc>
              <a:spcBef>
                <a:spcPts val="400"/>
              </a:spcBef>
              <a:buFont typeface="Arial"/>
              <a:buChar char="●"/>
              <a:tabLst>
                <a:tab pos="335280" algn="l"/>
                <a:tab pos="336550" algn="l"/>
              </a:tabLst>
            </a:pPr>
            <a:r>
              <a:rPr sz="1400" spc="-20" dirty="0">
                <a:solidFill>
                  <a:srgbClr val="737373"/>
                </a:solidFill>
                <a:latin typeface="Trebuchet MS"/>
                <a:cs typeface="Trebuchet MS"/>
              </a:rPr>
              <a:t>Installing</a:t>
            </a:r>
            <a:r>
              <a:rPr sz="1400" spc="-25" dirty="0">
                <a:solidFill>
                  <a:srgbClr val="737373"/>
                </a:solidFill>
                <a:latin typeface="Trebuchet MS"/>
                <a:cs typeface="Trebuchet MS"/>
              </a:rPr>
              <a:t> </a:t>
            </a:r>
            <a:r>
              <a:rPr sz="1400" dirty="0">
                <a:solidFill>
                  <a:srgbClr val="737373"/>
                </a:solidFill>
                <a:latin typeface="Trebuchet MS"/>
                <a:cs typeface="Trebuchet MS"/>
              </a:rPr>
              <a:t>a</a:t>
            </a:r>
            <a:r>
              <a:rPr sz="1400" spc="-20" dirty="0">
                <a:solidFill>
                  <a:srgbClr val="737373"/>
                </a:solidFill>
                <a:latin typeface="Trebuchet MS"/>
                <a:cs typeface="Trebuchet MS"/>
              </a:rPr>
              <a:t> </a:t>
            </a:r>
            <a:r>
              <a:rPr sz="1400" dirty="0">
                <a:solidFill>
                  <a:srgbClr val="737373"/>
                </a:solidFill>
                <a:latin typeface="Trebuchet MS"/>
                <a:cs typeface="Trebuchet MS"/>
              </a:rPr>
              <a:t>package</a:t>
            </a:r>
            <a:r>
              <a:rPr sz="1400" spc="-25" dirty="0">
                <a:solidFill>
                  <a:srgbClr val="737373"/>
                </a:solidFill>
                <a:latin typeface="Trebuchet MS"/>
                <a:cs typeface="Trebuchet MS"/>
              </a:rPr>
              <a:t> </a:t>
            </a:r>
            <a:r>
              <a:rPr sz="1400" spc="-35" dirty="0">
                <a:solidFill>
                  <a:srgbClr val="737373"/>
                </a:solidFill>
                <a:latin typeface="Trebuchet MS"/>
                <a:cs typeface="Trebuchet MS"/>
              </a:rPr>
              <a:t>in</a:t>
            </a:r>
            <a:r>
              <a:rPr sz="1400" spc="-20" dirty="0">
                <a:solidFill>
                  <a:srgbClr val="737373"/>
                </a:solidFill>
                <a:latin typeface="Trebuchet MS"/>
                <a:cs typeface="Trebuchet MS"/>
              </a:rPr>
              <a:t> </a:t>
            </a:r>
            <a:r>
              <a:rPr sz="1400" spc="-10" dirty="0">
                <a:solidFill>
                  <a:srgbClr val="737373"/>
                </a:solidFill>
                <a:latin typeface="Trebuchet MS"/>
                <a:cs typeface="Trebuchet MS"/>
              </a:rPr>
              <a:t>Python</a:t>
            </a:r>
            <a:endParaRPr sz="1400">
              <a:latin typeface="Trebuchet MS"/>
              <a:cs typeface="Trebuchet MS"/>
            </a:endParaRPr>
          </a:p>
          <a:p>
            <a:pPr marL="320040" marR="264795" lvl="1" indent="-320675" algn="r">
              <a:lnSpc>
                <a:spcPct val="100000"/>
              </a:lnSpc>
              <a:spcBef>
                <a:spcPts val="260"/>
              </a:spcBef>
              <a:buFont typeface="Arial"/>
              <a:buChar char="○"/>
              <a:tabLst>
                <a:tab pos="320040" algn="l"/>
                <a:tab pos="320675" algn="l"/>
              </a:tabLst>
            </a:pPr>
            <a:r>
              <a:rPr sz="1200" b="1" spc="-45" dirty="0">
                <a:solidFill>
                  <a:srgbClr val="737373"/>
                </a:solidFill>
                <a:latin typeface="Trebuchet MS"/>
                <a:cs typeface="Trebuchet MS"/>
              </a:rPr>
              <a:t>pip </a:t>
            </a:r>
            <a:r>
              <a:rPr sz="1200" b="1" spc="-30" dirty="0">
                <a:solidFill>
                  <a:srgbClr val="0F9D58"/>
                </a:solidFill>
                <a:latin typeface="Trebuchet MS"/>
                <a:cs typeface="Trebuchet MS"/>
              </a:rPr>
              <a:t>install</a:t>
            </a:r>
            <a:r>
              <a:rPr sz="1200" b="1" spc="-35" dirty="0">
                <a:solidFill>
                  <a:srgbClr val="0F9D58"/>
                </a:solidFill>
                <a:latin typeface="Trebuchet MS"/>
                <a:cs typeface="Trebuchet MS"/>
              </a:rPr>
              <a:t> </a:t>
            </a:r>
            <a:r>
              <a:rPr sz="1200" b="1" spc="-20" dirty="0">
                <a:solidFill>
                  <a:srgbClr val="0C58D3"/>
                </a:solidFill>
                <a:latin typeface="Trebuchet MS"/>
                <a:cs typeface="Trebuchet MS"/>
              </a:rPr>
              <a:t>&lt;package</a:t>
            </a:r>
            <a:r>
              <a:rPr sz="1200" b="1" spc="-35" dirty="0">
                <a:solidFill>
                  <a:srgbClr val="0C58D3"/>
                </a:solidFill>
                <a:latin typeface="Trebuchet MS"/>
                <a:cs typeface="Trebuchet MS"/>
              </a:rPr>
              <a:t> </a:t>
            </a:r>
            <a:r>
              <a:rPr sz="1200" b="1" spc="-10" dirty="0">
                <a:solidFill>
                  <a:srgbClr val="0C58D3"/>
                </a:solidFill>
                <a:latin typeface="Trebuchet MS"/>
                <a:cs typeface="Trebuchet MS"/>
              </a:rPr>
              <a:t>name&gt;</a:t>
            </a:r>
            <a:endParaRPr sz="1200">
              <a:latin typeface="Trebuchet MS"/>
              <a:cs typeface="Trebuchet MS"/>
            </a:endParaRPr>
          </a:p>
          <a:p>
            <a:pPr marL="805815" lvl="1" indent="-321310">
              <a:lnSpc>
                <a:spcPct val="100000"/>
              </a:lnSpc>
              <a:spcBef>
                <a:spcPts val="219"/>
              </a:spcBef>
              <a:buFont typeface="Arial"/>
              <a:buChar char="○"/>
              <a:tabLst>
                <a:tab pos="805180" algn="l"/>
                <a:tab pos="806450" algn="l"/>
                <a:tab pos="1719580" algn="l"/>
              </a:tabLst>
            </a:pPr>
            <a:r>
              <a:rPr sz="1200" spc="-10" dirty="0">
                <a:solidFill>
                  <a:srgbClr val="737373"/>
                </a:solidFill>
                <a:latin typeface="Trebuchet MS"/>
                <a:cs typeface="Trebuchet MS"/>
              </a:rPr>
              <a:t>Example:</a:t>
            </a:r>
            <a:r>
              <a:rPr sz="1200" dirty="0">
                <a:solidFill>
                  <a:srgbClr val="737373"/>
                </a:solidFill>
                <a:latin typeface="Trebuchet MS"/>
                <a:cs typeface="Trebuchet MS"/>
              </a:rPr>
              <a:t>	</a:t>
            </a:r>
            <a:r>
              <a:rPr sz="1200" b="1" spc="-45" dirty="0">
                <a:solidFill>
                  <a:srgbClr val="737373"/>
                </a:solidFill>
                <a:latin typeface="Trebuchet MS"/>
                <a:cs typeface="Trebuchet MS"/>
              </a:rPr>
              <a:t>pip</a:t>
            </a:r>
            <a:r>
              <a:rPr sz="1200" b="1" spc="-50" dirty="0">
                <a:solidFill>
                  <a:srgbClr val="737373"/>
                </a:solidFill>
                <a:latin typeface="Trebuchet MS"/>
                <a:cs typeface="Trebuchet MS"/>
              </a:rPr>
              <a:t> </a:t>
            </a:r>
            <a:r>
              <a:rPr sz="1200" b="1" spc="-25" dirty="0">
                <a:solidFill>
                  <a:srgbClr val="737373"/>
                </a:solidFill>
                <a:latin typeface="Trebuchet MS"/>
                <a:cs typeface="Trebuchet MS"/>
              </a:rPr>
              <a:t>install</a:t>
            </a:r>
            <a:r>
              <a:rPr sz="1200" b="1" spc="-45" dirty="0">
                <a:solidFill>
                  <a:srgbClr val="737373"/>
                </a:solidFill>
                <a:latin typeface="Trebuchet MS"/>
                <a:cs typeface="Trebuchet MS"/>
              </a:rPr>
              <a:t> </a:t>
            </a:r>
            <a:r>
              <a:rPr sz="1200" b="1" spc="-10" dirty="0">
                <a:solidFill>
                  <a:srgbClr val="0C58D3"/>
                </a:solidFill>
                <a:latin typeface="Trebuchet MS"/>
                <a:cs typeface="Trebuchet MS"/>
              </a:rPr>
              <a:t>pandas</a:t>
            </a:r>
            <a:endParaRPr sz="12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5691" rIns="0" bIns="0" rtlCol="0">
            <a:spAutoFit/>
          </a:bodyPr>
          <a:lstStyle/>
          <a:p>
            <a:pPr marL="12700">
              <a:lnSpc>
                <a:spcPct val="100000"/>
              </a:lnSpc>
              <a:spcBef>
                <a:spcPts val="100"/>
              </a:spcBef>
            </a:pPr>
            <a:r>
              <a:rPr spc="-10" dirty="0"/>
              <a:t>What</a:t>
            </a:r>
            <a:r>
              <a:rPr spc="-200" dirty="0"/>
              <a:t> </a:t>
            </a:r>
            <a:r>
              <a:rPr spc="-60" dirty="0"/>
              <a:t>are</a:t>
            </a:r>
            <a:r>
              <a:rPr spc="-155" dirty="0"/>
              <a:t> </a:t>
            </a:r>
            <a:r>
              <a:rPr spc="80" dirty="0"/>
              <a:t>packages?</a:t>
            </a:r>
          </a:p>
        </p:txBody>
      </p:sp>
      <p:sp>
        <p:nvSpPr>
          <p:cNvPr id="3" name="object 3"/>
          <p:cNvSpPr txBox="1"/>
          <p:nvPr/>
        </p:nvSpPr>
        <p:spPr>
          <a:xfrm>
            <a:off x="666193" y="1952984"/>
            <a:ext cx="6890384" cy="516255"/>
          </a:xfrm>
          <a:prstGeom prst="rect">
            <a:avLst/>
          </a:prstGeom>
        </p:spPr>
        <p:txBody>
          <a:bodyPr vert="horz" wrap="square" lIns="0" tIns="44450" rIns="0" bIns="0" rtlCol="0">
            <a:spAutoFit/>
          </a:bodyPr>
          <a:lstStyle/>
          <a:p>
            <a:pPr marL="348615" indent="-336550">
              <a:lnSpc>
                <a:spcPct val="100000"/>
              </a:lnSpc>
              <a:spcBef>
                <a:spcPts val="350"/>
              </a:spcBef>
              <a:buFont typeface="Arial"/>
              <a:buChar char="●"/>
              <a:tabLst>
                <a:tab pos="347980" algn="l"/>
                <a:tab pos="349250" algn="l"/>
              </a:tabLst>
            </a:pPr>
            <a:r>
              <a:rPr sz="1400" dirty="0">
                <a:solidFill>
                  <a:srgbClr val="737373"/>
                </a:solidFill>
                <a:latin typeface="Trebuchet MS"/>
                <a:cs typeface="Trebuchet MS"/>
              </a:rPr>
              <a:t>In</a:t>
            </a:r>
            <a:r>
              <a:rPr sz="1400" spc="-55" dirty="0">
                <a:solidFill>
                  <a:srgbClr val="737373"/>
                </a:solidFill>
                <a:latin typeface="Trebuchet MS"/>
                <a:cs typeface="Trebuchet MS"/>
              </a:rPr>
              <a:t> </a:t>
            </a:r>
            <a:r>
              <a:rPr sz="1400" spc="-30" dirty="0">
                <a:solidFill>
                  <a:srgbClr val="737373"/>
                </a:solidFill>
                <a:latin typeface="Trebuchet MS"/>
                <a:cs typeface="Trebuchet MS"/>
              </a:rPr>
              <a:t>order</a:t>
            </a:r>
            <a:r>
              <a:rPr sz="1400" spc="-55" dirty="0">
                <a:solidFill>
                  <a:srgbClr val="737373"/>
                </a:solidFill>
                <a:latin typeface="Trebuchet MS"/>
                <a:cs typeface="Trebuchet MS"/>
              </a:rPr>
              <a:t> </a:t>
            </a:r>
            <a:r>
              <a:rPr sz="1400" spc="-40" dirty="0">
                <a:solidFill>
                  <a:srgbClr val="737373"/>
                </a:solidFill>
                <a:latin typeface="Trebuchet MS"/>
                <a:cs typeface="Trebuchet MS"/>
              </a:rPr>
              <a:t>to</a:t>
            </a:r>
            <a:r>
              <a:rPr sz="1400" spc="-50" dirty="0">
                <a:solidFill>
                  <a:srgbClr val="737373"/>
                </a:solidFill>
                <a:latin typeface="Trebuchet MS"/>
                <a:cs typeface="Trebuchet MS"/>
              </a:rPr>
              <a:t> </a:t>
            </a:r>
            <a:r>
              <a:rPr sz="1400" dirty="0">
                <a:solidFill>
                  <a:srgbClr val="737373"/>
                </a:solidFill>
                <a:latin typeface="Trebuchet MS"/>
                <a:cs typeface="Trebuchet MS"/>
              </a:rPr>
              <a:t>organize</a:t>
            </a:r>
            <a:r>
              <a:rPr sz="1400" spc="-55" dirty="0">
                <a:solidFill>
                  <a:srgbClr val="737373"/>
                </a:solidFill>
                <a:latin typeface="Trebuchet MS"/>
                <a:cs typeface="Trebuchet MS"/>
              </a:rPr>
              <a:t> </a:t>
            </a:r>
            <a:r>
              <a:rPr sz="1400" dirty="0">
                <a:solidFill>
                  <a:srgbClr val="737373"/>
                </a:solidFill>
                <a:latin typeface="Trebuchet MS"/>
                <a:cs typeface="Trebuchet MS"/>
              </a:rPr>
              <a:t>modules</a:t>
            </a:r>
            <a:r>
              <a:rPr sz="1400" spc="-55" dirty="0">
                <a:solidFill>
                  <a:srgbClr val="737373"/>
                </a:solidFill>
                <a:latin typeface="Trebuchet MS"/>
                <a:cs typeface="Trebuchet MS"/>
              </a:rPr>
              <a:t> </a:t>
            </a:r>
            <a:r>
              <a:rPr sz="1400" spc="-35" dirty="0">
                <a:solidFill>
                  <a:srgbClr val="737373"/>
                </a:solidFill>
                <a:latin typeface="Trebuchet MS"/>
                <a:cs typeface="Trebuchet MS"/>
              </a:rPr>
              <a:t>in</a:t>
            </a:r>
            <a:r>
              <a:rPr sz="1400" spc="-50" dirty="0">
                <a:solidFill>
                  <a:srgbClr val="737373"/>
                </a:solidFill>
                <a:latin typeface="Trebuchet MS"/>
                <a:cs typeface="Trebuchet MS"/>
              </a:rPr>
              <a:t> </a:t>
            </a:r>
            <a:r>
              <a:rPr sz="1400" spc="-35" dirty="0">
                <a:solidFill>
                  <a:srgbClr val="737373"/>
                </a:solidFill>
                <a:latin typeface="Trebuchet MS"/>
                <a:cs typeface="Trebuchet MS"/>
              </a:rPr>
              <a:t>Python, </a:t>
            </a:r>
            <a:r>
              <a:rPr sz="1400" b="1" dirty="0">
                <a:solidFill>
                  <a:srgbClr val="0F9D58"/>
                </a:solidFill>
                <a:latin typeface="Trebuchet MS"/>
                <a:cs typeface="Trebuchet MS"/>
              </a:rPr>
              <a:t>packages</a:t>
            </a:r>
            <a:r>
              <a:rPr sz="1400" b="1" spc="-50" dirty="0">
                <a:solidFill>
                  <a:srgbClr val="0F9D58"/>
                </a:solidFill>
                <a:latin typeface="Trebuchet MS"/>
                <a:cs typeface="Trebuchet MS"/>
              </a:rPr>
              <a:t> </a:t>
            </a:r>
            <a:r>
              <a:rPr sz="1400" spc="-45" dirty="0">
                <a:solidFill>
                  <a:srgbClr val="737373"/>
                </a:solidFill>
                <a:latin typeface="Trebuchet MS"/>
                <a:cs typeface="Trebuchet MS"/>
              </a:rPr>
              <a:t>were</a:t>
            </a:r>
            <a:r>
              <a:rPr sz="1400" spc="-55" dirty="0">
                <a:solidFill>
                  <a:srgbClr val="737373"/>
                </a:solidFill>
                <a:latin typeface="Trebuchet MS"/>
                <a:cs typeface="Trebuchet MS"/>
              </a:rPr>
              <a:t> </a:t>
            </a:r>
            <a:r>
              <a:rPr sz="1400" spc="-10" dirty="0">
                <a:solidFill>
                  <a:srgbClr val="737373"/>
                </a:solidFill>
                <a:latin typeface="Trebuchet MS"/>
                <a:cs typeface="Trebuchet MS"/>
              </a:rPr>
              <a:t>introduced</a:t>
            </a:r>
            <a:endParaRPr sz="1400">
              <a:latin typeface="Trebuchet MS"/>
              <a:cs typeface="Trebuchet MS"/>
            </a:endParaRPr>
          </a:p>
          <a:p>
            <a:pPr marL="348615" indent="-336550">
              <a:lnSpc>
                <a:spcPct val="100000"/>
              </a:lnSpc>
              <a:spcBef>
                <a:spcPts val="250"/>
              </a:spcBef>
              <a:buFont typeface="Arial"/>
              <a:buChar char="●"/>
              <a:tabLst>
                <a:tab pos="347980" algn="l"/>
                <a:tab pos="349250" algn="l"/>
              </a:tabLst>
            </a:pPr>
            <a:r>
              <a:rPr sz="1400" dirty="0">
                <a:solidFill>
                  <a:srgbClr val="737373"/>
                </a:solidFill>
                <a:latin typeface="Trebuchet MS"/>
                <a:cs typeface="Trebuchet MS"/>
              </a:rPr>
              <a:t>Kinda</a:t>
            </a:r>
            <a:r>
              <a:rPr sz="1400" spc="-55" dirty="0">
                <a:solidFill>
                  <a:srgbClr val="737373"/>
                </a:solidFill>
                <a:latin typeface="Trebuchet MS"/>
                <a:cs typeface="Trebuchet MS"/>
              </a:rPr>
              <a:t> like</a:t>
            </a:r>
            <a:r>
              <a:rPr sz="1400" spc="-45" dirty="0">
                <a:solidFill>
                  <a:srgbClr val="737373"/>
                </a:solidFill>
                <a:latin typeface="Trebuchet MS"/>
                <a:cs typeface="Trebuchet MS"/>
              </a:rPr>
              <a:t> </a:t>
            </a:r>
            <a:r>
              <a:rPr sz="1400" b="1" spc="-45" dirty="0">
                <a:solidFill>
                  <a:srgbClr val="0277BD"/>
                </a:solidFill>
                <a:latin typeface="Trebuchet MS"/>
                <a:cs typeface="Trebuchet MS"/>
              </a:rPr>
              <a:t>directories</a:t>
            </a:r>
            <a:r>
              <a:rPr sz="1400" b="1" spc="-50" dirty="0">
                <a:solidFill>
                  <a:srgbClr val="0277BD"/>
                </a:solidFill>
                <a:latin typeface="Trebuchet MS"/>
                <a:cs typeface="Trebuchet MS"/>
              </a:rPr>
              <a:t> </a:t>
            </a:r>
            <a:r>
              <a:rPr sz="1400" dirty="0">
                <a:solidFill>
                  <a:srgbClr val="737373"/>
                </a:solidFill>
                <a:latin typeface="Trebuchet MS"/>
                <a:cs typeface="Trebuchet MS"/>
              </a:rPr>
              <a:t>on</a:t>
            </a:r>
            <a:r>
              <a:rPr sz="1400" spc="-55" dirty="0">
                <a:solidFill>
                  <a:srgbClr val="737373"/>
                </a:solidFill>
                <a:latin typeface="Trebuchet MS"/>
                <a:cs typeface="Trebuchet MS"/>
              </a:rPr>
              <a:t> </a:t>
            </a:r>
            <a:r>
              <a:rPr sz="1400" dirty="0">
                <a:solidFill>
                  <a:srgbClr val="737373"/>
                </a:solidFill>
                <a:latin typeface="Trebuchet MS"/>
                <a:cs typeface="Trebuchet MS"/>
              </a:rPr>
              <a:t>a</a:t>
            </a:r>
            <a:r>
              <a:rPr sz="1400" spc="-55" dirty="0">
                <a:solidFill>
                  <a:srgbClr val="737373"/>
                </a:solidFill>
                <a:latin typeface="Trebuchet MS"/>
                <a:cs typeface="Trebuchet MS"/>
              </a:rPr>
              <a:t> </a:t>
            </a:r>
            <a:r>
              <a:rPr sz="1400" spc="-50" dirty="0">
                <a:solidFill>
                  <a:srgbClr val="737373"/>
                </a:solidFill>
                <a:latin typeface="Trebuchet MS"/>
                <a:cs typeface="Trebuchet MS"/>
              </a:rPr>
              <a:t>ﬁle</a:t>
            </a:r>
            <a:r>
              <a:rPr sz="1400" spc="-55" dirty="0">
                <a:solidFill>
                  <a:srgbClr val="737373"/>
                </a:solidFill>
                <a:latin typeface="Trebuchet MS"/>
                <a:cs typeface="Trebuchet MS"/>
              </a:rPr>
              <a:t> </a:t>
            </a:r>
            <a:r>
              <a:rPr sz="1400" spc="-10" dirty="0">
                <a:solidFill>
                  <a:srgbClr val="737373"/>
                </a:solidFill>
                <a:latin typeface="Trebuchet MS"/>
                <a:cs typeface="Trebuchet MS"/>
              </a:rPr>
              <a:t>system,</a:t>
            </a:r>
            <a:r>
              <a:rPr sz="1400" spc="-55" dirty="0">
                <a:solidFill>
                  <a:srgbClr val="737373"/>
                </a:solidFill>
                <a:latin typeface="Trebuchet MS"/>
                <a:cs typeface="Trebuchet MS"/>
              </a:rPr>
              <a:t> </a:t>
            </a:r>
            <a:r>
              <a:rPr sz="1400" dirty="0">
                <a:solidFill>
                  <a:srgbClr val="737373"/>
                </a:solidFill>
                <a:latin typeface="Trebuchet MS"/>
                <a:cs typeface="Trebuchet MS"/>
              </a:rPr>
              <a:t>and</a:t>
            </a:r>
            <a:r>
              <a:rPr sz="1400" spc="-55" dirty="0">
                <a:solidFill>
                  <a:srgbClr val="737373"/>
                </a:solidFill>
                <a:latin typeface="Trebuchet MS"/>
                <a:cs typeface="Trebuchet MS"/>
              </a:rPr>
              <a:t> </a:t>
            </a:r>
            <a:r>
              <a:rPr sz="1400" dirty="0">
                <a:solidFill>
                  <a:srgbClr val="737373"/>
                </a:solidFill>
                <a:latin typeface="Trebuchet MS"/>
                <a:cs typeface="Trebuchet MS"/>
              </a:rPr>
              <a:t>modules</a:t>
            </a:r>
            <a:r>
              <a:rPr sz="1400" spc="-55" dirty="0">
                <a:solidFill>
                  <a:srgbClr val="737373"/>
                </a:solidFill>
                <a:latin typeface="Trebuchet MS"/>
                <a:cs typeface="Trebuchet MS"/>
              </a:rPr>
              <a:t> </a:t>
            </a:r>
            <a:r>
              <a:rPr sz="1400" spc="80" dirty="0">
                <a:solidFill>
                  <a:srgbClr val="737373"/>
                </a:solidFill>
                <a:latin typeface="Trebuchet MS"/>
                <a:cs typeface="Trebuchet MS"/>
              </a:rPr>
              <a:t>as</a:t>
            </a:r>
            <a:r>
              <a:rPr sz="1400" spc="-55" dirty="0">
                <a:solidFill>
                  <a:srgbClr val="737373"/>
                </a:solidFill>
                <a:latin typeface="Trebuchet MS"/>
                <a:cs typeface="Trebuchet MS"/>
              </a:rPr>
              <a:t> </a:t>
            </a:r>
            <a:r>
              <a:rPr sz="1400" dirty="0">
                <a:solidFill>
                  <a:srgbClr val="737373"/>
                </a:solidFill>
                <a:latin typeface="Trebuchet MS"/>
                <a:cs typeface="Trebuchet MS"/>
              </a:rPr>
              <a:t>ﬁles</a:t>
            </a:r>
            <a:r>
              <a:rPr sz="1400" spc="-55" dirty="0">
                <a:solidFill>
                  <a:srgbClr val="737373"/>
                </a:solidFill>
                <a:latin typeface="Trebuchet MS"/>
                <a:cs typeface="Trebuchet MS"/>
              </a:rPr>
              <a:t> </a:t>
            </a:r>
            <a:r>
              <a:rPr sz="1400" spc="-40" dirty="0">
                <a:solidFill>
                  <a:srgbClr val="737373"/>
                </a:solidFill>
                <a:latin typeface="Trebuchet MS"/>
                <a:cs typeface="Trebuchet MS"/>
              </a:rPr>
              <a:t>within</a:t>
            </a:r>
            <a:r>
              <a:rPr sz="1400" spc="-55" dirty="0">
                <a:solidFill>
                  <a:srgbClr val="737373"/>
                </a:solidFill>
                <a:latin typeface="Trebuchet MS"/>
                <a:cs typeface="Trebuchet MS"/>
              </a:rPr>
              <a:t> </a:t>
            </a:r>
            <a:r>
              <a:rPr sz="1400" dirty="0">
                <a:solidFill>
                  <a:srgbClr val="737373"/>
                </a:solidFill>
                <a:latin typeface="Trebuchet MS"/>
                <a:cs typeface="Trebuchet MS"/>
              </a:rPr>
              <a:t>those</a:t>
            </a:r>
            <a:r>
              <a:rPr sz="1400" spc="-55" dirty="0">
                <a:solidFill>
                  <a:srgbClr val="737373"/>
                </a:solidFill>
                <a:latin typeface="Trebuchet MS"/>
                <a:cs typeface="Trebuchet MS"/>
              </a:rPr>
              <a:t> </a:t>
            </a:r>
            <a:r>
              <a:rPr sz="1400" spc="-10" dirty="0">
                <a:solidFill>
                  <a:srgbClr val="737373"/>
                </a:solidFill>
                <a:latin typeface="Trebuchet MS"/>
                <a:cs typeface="Trebuchet MS"/>
              </a:rPr>
              <a:t>directories</a:t>
            </a:r>
            <a:endParaRPr sz="1400">
              <a:latin typeface="Trebuchet MS"/>
              <a:cs typeface="Trebuchet MS"/>
            </a:endParaRPr>
          </a:p>
        </p:txBody>
      </p:sp>
      <p:grpSp>
        <p:nvGrpSpPr>
          <p:cNvPr id="4" name="object 4"/>
          <p:cNvGrpSpPr/>
          <p:nvPr/>
        </p:nvGrpSpPr>
        <p:grpSpPr>
          <a:xfrm>
            <a:off x="3811237" y="3939912"/>
            <a:ext cx="4887595" cy="694690"/>
            <a:chOff x="3811237" y="3939912"/>
            <a:chExt cx="4887595" cy="694690"/>
          </a:xfrm>
        </p:grpSpPr>
        <p:sp>
          <p:nvSpPr>
            <p:cNvPr id="5" name="object 5"/>
            <p:cNvSpPr/>
            <p:nvPr/>
          </p:nvSpPr>
          <p:spPr>
            <a:xfrm>
              <a:off x="3816000" y="3944675"/>
              <a:ext cx="4878070" cy="685165"/>
            </a:xfrm>
            <a:custGeom>
              <a:avLst/>
              <a:gdLst/>
              <a:ahLst/>
              <a:cxnLst/>
              <a:rect l="l" t="t" r="r" b="b"/>
              <a:pathLst>
                <a:path w="4878070" h="685164">
                  <a:moveTo>
                    <a:pt x="4763897" y="684599"/>
                  </a:moveTo>
                  <a:lnTo>
                    <a:pt x="114102" y="684599"/>
                  </a:lnTo>
                  <a:lnTo>
                    <a:pt x="69688" y="675633"/>
                  </a:lnTo>
                  <a:lnTo>
                    <a:pt x="33419" y="651180"/>
                  </a:lnTo>
                  <a:lnTo>
                    <a:pt x="8966" y="614911"/>
                  </a:lnTo>
                  <a:lnTo>
                    <a:pt x="0" y="570497"/>
                  </a:lnTo>
                  <a:lnTo>
                    <a:pt x="0" y="114102"/>
                  </a:lnTo>
                  <a:lnTo>
                    <a:pt x="8966" y="69688"/>
                  </a:lnTo>
                  <a:lnTo>
                    <a:pt x="33419" y="33419"/>
                  </a:lnTo>
                  <a:lnTo>
                    <a:pt x="69688" y="8966"/>
                  </a:lnTo>
                  <a:lnTo>
                    <a:pt x="114102" y="0"/>
                  </a:lnTo>
                  <a:lnTo>
                    <a:pt x="4763897" y="0"/>
                  </a:lnTo>
                  <a:lnTo>
                    <a:pt x="4807562" y="8685"/>
                  </a:lnTo>
                  <a:lnTo>
                    <a:pt x="4844580" y="33419"/>
                  </a:lnTo>
                  <a:lnTo>
                    <a:pt x="4869314" y="70437"/>
                  </a:lnTo>
                  <a:lnTo>
                    <a:pt x="4877999" y="114102"/>
                  </a:lnTo>
                  <a:lnTo>
                    <a:pt x="4877999" y="570497"/>
                  </a:lnTo>
                  <a:lnTo>
                    <a:pt x="4869033" y="614911"/>
                  </a:lnTo>
                  <a:lnTo>
                    <a:pt x="4844580" y="651180"/>
                  </a:lnTo>
                  <a:lnTo>
                    <a:pt x="4808311" y="675633"/>
                  </a:lnTo>
                  <a:lnTo>
                    <a:pt x="4763897" y="684599"/>
                  </a:lnTo>
                  <a:close/>
                </a:path>
              </a:pathLst>
            </a:custGeom>
            <a:solidFill>
              <a:srgbClr val="DB4437"/>
            </a:solidFill>
          </p:spPr>
          <p:txBody>
            <a:bodyPr wrap="square" lIns="0" tIns="0" rIns="0" bIns="0" rtlCol="0"/>
            <a:lstStyle/>
            <a:p>
              <a:endParaRPr/>
            </a:p>
          </p:txBody>
        </p:sp>
        <p:sp>
          <p:nvSpPr>
            <p:cNvPr id="6" name="object 6"/>
            <p:cNvSpPr/>
            <p:nvPr/>
          </p:nvSpPr>
          <p:spPr>
            <a:xfrm>
              <a:off x="3816000" y="3944675"/>
              <a:ext cx="4878070" cy="685165"/>
            </a:xfrm>
            <a:custGeom>
              <a:avLst/>
              <a:gdLst/>
              <a:ahLst/>
              <a:cxnLst/>
              <a:rect l="l" t="t" r="r" b="b"/>
              <a:pathLst>
                <a:path w="4878070" h="685164">
                  <a:moveTo>
                    <a:pt x="0" y="114102"/>
                  </a:moveTo>
                  <a:lnTo>
                    <a:pt x="8966" y="69688"/>
                  </a:lnTo>
                  <a:lnTo>
                    <a:pt x="33419" y="33419"/>
                  </a:lnTo>
                  <a:lnTo>
                    <a:pt x="69688" y="8966"/>
                  </a:lnTo>
                  <a:lnTo>
                    <a:pt x="114102" y="0"/>
                  </a:lnTo>
                  <a:lnTo>
                    <a:pt x="4763897" y="0"/>
                  </a:lnTo>
                  <a:lnTo>
                    <a:pt x="4807562" y="8685"/>
                  </a:lnTo>
                  <a:lnTo>
                    <a:pt x="4844580" y="33419"/>
                  </a:lnTo>
                  <a:lnTo>
                    <a:pt x="4869314" y="70437"/>
                  </a:lnTo>
                  <a:lnTo>
                    <a:pt x="4877999" y="114102"/>
                  </a:lnTo>
                  <a:lnTo>
                    <a:pt x="4877999" y="570497"/>
                  </a:lnTo>
                  <a:lnTo>
                    <a:pt x="4869033" y="614911"/>
                  </a:lnTo>
                  <a:lnTo>
                    <a:pt x="4844580" y="651180"/>
                  </a:lnTo>
                  <a:lnTo>
                    <a:pt x="4808311" y="675633"/>
                  </a:lnTo>
                  <a:lnTo>
                    <a:pt x="4763897" y="684599"/>
                  </a:lnTo>
                  <a:lnTo>
                    <a:pt x="114102" y="684599"/>
                  </a:lnTo>
                  <a:lnTo>
                    <a:pt x="69688" y="675633"/>
                  </a:lnTo>
                  <a:lnTo>
                    <a:pt x="33419" y="651180"/>
                  </a:lnTo>
                  <a:lnTo>
                    <a:pt x="8966" y="614911"/>
                  </a:lnTo>
                  <a:lnTo>
                    <a:pt x="0" y="570497"/>
                  </a:lnTo>
                  <a:lnTo>
                    <a:pt x="0" y="114102"/>
                  </a:lnTo>
                  <a:close/>
                </a:path>
              </a:pathLst>
            </a:custGeom>
            <a:ln w="9524">
              <a:solidFill>
                <a:srgbClr val="DB4437"/>
              </a:solidFill>
            </a:ln>
          </p:spPr>
          <p:txBody>
            <a:bodyPr wrap="square" lIns="0" tIns="0" rIns="0" bIns="0" rtlCol="0"/>
            <a:lstStyle/>
            <a:p>
              <a:endParaRPr/>
            </a:p>
          </p:txBody>
        </p:sp>
      </p:grpSp>
      <p:sp>
        <p:nvSpPr>
          <p:cNvPr id="7" name="object 7"/>
          <p:cNvSpPr txBox="1"/>
          <p:nvPr/>
        </p:nvSpPr>
        <p:spPr>
          <a:xfrm>
            <a:off x="666193" y="2987356"/>
            <a:ext cx="7767320" cy="1489710"/>
          </a:xfrm>
          <a:prstGeom prst="rect">
            <a:avLst/>
          </a:prstGeom>
        </p:spPr>
        <p:txBody>
          <a:bodyPr vert="horz" wrap="square" lIns="0" tIns="50800" rIns="0" bIns="0" rtlCol="0">
            <a:spAutoFit/>
          </a:bodyPr>
          <a:lstStyle/>
          <a:p>
            <a:pPr marL="335280" marR="5057140" indent="-335280" algn="r">
              <a:lnSpc>
                <a:spcPct val="100000"/>
              </a:lnSpc>
              <a:spcBef>
                <a:spcPts val="400"/>
              </a:spcBef>
              <a:buFont typeface="Arial"/>
              <a:buChar char="●"/>
              <a:tabLst>
                <a:tab pos="335280" algn="l"/>
                <a:tab pos="336550" algn="l"/>
              </a:tabLst>
            </a:pPr>
            <a:r>
              <a:rPr sz="1400" spc="-20" dirty="0">
                <a:solidFill>
                  <a:srgbClr val="737373"/>
                </a:solidFill>
                <a:latin typeface="Trebuchet MS"/>
                <a:cs typeface="Trebuchet MS"/>
              </a:rPr>
              <a:t>Installing</a:t>
            </a:r>
            <a:r>
              <a:rPr sz="1400" spc="-25" dirty="0">
                <a:solidFill>
                  <a:srgbClr val="737373"/>
                </a:solidFill>
                <a:latin typeface="Trebuchet MS"/>
                <a:cs typeface="Trebuchet MS"/>
              </a:rPr>
              <a:t> </a:t>
            </a:r>
            <a:r>
              <a:rPr sz="1400" dirty="0">
                <a:solidFill>
                  <a:srgbClr val="737373"/>
                </a:solidFill>
                <a:latin typeface="Trebuchet MS"/>
                <a:cs typeface="Trebuchet MS"/>
              </a:rPr>
              <a:t>a</a:t>
            </a:r>
            <a:r>
              <a:rPr sz="1400" spc="-20" dirty="0">
                <a:solidFill>
                  <a:srgbClr val="737373"/>
                </a:solidFill>
                <a:latin typeface="Trebuchet MS"/>
                <a:cs typeface="Trebuchet MS"/>
              </a:rPr>
              <a:t> </a:t>
            </a:r>
            <a:r>
              <a:rPr sz="1400" dirty="0">
                <a:solidFill>
                  <a:srgbClr val="737373"/>
                </a:solidFill>
                <a:latin typeface="Trebuchet MS"/>
                <a:cs typeface="Trebuchet MS"/>
              </a:rPr>
              <a:t>package</a:t>
            </a:r>
            <a:r>
              <a:rPr sz="1400" spc="-25" dirty="0">
                <a:solidFill>
                  <a:srgbClr val="737373"/>
                </a:solidFill>
                <a:latin typeface="Trebuchet MS"/>
                <a:cs typeface="Trebuchet MS"/>
              </a:rPr>
              <a:t> </a:t>
            </a:r>
            <a:r>
              <a:rPr sz="1400" spc="-35" dirty="0">
                <a:solidFill>
                  <a:srgbClr val="737373"/>
                </a:solidFill>
                <a:latin typeface="Trebuchet MS"/>
                <a:cs typeface="Trebuchet MS"/>
              </a:rPr>
              <a:t>in</a:t>
            </a:r>
            <a:r>
              <a:rPr sz="1400" spc="-20" dirty="0">
                <a:solidFill>
                  <a:srgbClr val="737373"/>
                </a:solidFill>
                <a:latin typeface="Trebuchet MS"/>
                <a:cs typeface="Trebuchet MS"/>
              </a:rPr>
              <a:t> </a:t>
            </a:r>
            <a:r>
              <a:rPr sz="1400" spc="-10" dirty="0">
                <a:solidFill>
                  <a:srgbClr val="737373"/>
                </a:solidFill>
                <a:latin typeface="Trebuchet MS"/>
                <a:cs typeface="Trebuchet MS"/>
              </a:rPr>
              <a:t>Python</a:t>
            </a:r>
            <a:endParaRPr sz="1400">
              <a:latin typeface="Trebuchet MS"/>
              <a:cs typeface="Trebuchet MS"/>
            </a:endParaRPr>
          </a:p>
          <a:p>
            <a:pPr marL="320040" marR="5093970" lvl="1" indent="-320675" algn="r">
              <a:lnSpc>
                <a:spcPct val="100000"/>
              </a:lnSpc>
              <a:spcBef>
                <a:spcPts val="260"/>
              </a:spcBef>
              <a:buFont typeface="Arial"/>
              <a:buChar char="○"/>
              <a:tabLst>
                <a:tab pos="320040" algn="l"/>
                <a:tab pos="320675" algn="l"/>
              </a:tabLst>
            </a:pPr>
            <a:r>
              <a:rPr sz="1200" b="1" spc="-45" dirty="0">
                <a:solidFill>
                  <a:srgbClr val="737373"/>
                </a:solidFill>
                <a:latin typeface="Trebuchet MS"/>
                <a:cs typeface="Trebuchet MS"/>
              </a:rPr>
              <a:t>pip </a:t>
            </a:r>
            <a:r>
              <a:rPr sz="1200" b="1" spc="-30" dirty="0">
                <a:solidFill>
                  <a:srgbClr val="0F9D58"/>
                </a:solidFill>
                <a:latin typeface="Trebuchet MS"/>
                <a:cs typeface="Trebuchet MS"/>
              </a:rPr>
              <a:t>install</a:t>
            </a:r>
            <a:r>
              <a:rPr sz="1200" b="1" spc="-35" dirty="0">
                <a:solidFill>
                  <a:srgbClr val="0F9D58"/>
                </a:solidFill>
                <a:latin typeface="Trebuchet MS"/>
                <a:cs typeface="Trebuchet MS"/>
              </a:rPr>
              <a:t> </a:t>
            </a:r>
            <a:r>
              <a:rPr sz="1200" b="1" spc="-20" dirty="0">
                <a:solidFill>
                  <a:srgbClr val="0C58D3"/>
                </a:solidFill>
                <a:latin typeface="Trebuchet MS"/>
                <a:cs typeface="Trebuchet MS"/>
              </a:rPr>
              <a:t>&lt;package</a:t>
            </a:r>
            <a:r>
              <a:rPr sz="1200" b="1" spc="-35" dirty="0">
                <a:solidFill>
                  <a:srgbClr val="0C58D3"/>
                </a:solidFill>
                <a:latin typeface="Trebuchet MS"/>
                <a:cs typeface="Trebuchet MS"/>
              </a:rPr>
              <a:t> </a:t>
            </a:r>
            <a:r>
              <a:rPr sz="1200" b="1" spc="-10" dirty="0">
                <a:solidFill>
                  <a:srgbClr val="0C58D3"/>
                </a:solidFill>
                <a:latin typeface="Trebuchet MS"/>
                <a:cs typeface="Trebuchet MS"/>
              </a:rPr>
              <a:t>name&gt;</a:t>
            </a:r>
            <a:endParaRPr sz="1200">
              <a:latin typeface="Trebuchet MS"/>
              <a:cs typeface="Trebuchet MS"/>
            </a:endParaRPr>
          </a:p>
          <a:p>
            <a:pPr marL="805815" lvl="1" indent="-321310">
              <a:lnSpc>
                <a:spcPct val="100000"/>
              </a:lnSpc>
              <a:spcBef>
                <a:spcPts val="219"/>
              </a:spcBef>
              <a:buFont typeface="Arial"/>
              <a:buChar char="○"/>
              <a:tabLst>
                <a:tab pos="805180" algn="l"/>
                <a:tab pos="806450" algn="l"/>
                <a:tab pos="1719580" algn="l"/>
              </a:tabLst>
            </a:pPr>
            <a:r>
              <a:rPr sz="1200" spc="-10" dirty="0">
                <a:solidFill>
                  <a:srgbClr val="737373"/>
                </a:solidFill>
                <a:latin typeface="Trebuchet MS"/>
                <a:cs typeface="Trebuchet MS"/>
              </a:rPr>
              <a:t>Example:</a:t>
            </a:r>
            <a:r>
              <a:rPr sz="1200" dirty="0">
                <a:solidFill>
                  <a:srgbClr val="737373"/>
                </a:solidFill>
                <a:latin typeface="Trebuchet MS"/>
                <a:cs typeface="Trebuchet MS"/>
              </a:rPr>
              <a:t>	</a:t>
            </a:r>
            <a:r>
              <a:rPr sz="1200" b="1" spc="-45" dirty="0">
                <a:solidFill>
                  <a:srgbClr val="737373"/>
                </a:solidFill>
                <a:latin typeface="Trebuchet MS"/>
                <a:cs typeface="Trebuchet MS"/>
              </a:rPr>
              <a:t>pip</a:t>
            </a:r>
            <a:r>
              <a:rPr sz="1200" b="1" spc="-50" dirty="0">
                <a:solidFill>
                  <a:srgbClr val="737373"/>
                </a:solidFill>
                <a:latin typeface="Trebuchet MS"/>
                <a:cs typeface="Trebuchet MS"/>
              </a:rPr>
              <a:t> </a:t>
            </a:r>
            <a:r>
              <a:rPr sz="1200" b="1" spc="-25" dirty="0">
                <a:solidFill>
                  <a:srgbClr val="737373"/>
                </a:solidFill>
                <a:latin typeface="Trebuchet MS"/>
                <a:cs typeface="Trebuchet MS"/>
              </a:rPr>
              <a:t>install</a:t>
            </a:r>
            <a:r>
              <a:rPr sz="1200" b="1" spc="-45" dirty="0">
                <a:solidFill>
                  <a:srgbClr val="737373"/>
                </a:solidFill>
                <a:latin typeface="Trebuchet MS"/>
                <a:cs typeface="Trebuchet MS"/>
              </a:rPr>
              <a:t> </a:t>
            </a:r>
            <a:r>
              <a:rPr sz="1200" b="1" spc="-10" dirty="0">
                <a:solidFill>
                  <a:srgbClr val="0C58D3"/>
                </a:solidFill>
                <a:latin typeface="Trebuchet MS"/>
                <a:cs typeface="Trebuchet MS"/>
              </a:rPr>
              <a:t>pandas</a:t>
            </a:r>
            <a:endParaRPr sz="1200">
              <a:latin typeface="Trebuchet MS"/>
              <a:cs typeface="Trebuchet MS"/>
            </a:endParaRPr>
          </a:p>
          <a:p>
            <a:pPr>
              <a:lnSpc>
                <a:spcPct val="100000"/>
              </a:lnSpc>
            </a:pPr>
            <a:endParaRPr sz="1400">
              <a:latin typeface="Trebuchet MS"/>
              <a:cs typeface="Trebuchet MS"/>
            </a:endParaRPr>
          </a:p>
          <a:p>
            <a:pPr>
              <a:lnSpc>
                <a:spcPct val="100000"/>
              </a:lnSpc>
              <a:spcBef>
                <a:spcPts val="5"/>
              </a:spcBef>
            </a:pPr>
            <a:endParaRPr sz="1500">
              <a:latin typeface="Trebuchet MS"/>
              <a:cs typeface="Trebuchet MS"/>
            </a:endParaRPr>
          </a:p>
          <a:p>
            <a:pPr marL="3268345" marR="5080">
              <a:lnSpc>
                <a:spcPts val="1430"/>
              </a:lnSpc>
            </a:pPr>
            <a:r>
              <a:rPr sz="1200" b="1" spc="-35" dirty="0">
                <a:solidFill>
                  <a:srgbClr val="FFFFFF"/>
                </a:solidFill>
                <a:latin typeface="Trebuchet MS"/>
                <a:cs typeface="Trebuchet MS"/>
              </a:rPr>
              <a:t>NOTE:</a:t>
            </a:r>
            <a:r>
              <a:rPr sz="1200" b="1" spc="-55" dirty="0">
                <a:solidFill>
                  <a:srgbClr val="FFFFFF"/>
                </a:solidFill>
                <a:latin typeface="Trebuchet MS"/>
                <a:cs typeface="Trebuchet MS"/>
              </a:rPr>
              <a:t> </a:t>
            </a:r>
            <a:r>
              <a:rPr sz="1200" dirty="0">
                <a:solidFill>
                  <a:srgbClr val="FFFFFF"/>
                </a:solidFill>
                <a:latin typeface="Trebuchet MS"/>
                <a:cs typeface="Trebuchet MS"/>
              </a:rPr>
              <a:t>Depending</a:t>
            </a:r>
            <a:r>
              <a:rPr sz="1200" spc="-60" dirty="0">
                <a:solidFill>
                  <a:srgbClr val="FFFFFF"/>
                </a:solidFill>
                <a:latin typeface="Trebuchet MS"/>
                <a:cs typeface="Trebuchet MS"/>
              </a:rPr>
              <a:t> </a:t>
            </a:r>
            <a:r>
              <a:rPr sz="1200" dirty="0">
                <a:solidFill>
                  <a:srgbClr val="FFFFFF"/>
                </a:solidFill>
                <a:latin typeface="Trebuchet MS"/>
                <a:cs typeface="Trebuchet MS"/>
              </a:rPr>
              <a:t>on</a:t>
            </a:r>
            <a:r>
              <a:rPr sz="1200" spc="-60" dirty="0">
                <a:solidFill>
                  <a:srgbClr val="FFFFFF"/>
                </a:solidFill>
                <a:latin typeface="Trebuchet MS"/>
                <a:cs typeface="Trebuchet MS"/>
              </a:rPr>
              <a:t> </a:t>
            </a:r>
            <a:r>
              <a:rPr sz="1200" spc="-40" dirty="0">
                <a:solidFill>
                  <a:srgbClr val="FFFFFF"/>
                </a:solidFill>
                <a:latin typeface="Trebuchet MS"/>
                <a:cs typeface="Trebuchet MS"/>
              </a:rPr>
              <a:t>the</a:t>
            </a:r>
            <a:r>
              <a:rPr sz="1200" spc="-60" dirty="0">
                <a:solidFill>
                  <a:srgbClr val="FFFFFF"/>
                </a:solidFill>
                <a:latin typeface="Trebuchet MS"/>
                <a:cs typeface="Trebuchet MS"/>
              </a:rPr>
              <a:t> </a:t>
            </a:r>
            <a:r>
              <a:rPr sz="1200" dirty="0">
                <a:solidFill>
                  <a:srgbClr val="FFFFFF"/>
                </a:solidFill>
                <a:latin typeface="Trebuchet MS"/>
                <a:cs typeface="Trebuchet MS"/>
              </a:rPr>
              <a:t>version</a:t>
            </a:r>
            <a:r>
              <a:rPr sz="1200" spc="-60" dirty="0">
                <a:solidFill>
                  <a:srgbClr val="FFFFFF"/>
                </a:solidFill>
                <a:latin typeface="Trebuchet MS"/>
                <a:cs typeface="Trebuchet MS"/>
              </a:rPr>
              <a:t> </a:t>
            </a:r>
            <a:r>
              <a:rPr sz="1200" dirty="0">
                <a:solidFill>
                  <a:srgbClr val="FFFFFF"/>
                </a:solidFill>
                <a:latin typeface="Trebuchet MS"/>
                <a:cs typeface="Trebuchet MS"/>
              </a:rPr>
              <a:t>of</a:t>
            </a:r>
            <a:r>
              <a:rPr sz="1200" spc="-60" dirty="0">
                <a:solidFill>
                  <a:srgbClr val="FFFFFF"/>
                </a:solidFill>
                <a:latin typeface="Trebuchet MS"/>
                <a:cs typeface="Trebuchet MS"/>
              </a:rPr>
              <a:t> </a:t>
            </a:r>
            <a:r>
              <a:rPr sz="1200" spc="-20" dirty="0">
                <a:solidFill>
                  <a:srgbClr val="FFFFFF"/>
                </a:solidFill>
                <a:latin typeface="Trebuchet MS"/>
                <a:cs typeface="Trebuchet MS"/>
              </a:rPr>
              <a:t>pip</a:t>
            </a:r>
            <a:r>
              <a:rPr sz="1200" spc="-60" dirty="0">
                <a:solidFill>
                  <a:srgbClr val="FFFFFF"/>
                </a:solidFill>
                <a:latin typeface="Trebuchet MS"/>
                <a:cs typeface="Trebuchet MS"/>
              </a:rPr>
              <a:t> </a:t>
            </a:r>
            <a:r>
              <a:rPr sz="1200" spc="-45" dirty="0">
                <a:solidFill>
                  <a:srgbClr val="FFFFFF"/>
                </a:solidFill>
                <a:latin typeface="Trebuchet MS"/>
                <a:cs typeface="Trebuchet MS"/>
              </a:rPr>
              <a:t>installed,</a:t>
            </a:r>
            <a:r>
              <a:rPr sz="1200" spc="-60" dirty="0">
                <a:solidFill>
                  <a:srgbClr val="FFFFFF"/>
                </a:solidFill>
                <a:latin typeface="Trebuchet MS"/>
                <a:cs typeface="Trebuchet MS"/>
              </a:rPr>
              <a:t> </a:t>
            </a:r>
            <a:r>
              <a:rPr sz="1200" dirty="0">
                <a:solidFill>
                  <a:srgbClr val="FFFFFF"/>
                </a:solidFill>
                <a:latin typeface="Trebuchet MS"/>
                <a:cs typeface="Trebuchet MS"/>
              </a:rPr>
              <a:t>you</a:t>
            </a:r>
            <a:r>
              <a:rPr sz="1200" spc="-60" dirty="0">
                <a:solidFill>
                  <a:srgbClr val="FFFFFF"/>
                </a:solidFill>
                <a:latin typeface="Trebuchet MS"/>
                <a:cs typeface="Trebuchet MS"/>
              </a:rPr>
              <a:t> </a:t>
            </a:r>
            <a:r>
              <a:rPr sz="1200" spc="-10" dirty="0">
                <a:solidFill>
                  <a:srgbClr val="FFFFFF"/>
                </a:solidFill>
                <a:latin typeface="Trebuchet MS"/>
                <a:cs typeface="Trebuchet MS"/>
              </a:rPr>
              <a:t>might</a:t>
            </a:r>
            <a:r>
              <a:rPr sz="1200" spc="-55" dirty="0">
                <a:solidFill>
                  <a:srgbClr val="FFFFFF"/>
                </a:solidFill>
                <a:latin typeface="Trebuchet MS"/>
                <a:cs typeface="Trebuchet MS"/>
              </a:rPr>
              <a:t> </a:t>
            </a:r>
            <a:r>
              <a:rPr sz="1200" spc="-20" dirty="0">
                <a:solidFill>
                  <a:srgbClr val="FFFFFF"/>
                </a:solidFill>
                <a:latin typeface="Trebuchet MS"/>
                <a:cs typeface="Trebuchet MS"/>
              </a:rPr>
              <a:t>want</a:t>
            </a:r>
            <a:r>
              <a:rPr sz="1200" spc="-60" dirty="0">
                <a:solidFill>
                  <a:srgbClr val="FFFFFF"/>
                </a:solidFill>
                <a:latin typeface="Trebuchet MS"/>
                <a:cs typeface="Trebuchet MS"/>
              </a:rPr>
              <a:t> </a:t>
            </a:r>
            <a:r>
              <a:rPr sz="1200" spc="-25" dirty="0">
                <a:solidFill>
                  <a:srgbClr val="FFFFFF"/>
                </a:solidFill>
                <a:latin typeface="Trebuchet MS"/>
                <a:cs typeface="Trebuchet MS"/>
              </a:rPr>
              <a:t>to </a:t>
            </a:r>
            <a:r>
              <a:rPr sz="1200" dirty="0">
                <a:solidFill>
                  <a:srgbClr val="FFFFFF"/>
                </a:solidFill>
                <a:latin typeface="Trebuchet MS"/>
                <a:cs typeface="Trebuchet MS"/>
              </a:rPr>
              <a:t>switch</a:t>
            </a:r>
            <a:r>
              <a:rPr sz="1200" spc="-60" dirty="0">
                <a:solidFill>
                  <a:srgbClr val="FFFFFF"/>
                </a:solidFill>
                <a:latin typeface="Trebuchet MS"/>
                <a:cs typeface="Trebuchet MS"/>
              </a:rPr>
              <a:t> </a:t>
            </a:r>
            <a:r>
              <a:rPr sz="1200" spc="-25" dirty="0">
                <a:solidFill>
                  <a:srgbClr val="FFFFFF"/>
                </a:solidFill>
                <a:latin typeface="Trebuchet MS"/>
                <a:cs typeface="Trebuchet MS"/>
              </a:rPr>
              <a:t>between</a:t>
            </a:r>
            <a:r>
              <a:rPr sz="1200" spc="-40" dirty="0">
                <a:solidFill>
                  <a:srgbClr val="FFFFFF"/>
                </a:solidFill>
                <a:latin typeface="Trebuchet MS"/>
                <a:cs typeface="Trebuchet MS"/>
              </a:rPr>
              <a:t> </a:t>
            </a:r>
            <a:r>
              <a:rPr sz="1200" b="1" spc="-45" dirty="0">
                <a:solidFill>
                  <a:srgbClr val="FFFFFF"/>
                </a:solidFill>
                <a:latin typeface="Trebuchet MS"/>
                <a:cs typeface="Trebuchet MS"/>
              </a:rPr>
              <a:t>pip</a:t>
            </a:r>
            <a:r>
              <a:rPr sz="1200" b="1" spc="-55" dirty="0">
                <a:solidFill>
                  <a:srgbClr val="FFFFFF"/>
                </a:solidFill>
                <a:latin typeface="Trebuchet MS"/>
                <a:cs typeface="Trebuchet MS"/>
              </a:rPr>
              <a:t> </a:t>
            </a:r>
            <a:r>
              <a:rPr sz="1200" dirty="0">
                <a:solidFill>
                  <a:srgbClr val="FFFFFF"/>
                </a:solidFill>
                <a:latin typeface="Trebuchet MS"/>
                <a:cs typeface="Trebuchet MS"/>
              </a:rPr>
              <a:t>and</a:t>
            </a:r>
            <a:r>
              <a:rPr sz="1200" spc="-50" dirty="0">
                <a:solidFill>
                  <a:srgbClr val="FFFFFF"/>
                </a:solidFill>
                <a:latin typeface="Trebuchet MS"/>
                <a:cs typeface="Trebuchet MS"/>
              </a:rPr>
              <a:t> </a:t>
            </a:r>
            <a:r>
              <a:rPr sz="1200" b="1" spc="-20" dirty="0">
                <a:solidFill>
                  <a:srgbClr val="FFFFFF"/>
                </a:solidFill>
                <a:latin typeface="Trebuchet MS"/>
                <a:cs typeface="Trebuchet MS"/>
              </a:rPr>
              <a:t>pip3</a:t>
            </a:r>
            <a:endParaRPr sz="12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3200" spc="-30" dirty="0"/>
              <a:t>Libraries</a:t>
            </a:r>
            <a:r>
              <a:rPr sz="3200" spc="-165" dirty="0"/>
              <a:t> </a:t>
            </a:r>
            <a:r>
              <a:rPr sz="3200" spc="-75" dirty="0"/>
              <a:t>in</a:t>
            </a:r>
            <a:r>
              <a:rPr sz="3200" spc="-165" dirty="0"/>
              <a:t> </a:t>
            </a:r>
            <a:r>
              <a:rPr sz="3200" spc="-10" dirty="0"/>
              <a:t>Python</a:t>
            </a:r>
            <a:endParaRPr sz="3200"/>
          </a:p>
        </p:txBody>
      </p:sp>
      <p:sp>
        <p:nvSpPr>
          <p:cNvPr id="3" name="object 3"/>
          <p:cNvSpPr txBox="1"/>
          <p:nvPr/>
        </p:nvSpPr>
        <p:spPr>
          <a:xfrm>
            <a:off x="666193" y="1952984"/>
            <a:ext cx="7165975" cy="516255"/>
          </a:xfrm>
          <a:prstGeom prst="rect">
            <a:avLst/>
          </a:prstGeom>
        </p:spPr>
        <p:txBody>
          <a:bodyPr vert="horz" wrap="square" lIns="0" tIns="44450" rIns="0" bIns="0" rtlCol="0">
            <a:spAutoFit/>
          </a:bodyPr>
          <a:lstStyle/>
          <a:p>
            <a:pPr marL="348615" indent="-336550">
              <a:lnSpc>
                <a:spcPct val="100000"/>
              </a:lnSpc>
              <a:spcBef>
                <a:spcPts val="350"/>
              </a:spcBef>
              <a:buFont typeface="Arial"/>
              <a:buChar char="●"/>
              <a:tabLst>
                <a:tab pos="347980" algn="l"/>
                <a:tab pos="349250" algn="l"/>
              </a:tabLst>
            </a:pPr>
            <a:r>
              <a:rPr sz="1400" spc="80" dirty="0">
                <a:solidFill>
                  <a:srgbClr val="737373"/>
                </a:solidFill>
                <a:latin typeface="Trebuchet MS"/>
                <a:cs typeface="Trebuchet MS"/>
              </a:rPr>
              <a:t>A</a:t>
            </a:r>
            <a:r>
              <a:rPr sz="1400" spc="-70" dirty="0">
                <a:solidFill>
                  <a:srgbClr val="737373"/>
                </a:solidFill>
                <a:latin typeface="Trebuchet MS"/>
                <a:cs typeface="Trebuchet MS"/>
              </a:rPr>
              <a:t> </a:t>
            </a:r>
            <a:r>
              <a:rPr sz="1400" spc="-10" dirty="0">
                <a:solidFill>
                  <a:srgbClr val="737373"/>
                </a:solidFill>
                <a:latin typeface="Trebuchet MS"/>
                <a:cs typeface="Trebuchet MS"/>
              </a:rPr>
              <a:t>reusable</a:t>
            </a:r>
            <a:r>
              <a:rPr sz="1400" spc="-70" dirty="0">
                <a:solidFill>
                  <a:srgbClr val="737373"/>
                </a:solidFill>
                <a:latin typeface="Trebuchet MS"/>
                <a:cs typeface="Trebuchet MS"/>
              </a:rPr>
              <a:t> </a:t>
            </a:r>
            <a:r>
              <a:rPr sz="1400" dirty="0">
                <a:solidFill>
                  <a:srgbClr val="737373"/>
                </a:solidFill>
                <a:latin typeface="Trebuchet MS"/>
                <a:cs typeface="Trebuchet MS"/>
              </a:rPr>
              <a:t>chunk</a:t>
            </a:r>
            <a:r>
              <a:rPr sz="1400" spc="-65" dirty="0">
                <a:solidFill>
                  <a:srgbClr val="737373"/>
                </a:solidFill>
                <a:latin typeface="Trebuchet MS"/>
                <a:cs typeface="Trebuchet MS"/>
              </a:rPr>
              <a:t> </a:t>
            </a:r>
            <a:r>
              <a:rPr sz="1400" dirty="0">
                <a:solidFill>
                  <a:srgbClr val="737373"/>
                </a:solidFill>
                <a:latin typeface="Trebuchet MS"/>
                <a:cs typeface="Trebuchet MS"/>
              </a:rPr>
              <a:t>of</a:t>
            </a:r>
            <a:r>
              <a:rPr sz="1400" spc="-70" dirty="0">
                <a:solidFill>
                  <a:srgbClr val="737373"/>
                </a:solidFill>
                <a:latin typeface="Trebuchet MS"/>
                <a:cs typeface="Trebuchet MS"/>
              </a:rPr>
              <a:t> </a:t>
            </a:r>
            <a:r>
              <a:rPr sz="1400" dirty="0">
                <a:solidFill>
                  <a:srgbClr val="737373"/>
                </a:solidFill>
                <a:latin typeface="Trebuchet MS"/>
                <a:cs typeface="Trebuchet MS"/>
              </a:rPr>
              <a:t>code</a:t>
            </a:r>
            <a:r>
              <a:rPr sz="1400" spc="-65" dirty="0">
                <a:solidFill>
                  <a:srgbClr val="737373"/>
                </a:solidFill>
                <a:latin typeface="Trebuchet MS"/>
                <a:cs typeface="Trebuchet MS"/>
              </a:rPr>
              <a:t> </a:t>
            </a:r>
            <a:r>
              <a:rPr sz="1400" spc="-50" dirty="0">
                <a:solidFill>
                  <a:srgbClr val="737373"/>
                </a:solidFill>
                <a:latin typeface="Trebuchet MS"/>
                <a:cs typeface="Trebuchet MS"/>
              </a:rPr>
              <a:t>that</a:t>
            </a:r>
            <a:r>
              <a:rPr sz="1400" spc="-70" dirty="0">
                <a:solidFill>
                  <a:srgbClr val="737373"/>
                </a:solidFill>
                <a:latin typeface="Trebuchet MS"/>
                <a:cs typeface="Trebuchet MS"/>
              </a:rPr>
              <a:t> </a:t>
            </a:r>
            <a:r>
              <a:rPr sz="1400" dirty="0">
                <a:solidFill>
                  <a:srgbClr val="737373"/>
                </a:solidFill>
                <a:latin typeface="Trebuchet MS"/>
                <a:cs typeface="Trebuchet MS"/>
              </a:rPr>
              <a:t>you</a:t>
            </a:r>
            <a:r>
              <a:rPr sz="1400" spc="-65" dirty="0">
                <a:solidFill>
                  <a:srgbClr val="737373"/>
                </a:solidFill>
                <a:latin typeface="Trebuchet MS"/>
                <a:cs typeface="Trebuchet MS"/>
              </a:rPr>
              <a:t> </a:t>
            </a:r>
            <a:r>
              <a:rPr sz="1400" dirty="0">
                <a:solidFill>
                  <a:srgbClr val="737373"/>
                </a:solidFill>
                <a:latin typeface="Trebuchet MS"/>
                <a:cs typeface="Trebuchet MS"/>
              </a:rPr>
              <a:t>may</a:t>
            </a:r>
            <a:r>
              <a:rPr sz="1400" spc="-70" dirty="0">
                <a:solidFill>
                  <a:srgbClr val="737373"/>
                </a:solidFill>
                <a:latin typeface="Trebuchet MS"/>
                <a:cs typeface="Trebuchet MS"/>
              </a:rPr>
              <a:t> </a:t>
            </a:r>
            <a:r>
              <a:rPr sz="1400" spc="-20" dirty="0">
                <a:solidFill>
                  <a:srgbClr val="737373"/>
                </a:solidFill>
                <a:latin typeface="Trebuchet MS"/>
                <a:cs typeface="Trebuchet MS"/>
              </a:rPr>
              <a:t>want</a:t>
            </a:r>
            <a:r>
              <a:rPr sz="1400" spc="-65" dirty="0">
                <a:solidFill>
                  <a:srgbClr val="737373"/>
                </a:solidFill>
                <a:latin typeface="Trebuchet MS"/>
                <a:cs typeface="Trebuchet MS"/>
              </a:rPr>
              <a:t> </a:t>
            </a:r>
            <a:r>
              <a:rPr sz="1400" spc="-40" dirty="0">
                <a:solidFill>
                  <a:srgbClr val="737373"/>
                </a:solidFill>
                <a:latin typeface="Trebuchet MS"/>
                <a:cs typeface="Trebuchet MS"/>
              </a:rPr>
              <a:t>to</a:t>
            </a:r>
            <a:r>
              <a:rPr sz="1400" spc="-70" dirty="0">
                <a:solidFill>
                  <a:srgbClr val="737373"/>
                </a:solidFill>
                <a:latin typeface="Trebuchet MS"/>
                <a:cs typeface="Trebuchet MS"/>
              </a:rPr>
              <a:t> </a:t>
            </a:r>
            <a:r>
              <a:rPr sz="1400" spc="-20" dirty="0">
                <a:solidFill>
                  <a:srgbClr val="737373"/>
                </a:solidFill>
                <a:latin typeface="Trebuchet MS"/>
                <a:cs typeface="Trebuchet MS"/>
              </a:rPr>
              <a:t>include</a:t>
            </a:r>
            <a:r>
              <a:rPr sz="1400" spc="-65" dirty="0">
                <a:solidFill>
                  <a:srgbClr val="737373"/>
                </a:solidFill>
                <a:latin typeface="Trebuchet MS"/>
                <a:cs typeface="Trebuchet MS"/>
              </a:rPr>
              <a:t> </a:t>
            </a:r>
            <a:r>
              <a:rPr sz="1400" spc="-20" dirty="0">
                <a:solidFill>
                  <a:srgbClr val="737373"/>
                </a:solidFill>
                <a:latin typeface="Trebuchet MS"/>
                <a:cs typeface="Trebuchet MS"/>
              </a:rPr>
              <a:t>your</a:t>
            </a:r>
            <a:r>
              <a:rPr sz="1400" spc="-70" dirty="0">
                <a:solidFill>
                  <a:srgbClr val="737373"/>
                </a:solidFill>
                <a:latin typeface="Trebuchet MS"/>
                <a:cs typeface="Trebuchet MS"/>
              </a:rPr>
              <a:t> </a:t>
            </a:r>
            <a:r>
              <a:rPr sz="1400" spc="-10" dirty="0">
                <a:solidFill>
                  <a:srgbClr val="737373"/>
                </a:solidFill>
                <a:latin typeface="Trebuchet MS"/>
                <a:cs typeface="Trebuchet MS"/>
              </a:rPr>
              <a:t>program/projects</a:t>
            </a:r>
            <a:endParaRPr sz="1400">
              <a:latin typeface="Trebuchet MS"/>
              <a:cs typeface="Trebuchet MS"/>
            </a:endParaRPr>
          </a:p>
          <a:p>
            <a:pPr marL="348615" indent="-336550">
              <a:lnSpc>
                <a:spcPct val="100000"/>
              </a:lnSpc>
              <a:spcBef>
                <a:spcPts val="250"/>
              </a:spcBef>
              <a:buFont typeface="Arial"/>
              <a:buChar char="●"/>
              <a:tabLst>
                <a:tab pos="347980" algn="l"/>
                <a:tab pos="349250" algn="l"/>
              </a:tabLst>
            </a:pPr>
            <a:r>
              <a:rPr sz="1400" dirty="0">
                <a:solidFill>
                  <a:srgbClr val="737373"/>
                </a:solidFill>
                <a:latin typeface="Trebuchet MS"/>
                <a:cs typeface="Trebuchet MS"/>
              </a:rPr>
              <a:t>Compared</a:t>
            </a:r>
            <a:r>
              <a:rPr sz="1400" spc="-60" dirty="0">
                <a:solidFill>
                  <a:srgbClr val="737373"/>
                </a:solidFill>
                <a:latin typeface="Trebuchet MS"/>
                <a:cs typeface="Trebuchet MS"/>
              </a:rPr>
              <a:t> </a:t>
            </a:r>
            <a:r>
              <a:rPr sz="1400" spc="-40" dirty="0">
                <a:solidFill>
                  <a:srgbClr val="737373"/>
                </a:solidFill>
                <a:latin typeface="Trebuchet MS"/>
                <a:cs typeface="Trebuchet MS"/>
              </a:rPr>
              <a:t>to</a:t>
            </a:r>
            <a:r>
              <a:rPr sz="1400" spc="-60" dirty="0">
                <a:solidFill>
                  <a:srgbClr val="737373"/>
                </a:solidFill>
                <a:latin typeface="Trebuchet MS"/>
                <a:cs typeface="Trebuchet MS"/>
              </a:rPr>
              <a:t> </a:t>
            </a:r>
            <a:r>
              <a:rPr sz="1400" spc="55" dirty="0">
                <a:solidFill>
                  <a:srgbClr val="737373"/>
                </a:solidFill>
                <a:latin typeface="Trebuchet MS"/>
                <a:cs typeface="Trebuchet MS"/>
              </a:rPr>
              <a:t>C++</a:t>
            </a:r>
            <a:r>
              <a:rPr sz="1400" spc="-60" dirty="0">
                <a:solidFill>
                  <a:srgbClr val="737373"/>
                </a:solidFill>
                <a:latin typeface="Trebuchet MS"/>
                <a:cs typeface="Trebuchet MS"/>
              </a:rPr>
              <a:t> </a:t>
            </a:r>
            <a:r>
              <a:rPr sz="1400" spc="-10" dirty="0">
                <a:solidFill>
                  <a:srgbClr val="737373"/>
                </a:solidFill>
                <a:latin typeface="Trebuchet MS"/>
                <a:cs typeface="Trebuchet MS"/>
              </a:rPr>
              <a:t>or</a:t>
            </a:r>
            <a:r>
              <a:rPr sz="1400" spc="-55" dirty="0">
                <a:solidFill>
                  <a:srgbClr val="737373"/>
                </a:solidFill>
                <a:latin typeface="Trebuchet MS"/>
                <a:cs typeface="Trebuchet MS"/>
              </a:rPr>
              <a:t> </a:t>
            </a:r>
            <a:r>
              <a:rPr sz="1400" spc="-100" dirty="0">
                <a:solidFill>
                  <a:srgbClr val="737373"/>
                </a:solidFill>
                <a:latin typeface="Trebuchet MS"/>
                <a:cs typeface="Trebuchet MS"/>
              </a:rPr>
              <a:t>C,</a:t>
            </a:r>
            <a:r>
              <a:rPr sz="1400" spc="-60" dirty="0">
                <a:solidFill>
                  <a:srgbClr val="737373"/>
                </a:solidFill>
                <a:latin typeface="Trebuchet MS"/>
                <a:cs typeface="Trebuchet MS"/>
              </a:rPr>
              <a:t> </a:t>
            </a:r>
            <a:r>
              <a:rPr sz="1400" dirty="0">
                <a:solidFill>
                  <a:srgbClr val="737373"/>
                </a:solidFill>
                <a:latin typeface="Trebuchet MS"/>
                <a:cs typeface="Trebuchet MS"/>
              </a:rPr>
              <a:t>Python</a:t>
            </a:r>
            <a:r>
              <a:rPr sz="1400" spc="-60" dirty="0">
                <a:solidFill>
                  <a:srgbClr val="737373"/>
                </a:solidFill>
                <a:latin typeface="Trebuchet MS"/>
                <a:cs typeface="Trebuchet MS"/>
              </a:rPr>
              <a:t> </a:t>
            </a:r>
            <a:r>
              <a:rPr sz="1400" spc="-35" dirty="0">
                <a:solidFill>
                  <a:srgbClr val="737373"/>
                </a:solidFill>
                <a:latin typeface="Trebuchet MS"/>
                <a:cs typeface="Trebuchet MS"/>
              </a:rPr>
              <a:t>libraries</a:t>
            </a:r>
            <a:r>
              <a:rPr sz="1400" spc="-55" dirty="0">
                <a:solidFill>
                  <a:srgbClr val="737373"/>
                </a:solidFill>
                <a:latin typeface="Trebuchet MS"/>
                <a:cs typeface="Trebuchet MS"/>
              </a:rPr>
              <a:t> </a:t>
            </a:r>
            <a:r>
              <a:rPr sz="1400" dirty="0">
                <a:solidFill>
                  <a:srgbClr val="737373"/>
                </a:solidFill>
                <a:latin typeface="Trebuchet MS"/>
                <a:cs typeface="Trebuchet MS"/>
              </a:rPr>
              <a:t>do</a:t>
            </a:r>
            <a:r>
              <a:rPr sz="1400" spc="-60" dirty="0">
                <a:solidFill>
                  <a:srgbClr val="737373"/>
                </a:solidFill>
                <a:latin typeface="Trebuchet MS"/>
                <a:cs typeface="Trebuchet MS"/>
              </a:rPr>
              <a:t> </a:t>
            </a:r>
            <a:r>
              <a:rPr sz="1400" spc="-25" dirty="0">
                <a:solidFill>
                  <a:srgbClr val="737373"/>
                </a:solidFill>
                <a:latin typeface="Trebuchet MS"/>
                <a:cs typeface="Trebuchet MS"/>
              </a:rPr>
              <a:t>not</a:t>
            </a:r>
            <a:r>
              <a:rPr sz="1400" spc="-60" dirty="0">
                <a:solidFill>
                  <a:srgbClr val="737373"/>
                </a:solidFill>
                <a:latin typeface="Trebuchet MS"/>
                <a:cs typeface="Trebuchet MS"/>
              </a:rPr>
              <a:t> </a:t>
            </a:r>
            <a:r>
              <a:rPr sz="1400" spc="-40" dirty="0">
                <a:solidFill>
                  <a:srgbClr val="737373"/>
                </a:solidFill>
                <a:latin typeface="Trebuchet MS"/>
                <a:cs typeface="Trebuchet MS"/>
              </a:rPr>
              <a:t>pertain</a:t>
            </a:r>
            <a:r>
              <a:rPr sz="1400" spc="-55" dirty="0">
                <a:solidFill>
                  <a:srgbClr val="737373"/>
                </a:solidFill>
                <a:latin typeface="Trebuchet MS"/>
                <a:cs typeface="Trebuchet MS"/>
              </a:rPr>
              <a:t> </a:t>
            </a:r>
            <a:r>
              <a:rPr sz="1400" spc="-40" dirty="0">
                <a:solidFill>
                  <a:srgbClr val="737373"/>
                </a:solidFill>
                <a:latin typeface="Trebuchet MS"/>
                <a:cs typeface="Trebuchet MS"/>
              </a:rPr>
              <a:t>to</a:t>
            </a:r>
            <a:r>
              <a:rPr sz="1400" spc="-60" dirty="0">
                <a:solidFill>
                  <a:srgbClr val="737373"/>
                </a:solidFill>
                <a:latin typeface="Trebuchet MS"/>
                <a:cs typeface="Trebuchet MS"/>
              </a:rPr>
              <a:t> </a:t>
            </a:r>
            <a:r>
              <a:rPr sz="1400" dirty="0">
                <a:solidFill>
                  <a:srgbClr val="737373"/>
                </a:solidFill>
                <a:latin typeface="Trebuchet MS"/>
                <a:cs typeface="Trebuchet MS"/>
              </a:rPr>
              <a:t>any</a:t>
            </a:r>
            <a:r>
              <a:rPr sz="1400" spc="-60" dirty="0">
                <a:solidFill>
                  <a:srgbClr val="737373"/>
                </a:solidFill>
                <a:latin typeface="Trebuchet MS"/>
                <a:cs typeface="Trebuchet MS"/>
              </a:rPr>
              <a:t> </a:t>
            </a:r>
            <a:r>
              <a:rPr sz="1400" dirty="0">
                <a:solidFill>
                  <a:srgbClr val="737373"/>
                </a:solidFill>
                <a:latin typeface="Trebuchet MS"/>
                <a:cs typeface="Trebuchet MS"/>
              </a:rPr>
              <a:t>speciﬁc</a:t>
            </a:r>
            <a:r>
              <a:rPr sz="1400" spc="-10" dirty="0">
                <a:solidFill>
                  <a:srgbClr val="737373"/>
                </a:solidFill>
                <a:latin typeface="Trebuchet MS"/>
                <a:cs typeface="Trebuchet MS"/>
              </a:rPr>
              <a:t> </a:t>
            </a:r>
            <a:r>
              <a:rPr sz="1400" b="1" spc="-60" dirty="0">
                <a:solidFill>
                  <a:srgbClr val="DB4437"/>
                </a:solidFill>
                <a:latin typeface="Trebuchet MS"/>
                <a:cs typeface="Trebuchet MS"/>
              </a:rPr>
              <a:t>context</a:t>
            </a:r>
            <a:r>
              <a:rPr sz="1400" b="1" spc="-55" dirty="0">
                <a:solidFill>
                  <a:srgbClr val="DB4437"/>
                </a:solidFill>
                <a:latin typeface="Trebuchet MS"/>
                <a:cs typeface="Trebuchet MS"/>
              </a:rPr>
              <a:t> </a:t>
            </a:r>
            <a:r>
              <a:rPr sz="1400" spc="-35" dirty="0">
                <a:solidFill>
                  <a:srgbClr val="737373"/>
                </a:solidFill>
                <a:latin typeface="Trebuchet MS"/>
                <a:cs typeface="Trebuchet MS"/>
              </a:rPr>
              <a:t>in</a:t>
            </a:r>
            <a:r>
              <a:rPr sz="1400" spc="-55" dirty="0">
                <a:solidFill>
                  <a:srgbClr val="737373"/>
                </a:solidFill>
                <a:latin typeface="Trebuchet MS"/>
                <a:cs typeface="Trebuchet MS"/>
              </a:rPr>
              <a:t> </a:t>
            </a:r>
            <a:r>
              <a:rPr sz="1400" spc="-10" dirty="0">
                <a:solidFill>
                  <a:srgbClr val="737373"/>
                </a:solidFill>
                <a:latin typeface="Trebuchet MS"/>
                <a:cs typeface="Trebuchet MS"/>
              </a:rPr>
              <a:t>Python</a:t>
            </a:r>
            <a:endParaRPr sz="1400">
              <a:latin typeface="Trebuchet MS"/>
              <a:cs typeface="Trebuchet MS"/>
            </a:endParaRPr>
          </a:p>
        </p:txBody>
      </p:sp>
      <p:sp>
        <p:nvSpPr>
          <p:cNvPr id="4" name="object 4"/>
          <p:cNvSpPr txBox="1"/>
          <p:nvPr/>
        </p:nvSpPr>
        <p:spPr>
          <a:xfrm>
            <a:off x="666193" y="2987356"/>
            <a:ext cx="4794250" cy="703580"/>
          </a:xfrm>
          <a:prstGeom prst="rect">
            <a:avLst/>
          </a:prstGeom>
        </p:spPr>
        <p:txBody>
          <a:bodyPr vert="horz" wrap="square" lIns="0" tIns="50800" rIns="0" bIns="0" rtlCol="0">
            <a:spAutoFit/>
          </a:bodyPr>
          <a:lstStyle/>
          <a:p>
            <a:pPr marL="335280" marR="46990" indent="-335280" algn="r">
              <a:lnSpc>
                <a:spcPct val="100000"/>
              </a:lnSpc>
              <a:spcBef>
                <a:spcPts val="400"/>
              </a:spcBef>
              <a:buFont typeface="Arial"/>
              <a:buChar char="●"/>
              <a:tabLst>
                <a:tab pos="335280" algn="l"/>
                <a:tab pos="336550" algn="l"/>
              </a:tabLst>
            </a:pPr>
            <a:r>
              <a:rPr sz="1400" dirty="0">
                <a:solidFill>
                  <a:srgbClr val="737373"/>
                </a:solidFill>
                <a:latin typeface="Trebuchet MS"/>
                <a:cs typeface="Trebuchet MS"/>
              </a:rPr>
              <a:t>To</a:t>
            </a:r>
            <a:r>
              <a:rPr sz="1400" spc="-65" dirty="0">
                <a:solidFill>
                  <a:srgbClr val="737373"/>
                </a:solidFill>
                <a:latin typeface="Trebuchet MS"/>
                <a:cs typeface="Trebuchet MS"/>
              </a:rPr>
              <a:t> </a:t>
            </a:r>
            <a:r>
              <a:rPr sz="1400" dirty="0">
                <a:solidFill>
                  <a:srgbClr val="737373"/>
                </a:solidFill>
                <a:latin typeface="Trebuchet MS"/>
                <a:cs typeface="Trebuchet MS"/>
              </a:rPr>
              <a:t>use</a:t>
            </a:r>
            <a:r>
              <a:rPr sz="1400" spc="-65" dirty="0">
                <a:solidFill>
                  <a:srgbClr val="737373"/>
                </a:solidFill>
                <a:latin typeface="Trebuchet MS"/>
                <a:cs typeface="Trebuchet MS"/>
              </a:rPr>
              <a:t> </a:t>
            </a:r>
            <a:r>
              <a:rPr sz="1400" spc="-35" dirty="0">
                <a:solidFill>
                  <a:srgbClr val="737373"/>
                </a:solidFill>
                <a:latin typeface="Trebuchet MS"/>
                <a:cs typeface="Trebuchet MS"/>
              </a:rPr>
              <a:t>libraries</a:t>
            </a:r>
            <a:r>
              <a:rPr sz="1400" spc="-65" dirty="0">
                <a:solidFill>
                  <a:srgbClr val="737373"/>
                </a:solidFill>
                <a:latin typeface="Trebuchet MS"/>
                <a:cs typeface="Trebuchet MS"/>
              </a:rPr>
              <a:t> </a:t>
            </a:r>
            <a:r>
              <a:rPr sz="1400" spc="-35" dirty="0">
                <a:solidFill>
                  <a:srgbClr val="737373"/>
                </a:solidFill>
                <a:latin typeface="Trebuchet MS"/>
                <a:cs typeface="Trebuchet MS"/>
              </a:rPr>
              <a:t>in</a:t>
            </a:r>
            <a:r>
              <a:rPr sz="1400" spc="-60" dirty="0">
                <a:solidFill>
                  <a:srgbClr val="737373"/>
                </a:solidFill>
                <a:latin typeface="Trebuchet MS"/>
                <a:cs typeface="Trebuchet MS"/>
              </a:rPr>
              <a:t> </a:t>
            </a:r>
            <a:r>
              <a:rPr sz="1400" spc="-55" dirty="0">
                <a:solidFill>
                  <a:srgbClr val="737373"/>
                </a:solidFill>
                <a:latin typeface="Trebuchet MS"/>
                <a:cs typeface="Trebuchet MS"/>
              </a:rPr>
              <a:t>the</a:t>
            </a:r>
            <a:r>
              <a:rPr sz="1400" spc="-65" dirty="0">
                <a:solidFill>
                  <a:srgbClr val="737373"/>
                </a:solidFill>
                <a:latin typeface="Trebuchet MS"/>
                <a:cs typeface="Trebuchet MS"/>
              </a:rPr>
              <a:t> </a:t>
            </a:r>
            <a:r>
              <a:rPr sz="1400" spc="-35" dirty="0">
                <a:solidFill>
                  <a:srgbClr val="737373"/>
                </a:solidFill>
                <a:latin typeface="Trebuchet MS"/>
                <a:cs typeface="Trebuchet MS"/>
              </a:rPr>
              <a:t>program,</a:t>
            </a:r>
            <a:r>
              <a:rPr sz="1400" spc="-65" dirty="0">
                <a:solidFill>
                  <a:srgbClr val="737373"/>
                </a:solidFill>
                <a:latin typeface="Trebuchet MS"/>
                <a:cs typeface="Trebuchet MS"/>
              </a:rPr>
              <a:t> </a:t>
            </a:r>
            <a:r>
              <a:rPr sz="1400" dirty="0">
                <a:solidFill>
                  <a:srgbClr val="737373"/>
                </a:solidFill>
                <a:latin typeface="Trebuchet MS"/>
                <a:cs typeface="Trebuchet MS"/>
              </a:rPr>
              <a:t>we</a:t>
            </a:r>
            <a:r>
              <a:rPr sz="1400" spc="-65" dirty="0">
                <a:solidFill>
                  <a:srgbClr val="737373"/>
                </a:solidFill>
                <a:latin typeface="Trebuchet MS"/>
                <a:cs typeface="Trebuchet MS"/>
              </a:rPr>
              <a:t> </a:t>
            </a:r>
            <a:r>
              <a:rPr sz="1400" spc="-10" dirty="0">
                <a:solidFill>
                  <a:srgbClr val="737373"/>
                </a:solidFill>
                <a:latin typeface="Trebuchet MS"/>
                <a:cs typeface="Trebuchet MS"/>
              </a:rPr>
              <a:t>need</a:t>
            </a:r>
            <a:r>
              <a:rPr sz="1400" spc="-60" dirty="0">
                <a:solidFill>
                  <a:srgbClr val="737373"/>
                </a:solidFill>
                <a:latin typeface="Trebuchet MS"/>
                <a:cs typeface="Trebuchet MS"/>
              </a:rPr>
              <a:t> </a:t>
            </a:r>
            <a:r>
              <a:rPr sz="1400" spc="-20" dirty="0">
                <a:solidFill>
                  <a:srgbClr val="737373"/>
                </a:solidFill>
                <a:latin typeface="Trebuchet MS"/>
                <a:cs typeface="Trebuchet MS"/>
              </a:rPr>
              <a:t>to</a:t>
            </a:r>
            <a:r>
              <a:rPr sz="1400" spc="-40" dirty="0">
                <a:solidFill>
                  <a:srgbClr val="737373"/>
                </a:solidFill>
                <a:latin typeface="Trebuchet MS"/>
                <a:cs typeface="Trebuchet MS"/>
              </a:rPr>
              <a:t> </a:t>
            </a:r>
            <a:r>
              <a:rPr sz="1400" spc="-25" dirty="0">
                <a:solidFill>
                  <a:srgbClr val="0F9D58"/>
                </a:solidFill>
                <a:latin typeface="Trebuchet MS"/>
                <a:cs typeface="Trebuchet MS"/>
              </a:rPr>
              <a:t>import</a:t>
            </a:r>
            <a:r>
              <a:rPr sz="1400" spc="-55" dirty="0">
                <a:solidFill>
                  <a:srgbClr val="0F9D58"/>
                </a:solidFill>
                <a:latin typeface="Trebuchet MS"/>
                <a:cs typeface="Trebuchet MS"/>
              </a:rPr>
              <a:t> </a:t>
            </a:r>
            <a:r>
              <a:rPr sz="1400" spc="-10" dirty="0">
                <a:solidFill>
                  <a:srgbClr val="737373"/>
                </a:solidFill>
                <a:latin typeface="Trebuchet MS"/>
                <a:cs typeface="Trebuchet MS"/>
              </a:rPr>
              <a:t>them!</a:t>
            </a:r>
            <a:endParaRPr lang="en-US" sz="1400" dirty="0">
              <a:latin typeface="Trebuchet MS"/>
              <a:cs typeface="Trebuchet MS"/>
            </a:endParaRPr>
          </a:p>
          <a:p>
            <a:pPr marL="320040" marR="5080" lvl="1" indent="-320675" algn="r">
              <a:lnSpc>
                <a:spcPct val="100000"/>
              </a:lnSpc>
              <a:spcBef>
                <a:spcPts val="260"/>
              </a:spcBef>
              <a:buFont typeface="Arial"/>
              <a:buChar char="○"/>
              <a:tabLst>
                <a:tab pos="320040" algn="l"/>
                <a:tab pos="320675" algn="l"/>
              </a:tabLst>
            </a:pPr>
            <a:r>
              <a:rPr lang="en-US" sz="1200" spc="-35" dirty="0">
                <a:solidFill>
                  <a:srgbClr val="737373"/>
                </a:solidFill>
                <a:latin typeface="Trebuchet MS"/>
                <a:cs typeface="Trebuchet MS"/>
              </a:rPr>
              <a:t>Preferably</a:t>
            </a:r>
            <a:r>
              <a:rPr lang="en-US" sz="1200" spc="-60" dirty="0">
                <a:solidFill>
                  <a:srgbClr val="737373"/>
                </a:solidFill>
                <a:latin typeface="Trebuchet MS"/>
                <a:cs typeface="Trebuchet MS"/>
              </a:rPr>
              <a:t> </a:t>
            </a:r>
            <a:r>
              <a:rPr lang="en-US" sz="1200" dirty="0">
                <a:solidFill>
                  <a:srgbClr val="737373"/>
                </a:solidFill>
                <a:latin typeface="Trebuchet MS"/>
                <a:cs typeface="Trebuchet MS"/>
              </a:rPr>
              <a:t>done</a:t>
            </a:r>
            <a:r>
              <a:rPr lang="en-US" sz="1200" spc="-60" dirty="0">
                <a:solidFill>
                  <a:srgbClr val="737373"/>
                </a:solidFill>
                <a:latin typeface="Trebuchet MS"/>
                <a:cs typeface="Trebuchet MS"/>
              </a:rPr>
              <a:t> </a:t>
            </a:r>
            <a:r>
              <a:rPr lang="en-US" sz="1200" spc="-45" dirty="0">
                <a:solidFill>
                  <a:srgbClr val="737373"/>
                </a:solidFill>
                <a:latin typeface="Trebuchet MS"/>
                <a:cs typeface="Trebuchet MS"/>
              </a:rPr>
              <a:t>at</a:t>
            </a:r>
            <a:r>
              <a:rPr lang="en-US" sz="1200" spc="-60" dirty="0">
                <a:solidFill>
                  <a:srgbClr val="737373"/>
                </a:solidFill>
                <a:latin typeface="Trebuchet MS"/>
                <a:cs typeface="Trebuchet MS"/>
              </a:rPr>
              <a:t> </a:t>
            </a:r>
            <a:r>
              <a:rPr lang="en-US" sz="1200" spc="-40" dirty="0">
                <a:solidFill>
                  <a:srgbClr val="737373"/>
                </a:solidFill>
                <a:latin typeface="Trebuchet MS"/>
                <a:cs typeface="Trebuchet MS"/>
              </a:rPr>
              <a:t>the</a:t>
            </a:r>
            <a:r>
              <a:rPr lang="en-US" sz="1200" spc="-55" dirty="0">
                <a:solidFill>
                  <a:srgbClr val="737373"/>
                </a:solidFill>
                <a:latin typeface="Trebuchet MS"/>
                <a:cs typeface="Trebuchet MS"/>
              </a:rPr>
              <a:t> </a:t>
            </a:r>
            <a:r>
              <a:rPr lang="en-US" sz="1200" spc="-20" dirty="0">
                <a:solidFill>
                  <a:srgbClr val="737373"/>
                </a:solidFill>
                <a:latin typeface="Trebuchet MS"/>
                <a:cs typeface="Trebuchet MS"/>
              </a:rPr>
              <a:t>start</a:t>
            </a:r>
            <a:r>
              <a:rPr lang="en-US" sz="1200" spc="-60" dirty="0">
                <a:solidFill>
                  <a:srgbClr val="737373"/>
                </a:solidFill>
                <a:latin typeface="Trebuchet MS"/>
                <a:cs typeface="Trebuchet MS"/>
              </a:rPr>
              <a:t> </a:t>
            </a:r>
            <a:r>
              <a:rPr lang="en-US" sz="1200" dirty="0">
                <a:solidFill>
                  <a:srgbClr val="737373"/>
                </a:solidFill>
                <a:latin typeface="Trebuchet MS"/>
                <a:cs typeface="Trebuchet MS"/>
              </a:rPr>
              <a:t>of</a:t>
            </a:r>
            <a:r>
              <a:rPr lang="en-US" sz="1200" spc="-60" dirty="0">
                <a:solidFill>
                  <a:srgbClr val="737373"/>
                </a:solidFill>
                <a:latin typeface="Trebuchet MS"/>
                <a:cs typeface="Trebuchet MS"/>
              </a:rPr>
              <a:t> </a:t>
            </a:r>
            <a:r>
              <a:rPr lang="en-US" sz="1200" spc="-40" dirty="0">
                <a:solidFill>
                  <a:srgbClr val="737373"/>
                </a:solidFill>
                <a:latin typeface="Trebuchet MS"/>
                <a:cs typeface="Trebuchet MS"/>
              </a:rPr>
              <a:t>the</a:t>
            </a:r>
            <a:r>
              <a:rPr lang="en-US" sz="1200" spc="-60" dirty="0">
                <a:solidFill>
                  <a:srgbClr val="737373"/>
                </a:solidFill>
                <a:latin typeface="Trebuchet MS"/>
                <a:cs typeface="Trebuchet MS"/>
              </a:rPr>
              <a:t> </a:t>
            </a:r>
            <a:r>
              <a:rPr lang="en-US" sz="1200" dirty="0">
                <a:solidFill>
                  <a:srgbClr val="737373"/>
                </a:solidFill>
                <a:latin typeface="Trebuchet MS"/>
                <a:cs typeface="Trebuchet MS"/>
              </a:rPr>
              <a:t>program</a:t>
            </a:r>
            <a:r>
              <a:rPr lang="en-US" sz="1200" spc="-55" dirty="0">
                <a:solidFill>
                  <a:srgbClr val="737373"/>
                </a:solidFill>
                <a:latin typeface="Trebuchet MS"/>
                <a:cs typeface="Trebuchet MS"/>
              </a:rPr>
              <a:t> </a:t>
            </a:r>
            <a:r>
              <a:rPr lang="en-US" sz="1200" spc="-10" dirty="0">
                <a:solidFill>
                  <a:srgbClr val="737373"/>
                </a:solidFill>
                <a:latin typeface="Trebuchet MS"/>
                <a:cs typeface="Trebuchet MS"/>
              </a:rPr>
              <a:t>or</a:t>
            </a:r>
            <a:r>
              <a:rPr lang="en-US" sz="1200" spc="-60" dirty="0">
                <a:solidFill>
                  <a:srgbClr val="737373"/>
                </a:solidFill>
                <a:latin typeface="Trebuchet MS"/>
                <a:cs typeface="Trebuchet MS"/>
              </a:rPr>
              <a:t> </a:t>
            </a:r>
            <a:r>
              <a:rPr lang="en-US" sz="1200" spc="-40" dirty="0">
                <a:solidFill>
                  <a:srgbClr val="737373"/>
                </a:solidFill>
                <a:latin typeface="Trebuchet MS"/>
                <a:cs typeface="Trebuchet MS"/>
              </a:rPr>
              <a:t>the</a:t>
            </a:r>
            <a:r>
              <a:rPr lang="en-US" sz="1200" spc="-60" dirty="0">
                <a:solidFill>
                  <a:srgbClr val="737373"/>
                </a:solidFill>
                <a:latin typeface="Trebuchet MS"/>
                <a:cs typeface="Trebuchet MS"/>
              </a:rPr>
              <a:t> </a:t>
            </a:r>
            <a:r>
              <a:rPr lang="en-US" sz="1200" spc="-10" dirty="0">
                <a:solidFill>
                  <a:srgbClr val="737373"/>
                </a:solidFill>
                <a:latin typeface="Trebuchet MS"/>
                <a:cs typeface="Trebuchet MS"/>
              </a:rPr>
              <a:t>notebook</a:t>
            </a:r>
            <a:endParaRPr lang="en-US" sz="1200" dirty="0">
              <a:latin typeface="Trebuchet MS"/>
              <a:cs typeface="Trebuchet MS"/>
            </a:endParaRPr>
          </a:p>
          <a:p>
            <a:pPr marL="805815" lvl="1" indent="-321310">
              <a:lnSpc>
                <a:spcPct val="100000"/>
              </a:lnSpc>
              <a:spcBef>
                <a:spcPts val="219"/>
              </a:spcBef>
              <a:buClr>
                <a:srgbClr val="737373"/>
              </a:buClr>
              <a:buFont typeface="Arial"/>
              <a:buChar char="○"/>
              <a:tabLst>
                <a:tab pos="805180" algn="l"/>
                <a:tab pos="806450" algn="l"/>
              </a:tabLst>
            </a:pPr>
            <a:r>
              <a:rPr lang="en-US" sz="1200" b="1" spc="-40" dirty="0">
                <a:solidFill>
                  <a:srgbClr val="0F9D58"/>
                </a:solidFill>
                <a:latin typeface="Trebuchet MS"/>
                <a:cs typeface="Trebuchet MS"/>
              </a:rPr>
              <a:t>import</a:t>
            </a:r>
            <a:r>
              <a:rPr lang="en-US" sz="1200" b="1" spc="-25" dirty="0">
                <a:solidFill>
                  <a:srgbClr val="0F9D58"/>
                </a:solidFill>
                <a:latin typeface="Trebuchet MS"/>
                <a:cs typeface="Trebuchet MS"/>
              </a:rPr>
              <a:t> </a:t>
            </a:r>
            <a:r>
              <a:rPr lang="en-US" sz="1200" b="1" spc="-45" dirty="0">
                <a:solidFill>
                  <a:srgbClr val="0C58D3"/>
                </a:solidFill>
                <a:latin typeface="Trebuchet MS"/>
                <a:cs typeface="Trebuchet MS"/>
              </a:rPr>
              <a:t>&lt;module</a:t>
            </a:r>
            <a:r>
              <a:rPr lang="en-US" sz="1200" b="1" spc="-25" dirty="0">
                <a:solidFill>
                  <a:srgbClr val="0C58D3"/>
                </a:solidFill>
                <a:latin typeface="Trebuchet MS"/>
                <a:cs typeface="Trebuchet MS"/>
              </a:rPr>
              <a:t> </a:t>
            </a:r>
            <a:r>
              <a:rPr lang="en-US" sz="1200" b="1" dirty="0">
                <a:solidFill>
                  <a:srgbClr val="0C58D3"/>
                </a:solidFill>
                <a:latin typeface="Trebuchet MS"/>
                <a:cs typeface="Trebuchet MS"/>
              </a:rPr>
              <a:t>/</a:t>
            </a:r>
            <a:r>
              <a:rPr lang="en-US" sz="1200" b="1" spc="-20" dirty="0">
                <a:solidFill>
                  <a:srgbClr val="0C58D3"/>
                </a:solidFill>
                <a:latin typeface="Trebuchet MS"/>
                <a:cs typeface="Trebuchet MS"/>
              </a:rPr>
              <a:t> </a:t>
            </a:r>
            <a:r>
              <a:rPr lang="en-US" sz="1200" b="1" spc="-65" dirty="0">
                <a:solidFill>
                  <a:srgbClr val="0C58D3"/>
                </a:solidFill>
                <a:latin typeface="Trebuchet MS"/>
                <a:cs typeface="Trebuchet MS"/>
              </a:rPr>
              <a:t>library&gt;</a:t>
            </a:r>
            <a:r>
              <a:rPr lang="en-US" sz="1200" b="1" dirty="0">
                <a:solidFill>
                  <a:srgbClr val="0C58D3"/>
                </a:solidFill>
                <a:latin typeface="Trebuchet MS"/>
                <a:cs typeface="Trebuchet MS"/>
              </a:rPr>
              <a:t> </a:t>
            </a:r>
            <a:r>
              <a:rPr lang="en-US" sz="1200" b="1" dirty="0">
                <a:solidFill>
                  <a:srgbClr val="737373"/>
                </a:solidFill>
                <a:latin typeface="Trebuchet MS"/>
                <a:cs typeface="Trebuchet MS"/>
              </a:rPr>
              <a:t>as</a:t>
            </a:r>
            <a:r>
              <a:rPr lang="en-US" sz="1200" b="1" spc="-25" dirty="0">
                <a:solidFill>
                  <a:srgbClr val="737373"/>
                </a:solidFill>
                <a:latin typeface="Trebuchet MS"/>
                <a:cs typeface="Trebuchet MS"/>
              </a:rPr>
              <a:t> </a:t>
            </a:r>
            <a:r>
              <a:rPr lang="en-US" sz="1200" b="1" i="1" spc="-10" dirty="0">
                <a:solidFill>
                  <a:srgbClr val="9900FF"/>
                </a:solidFill>
                <a:latin typeface="Trebuchet MS"/>
                <a:cs typeface="Trebuchet MS"/>
              </a:rPr>
              <a:t>&lt;variable&gt;</a:t>
            </a:r>
            <a:endParaRPr lang="en-US" sz="1200" dirty="0">
              <a:latin typeface="Trebuchet MS"/>
              <a:cs typeface="Trebuchet MS"/>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LIDO_APP_VERSION" val="1.5.1.3319"/>
  <p:tag name="SLIDO_PRESENTATION_ID" val="00000000-0000-0000-0000-000000000000"/>
  <p:tag name="SLIDO_EVENT_UUID" val="c98849ab-5c28-49a8-a77a-8891fa7c4b33"/>
  <p:tag name="SLIDO_EVENT_SECTION_UUID" val="306435e6-7bf0-4b1f-ae04-25e9e78d9a06"/>
</p:tagLst>
</file>

<file path=ppt/tags/tag2.xml><?xml version="1.0" encoding="utf-8"?>
<p:tagLst xmlns:a="http://schemas.openxmlformats.org/drawingml/2006/main" xmlns:r="http://schemas.openxmlformats.org/officeDocument/2006/relationships" xmlns:p="http://schemas.openxmlformats.org/presentationml/2006/main">
  <p:tag name="SLIDO_METADATA" val="eyJUaW1lc3RhbXAiOjE2NjQ0NzY5MDh9"/>
  <p:tag name="SLIDO_TYPE" val="SlidoPoll"/>
  <p:tag name="SLIDO_POLL_UUID" val="1a3907bd-6008-41eb-96e1-d2591120941d"/>
  <p:tag name="SLIDO_TIMELINE" val="W3sicG9sbFF1ZXN0aW9uVXVpZCI6ImRjNDVlN2JlLTYwYmUtNDZhMS1hMTdjLTUxYzI3NDM3OTBhNiIsInNob3dSZXN1bHRzIjp0cnVlLCJzaG93Q29ycmVjdEFuc3dlcnMiOmZhbHNlLCJ2b3RpbmdMb2NrZWQiOmZhbHNlfV0="/>
</p:tagLst>
</file>

<file path=ppt/tags/tag3.xml><?xml version="1.0" encoding="utf-8"?>
<p:tagLst xmlns:a="http://schemas.openxmlformats.org/drawingml/2006/main" xmlns:r="http://schemas.openxmlformats.org/officeDocument/2006/relationships" xmlns:p="http://schemas.openxmlformats.org/presentationml/2006/main">
  <p:tag name="SLIDO_ELEMENT" val="logo"/>
</p:tagLst>
</file>

<file path=ppt/tags/tag4.xml><?xml version="1.0" encoding="utf-8"?>
<p:tagLst xmlns:a="http://schemas.openxmlformats.org/drawingml/2006/main" xmlns:r="http://schemas.openxmlformats.org/officeDocument/2006/relationships" xmlns:p="http://schemas.openxmlformats.org/presentationml/2006/main">
  <p:tag name="SLIDO_ELEMENT" val="interaction_image"/>
  <p:tag name="INTERACTION_TYPE" val="MultipleChoice"/>
</p:tagLst>
</file>

<file path=ppt/tags/tag5.xml><?xml version="1.0" encoding="utf-8"?>
<p:tagLst xmlns:a="http://schemas.openxmlformats.org/drawingml/2006/main" xmlns:r="http://schemas.openxmlformats.org/officeDocument/2006/relationships" xmlns:p="http://schemas.openxmlformats.org/presentationml/2006/main">
  <p:tag name="SLIDO_ELEMENT" val="title"/>
</p:tagLst>
</file>

<file path=ppt/tags/tag6.xml><?xml version="1.0" encoding="utf-8"?>
<p:tagLst xmlns:a="http://schemas.openxmlformats.org/drawingml/2006/main" xmlns:r="http://schemas.openxmlformats.org/officeDocument/2006/relationships" xmlns:p="http://schemas.openxmlformats.org/presentationml/2006/main">
  <p:tag name="SLIDO_ELEMENT" val="footer"/>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A237E"/>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TotalTime>
  <Words>1255</Words>
  <Application>Microsoft Office PowerPoint</Application>
  <PresentationFormat>On-screen Show (16:9)</PresentationFormat>
  <Paragraphs>155</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MS PGothic</vt:lpstr>
      <vt:lpstr>Arial</vt:lpstr>
      <vt:lpstr>Calibri</vt:lpstr>
      <vt:lpstr>Slack-Lato</vt:lpstr>
      <vt:lpstr>Times New Roman</vt:lpstr>
      <vt:lpstr>Trebuchet MS</vt:lpstr>
      <vt:lpstr>Office Theme</vt:lpstr>
      <vt:lpstr>Week 02: Data Wrangling Libraries  </vt:lpstr>
      <vt:lpstr>Timeline</vt:lpstr>
      <vt:lpstr>Timeline (Continued)</vt:lpstr>
      <vt:lpstr>Communities</vt:lpstr>
      <vt:lpstr>PowerPoint Presentation</vt:lpstr>
      <vt:lpstr>PowerPoint Presentation</vt:lpstr>
      <vt:lpstr>What are packages?</vt:lpstr>
      <vt:lpstr>What are packages?</vt:lpstr>
      <vt:lpstr>Libraries in Python</vt:lpstr>
      <vt:lpstr>Libraries in Python</vt:lpstr>
      <vt:lpstr>Numpy and Pandas</vt:lpstr>
      <vt:lpstr>Numpy</vt:lpstr>
      <vt:lpstr>Attributes of Numpy</vt:lpstr>
      <vt:lpstr>More on NumPy</vt:lpstr>
      <vt:lpstr>Understanding Pandas</vt:lpstr>
      <vt:lpstr>Pandas “Series” object</vt:lpstr>
      <vt:lpstr>What to use when working with dataframes?</vt:lpstr>
      <vt:lpstr>What is matplotlib?</vt:lpstr>
      <vt:lpstr>Seaborn: statistical data visualization</vt:lpstr>
      <vt:lpstr>matplotlib vs seaborn</vt:lpstr>
      <vt:lpstr>PowerPoint Presentation</vt:lpstr>
      <vt:lpstr>That’s all Folks!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03: Python Libraries</dc:title>
  <cp:lastModifiedBy>Vijayraj Gohil</cp:lastModifiedBy>
  <cp:revision>3</cp:revision>
  <dcterms:created xsi:type="dcterms:W3CDTF">2022-09-20T16:26:05Z</dcterms:created>
  <dcterms:modified xsi:type="dcterms:W3CDTF">2022-09-29T18:54:45Z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SlidoAppVersion">
    <vt:lpwstr>1.5.1.3319</vt:lpwstr>
  </property>
</Properties>
</file>